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13716000" cx="24387025"/>
  <p:notesSz cx="13716000" cy="24387025"/>
  <p:embeddedFontLst>
    <p:embeddedFont>
      <p:font typeface="Lato"/>
      <p:regular r:id="rId31"/>
      <p:bold r:id="rId32"/>
      <p:italic r:id="rId33"/>
      <p:boldItalic r:id="rId34"/>
    </p:embeddedFont>
    <p:embeddedFont>
      <p:font typeface="Montserrat"/>
      <p:regular r:id="rId35"/>
      <p:bold r:id="rId36"/>
      <p:italic r:id="rId37"/>
      <p:boldItalic r:id="rId38"/>
    </p:embeddedFont>
    <p:embeddedFont>
      <p:font typeface="Inter"/>
      <p:regular r:id="rId39"/>
      <p:bold r:id="rId40"/>
    </p:embeddedFont>
    <p:embeddedFont>
      <p:font typeface="Rowdies"/>
      <p:bold r:id="rId41"/>
    </p:embeddedFont>
    <p:embeddedFont>
      <p:font typeface="DM Sans"/>
      <p:bold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hjfJvfg8MOVMZPHVZyIW08hhLS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20" Type="http://schemas.openxmlformats.org/officeDocument/2006/relationships/slide" Target="slides/slide16.xml"/><Relationship Id="rId42" Type="http://schemas.openxmlformats.org/officeDocument/2006/relationships/font" Target="fonts/DMSans-bold.fntdata"/><Relationship Id="rId41" Type="http://schemas.openxmlformats.org/officeDocument/2006/relationships/font" Target="fonts/Rowdies-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DMSans-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Montserrat-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37" Type="http://schemas.openxmlformats.org/officeDocument/2006/relationships/font" Target="fonts/Montserrat-italic.fntdata"/><Relationship Id="rId14" Type="http://schemas.openxmlformats.org/officeDocument/2006/relationships/slide" Target="slides/slide10.xml"/><Relationship Id="rId36" Type="http://schemas.openxmlformats.org/officeDocument/2006/relationships/font" Target="fonts/Montserrat-bold.fntdata"/><Relationship Id="rId17" Type="http://schemas.openxmlformats.org/officeDocument/2006/relationships/slide" Target="slides/slide13.xml"/><Relationship Id="rId39" Type="http://schemas.openxmlformats.org/officeDocument/2006/relationships/font" Target="fonts/Inter-regular.fntdata"/><Relationship Id="rId16" Type="http://schemas.openxmlformats.org/officeDocument/2006/relationships/slide" Target="slides/slide12.xml"/><Relationship Id="rId38" Type="http://schemas.openxmlformats.org/officeDocument/2006/relationships/font" Target="fonts/Montserrat-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0" Type="http://schemas.openxmlformats.org/officeDocument/2006/relationships/image" Target="../media/image81.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5" Type="http://schemas.openxmlformats.org/officeDocument/2006/relationships/image" Target="../media/image74.png"/><Relationship Id="rId6" Type="http://schemas.openxmlformats.org/officeDocument/2006/relationships/image" Target="../media/image70.png"/><Relationship Id="rId7" Type="http://schemas.openxmlformats.org/officeDocument/2006/relationships/image" Target="../media/image2.png"/><Relationship Id="rId8" Type="http://schemas.openxmlformats.org/officeDocument/2006/relationships/image" Target="../media/image82.png"/></Relationships>
</file>

<file path=ppt/slides/_rels/slide11.xml.rels><?xml version="1.0" encoding="UTF-8" standalone="yes"?><Relationships xmlns="http://schemas.openxmlformats.org/package/2006/relationships"><Relationship Id="rId11" Type="http://schemas.openxmlformats.org/officeDocument/2006/relationships/image" Target="../media/image102.png"/><Relationship Id="rId10" Type="http://schemas.openxmlformats.org/officeDocument/2006/relationships/image" Target="../media/image2.png"/><Relationship Id="rId13" Type="http://schemas.openxmlformats.org/officeDocument/2006/relationships/image" Target="../media/image97.png"/><Relationship Id="rId12"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54.png"/><Relationship Id="rId9" Type="http://schemas.openxmlformats.org/officeDocument/2006/relationships/image" Target="../media/image29.png"/><Relationship Id="rId15" Type="http://schemas.openxmlformats.org/officeDocument/2006/relationships/image" Target="../media/image92.png"/><Relationship Id="rId14" Type="http://schemas.openxmlformats.org/officeDocument/2006/relationships/image" Target="../media/image11.png"/><Relationship Id="rId17" Type="http://schemas.openxmlformats.org/officeDocument/2006/relationships/image" Target="../media/image106.png"/><Relationship Id="rId16" Type="http://schemas.openxmlformats.org/officeDocument/2006/relationships/image" Target="../media/image103.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8.png"/></Relationships>
</file>

<file path=ppt/slides/_rels/slide12.xml.rels><?xml version="1.0" encoding="UTF-8" standalone="yes"?><Relationships xmlns="http://schemas.openxmlformats.org/package/2006/relationships"><Relationship Id="rId10" Type="http://schemas.openxmlformats.org/officeDocument/2006/relationships/image" Target="../media/image108.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5.png"/><Relationship Id="rId4" Type="http://schemas.openxmlformats.org/officeDocument/2006/relationships/image" Target="../media/image69.png"/><Relationship Id="rId9" Type="http://schemas.openxmlformats.org/officeDocument/2006/relationships/image" Target="../media/image114.png"/><Relationship Id="rId5" Type="http://schemas.openxmlformats.org/officeDocument/2006/relationships/image" Target="../media/image68.png"/><Relationship Id="rId6" Type="http://schemas.openxmlformats.org/officeDocument/2006/relationships/image" Target="../media/image88.png"/><Relationship Id="rId7" Type="http://schemas.openxmlformats.org/officeDocument/2006/relationships/image" Target="../media/image2.png"/><Relationship Id="rId8" Type="http://schemas.openxmlformats.org/officeDocument/2006/relationships/image" Target="../media/image10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64.png"/><Relationship Id="rId5" Type="http://schemas.openxmlformats.org/officeDocument/2006/relationships/image" Target="../media/image55.png"/><Relationship Id="rId6" Type="http://schemas.openxmlformats.org/officeDocument/2006/relationships/image" Target="../media/image67.png"/><Relationship Id="rId7" Type="http://schemas.openxmlformats.org/officeDocument/2006/relationships/image" Target="../media/image57.png"/><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20" Type="http://schemas.openxmlformats.org/officeDocument/2006/relationships/image" Target="../media/image137.png"/><Relationship Id="rId22" Type="http://schemas.openxmlformats.org/officeDocument/2006/relationships/image" Target="../media/image134.png"/><Relationship Id="rId21" Type="http://schemas.openxmlformats.org/officeDocument/2006/relationships/image" Target="../media/image139.png"/><Relationship Id="rId24" Type="http://schemas.openxmlformats.org/officeDocument/2006/relationships/image" Target="../media/image147.png"/><Relationship Id="rId23" Type="http://schemas.openxmlformats.org/officeDocument/2006/relationships/image" Target="../media/image14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54.png"/><Relationship Id="rId9" Type="http://schemas.openxmlformats.org/officeDocument/2006/relationships/image" Target="../media/image29.png"/><Relationship Id="rId26" Type="http://schemas.openxmlformats.org/officeDocument/2006/relationships/image" Target="../media/image146.png"/><Relationship Id="rId25" Type="http://schemas.openxmlformats.org/officeDocument/2006/relationships/image" Target="../media/image140.png"/><Relationship Id="rId28" Type="http://schemas.openxmlformats.org/officeDocument/2006/relationships/image" Target="../media/image149.png"/><Relationship Id="rId27" Type="http://schemas.openxmlformats.org/officeDocument/2006/relationships/image" Target="../media/image148.png"/><Relationship Id="rId5" Type="http://schemas.openxmlformats.org/officeDocument/2006/relationships/image" Target="../media/image25.png"/><Relationship Id="rId6" Type="http://schemas.openxmlformats.org/officeDocument/2006/relationships/image" Target="../media/image27.png"/><Relationship Id="rId29" Type="http://schemas.openxmlformats.org/officeDocument/2006/relationships/image" Target="../media/image145.png"/><Relationship Id="rId7" Type="http://schemas.openxmlformats.org/officeDocument/2006/relationships/image" Target="../media/image26.png"/><Relationship Id="rId8" Type="http://schemas.openxmlformats.org/officeDocument/2006/relationships/image" Target="../media/image38.png"/><Relationship Id="rId31" Type="http://schemas.openxmlformats.org/officeDocument/2006/relationships/image" Target="../media/image151.png"/><Relationship Id="rId30" Type="http://schemas.openxmlformats.org/officeDocument/2006/relationships/image" Target="../media/image150.png"/><Relationship Id="rId11" Type="http://schemas.openxmlformats.org/officeDocument/2006/relationships/image" Target="../media/image129.png"/><Relationship Id="rId33" Type="http://schemas.openxmlformats.org/officeDocument/2006/relationships/image" Target="../media/image158.png"/><Relationship Id="rId10" Type="http://schemas.openxmlformats.org/officeDocument/2006/relationships/image" Target="../media/image2.png"/><Relationship Id="rId32" Type="http://schemas.openxmlformats.org/officeDocument/2006/relationships/image" Target="../media/image153.png"/><Relationship Id="rId13" Type="http://schemas.openxmlformats.org/officeDocument/2006/relationships/image" Target="../media/image132.png"/><Relationship Id="rId12" Type="http://schemas.openxmlformats.org/officeDocument/2006/relationships/image" Target="../media/image130.png"/><Relationship Id="rId34" Type="http://schemas.openxmlformats.org/officeDocument/2006/relationships/image" Target="../media/image154.png"/><Relationship Id="rId15" Type="http://schemas.openxmlformats.org/officeDocument/2006/relationships/image" Target="../media/image133.png"/><Relationship Id="rId14" Type="http://schemas.openxmlformats.org/officeDocument/2006/relationships/image" Target="../media/image141.png"/><Relationship Id="rId17" Type="http://schemas.openxmlformats.org/officeDocument/2006/relationships/image" Target="../media/image144.png"/><Relationship Id="rId16" Type="http://schemas.openxmlformats.org/officeDocument/2006/relationships/image" Target="../media/image143.png"/><Relationship Id="rId19" Type="http://schemas.openxmlformats.org/officeDocument/2006/relationships/image" Target="../media/image138.png"/><Relationship Id="rId18" Type="http://schemas.openxmlformats.org/officeDocument/2006/relationships/image" Target="../media/image1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6.png"/><Relationship Id="rId4" Type="http://schemas.openxmlformats.org/officeDocument/2006/relationships/image" Target="../media/image152.png"/><Relationship Id="rId9" Type="http://schemas.openxmlformats.org/officeDocument/2006/relationships/image" Target="../media/image181.png"/><Relationship Id="rId5" Type="http://schemas.openxmlformats.org/officeDocument/2006/relationships/image" Target="../media/image155.png"/><Relationship Id="rId6" Type="http://schemas.openxmlformats.org/officeDocument/2006/relationships/image" Target="../media/image167.png"/><Relationship Id="rId7" Type="http://schemas.openxmlformats.org/officeDocument/2006/relationships/image" Target="../media/image2.png"/><Relationship Id="rId8" Type="http://schemas.openxmlformats.org/officeDocument/2006/relationships/image" Target="../media/image17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69.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17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54.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8.png"/><Relationship Id="rId11" Type="http://schemas.openxmlformats.org/officeDocument/2006/relationships/image" Target="../media/image188.png"/><Relationship Id="rId10" Type="http://schemas.openxmlformats.org/officeDocument/2006/relationships/image" Target="../media/image2.png"/><Relationship Id="rId12" Type="http://schemas.openxmlformats.org/officeDocument/2006/relationships/image" Target="../media/image18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5.png"/><Relationship Id="rId4" Type="http://schemas.openxmlformats.org/officeDocument/2006/relationships/image" Target="../media/image69.png"/><Relationship Id="rId9" Type="http://schemas.openxmlformats.org/officeDocument/2006/relationships/image" Target="../media/image186.png"/><Relationship Id="rId5" Type="http://schemas.openxmlformats.org/officeDocument/2006/relationships/image" Target="../media/image68.png"/><Relationship Id="rId6" Type="http://schemas.openxmlformats.org/officeDocument/2006/relationships/image" Target="../media/image88.png"/><Relationship Id="rId7" Type="http://schemas.openxmlformats.org/officeDocument/2006/relationships/image" Target="../media/image2.png"/><Relationship Id="rId8" Type="http://schemas.openxmlformats.org/officeDocument/2006/relationships/image" Target="../media/image18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5.png"/><Relationship Id="rId4" Type="http://schemas.openxmlformats.org/officeDocument/2006/relationships/image" Target="../media/image187.png"/><Relationship Id="rId5" Type="http://schemas.openxmlformats.org/officeDocument/2006/relationships/image" Target="../media/image198.png"/><Relationship Id="rId6" Type="http://schemas.openxmlformats.org/officeDocument/2006/relationships/image" Target="../media/image2.png"/><Relationship Id="rId7" Type="http://schemas.openxmlformats.org/officeDocument/2006/relationships/image" Target="../media/image19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54.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8.png"/><Relationship Id="rId11" Type="http://schemas.openxmlformats.org/officeDocument/2006/relationships/image" Target="../media/image192.png"/><Relationship Id="rId10" Type="http://schemas.openxmlformats.org/officeDocument/2006/relationships/image" Target="../media/image2.png"/><Relationship Id="rId13" Type="http://schemas.openxmlformats.org/officeDocument/2006/relationships/image" Target="../media/image205.png"/><Relationship Id="rId12" Type="http://schemas.openxmlformats.org/officeDocument/2006/relationships/image" Target="../media/image196.png"/><Relationship Id="rId15" Type="http://schemas.openxmlformats.org/officeDocument/2006/relationships/image" Target="../media/image204.png"/><Relationship Id="rId14" Type="http://schemas.openxmlformats.org/officeDocument/2006/relationships/image" Target="../media/image20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5.png"/><Relationship Id="rId4" Type="http://schemas.openxmlformats.org/officeDocument/2006/relationships/image" Target="../media/image69.png"/><Relationship Id="rId9" Type="http://schemas.openxmlformats.org/officeDocument/2006/relationships/image" Target="../media/image227.png"/><Relationship Id="rId5" Type="http://schemas.openxmlformats.org/officeDocument/2006/relationships/image" Target="../media/image68.png"/><Relationship Id="rId6" Type="http://schemas.openxmlformats.org/officeDocument/2006/relationships/image" Target="../media/image88.png"/><Relationship Id="rId7" Type="http://schemas.openxmlformats.org/officeDocument/2006/relationships/image" Target="../media/image2.png"/><Relationship Id="rId8" Type="http://schemas.openxmlformats.org/officeDocument/2006/relationships/image" Target="../media/image224.png"/><Relationship Id="rId10" Type="http://schemas.openxmlformats.org/officeDocument/2006/relationships/image" Target="../media/image2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54.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8.png"/><Relationship Id="rId10" Type="http://schemas.openxmlformats.org/officeDocument/2006/relationships/image" Target="../media/image2.png"/></Relationships>
</file>

<file path=ppt/slides/_rels/slide25.xml.rels><?xml version="1.0" encoding="UTF-8" standalone="yes"?><Relationships xmlns="http://schemas.openxmlformats.org/package/2006/relationships"><Relationship Id="rId20" Type="http://schemas.openxmlformats.org/officeDocument/2006/relationships/image" Target="../media/image235.png"/><Relationship Id="rId22" Type="http://schemas.openxmlformats.org/officeDocument/2006/relationships/hyperlink" Target="https://eatemp.com/powerpoint-org-chart-template/" TargetMode="External"/><Relationship Id="rId21" Type="http://schemas.openxmlformats.org/officeDocument/2006/relationships/image" Target="../media/image244.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5.png"/><Relationship Id="rId4" Type="http://schemas.openxmlformats.org/officeDocument/2006/relationships/image" Target="../media/image69.png"/><Relationship Id="rId9" Type="http://schemas.openxmlformats.org/officeDocument/2006/relationships/image" Target="../media/image229.png"/><Relationship Id="rId5" Type="http://schemas.openxmlformats.org/officeDocument/2006/relationships/image" Target="../media/image68.png"/><Relationship Id="rId6" Type="http://schemas.openxmlformats.org/officeDocument/2006/relationships/image" Target="../media/image88.png"/><Relationship Id="rId7" Type="http://schemas.openxmlformats.org/officeDocument/2006/relationships/image" Target="../media/image2.png"/><Relationship Id="rId8" Type="http://schemas.openxmlformats.org/officeDocument/2006/relationships/image" Target="../media/image225.png"/><Relationship Id="rId11" Type="http://schemas.openxmlformats.org/officeDocument/2006/relationships/image" Target="../media/image237.png"/><Relationship Id="rId10" Type="http://schemas.openxmlformats.org/officeDocument/2006/relationships/image" Target="../media/image230.png"/><Relationship Id="rId13" Type="http://schemas.openxmlformats.org/officeDocument/2006/relationships/image" Target="../media/image226.png"/><Relationship Id="rId12" Type="http://schemas.openxmlformats.org/officeDocument/2006/relationships/image" Target="../media/image231.png"/><Relationship Id="rId15" Type="http://schemas.openxmlformats.org/officeDocument/2006/relationships/image" Target="../media/image234.png"/><Relationship Id="rId14" Type="http://schemas.openxmlformats.org/officeDocument/2006/relationships/image" Target="../media/image233.png"/><Relationship Id="rId17" Type="http://schemas.openxmlformats.org/officeDocument/2006/relationships/image" Target="../media/image243.png"/><Relationship Id="rId16" Type="http://schemas.openxmlformats.org/officeDocument/2006/relationships/image" Target="../media/image232.png"/><Relationship Id="rId19" Type="http://schemas.openxmlformats.org/officeDocument/2006/relationships/image" Target="../media/image236.png"/><Relationship Id="rId18" Type="http://schemas.openxmlformats.org/officeDocument/2006/relationships/image" Target="../media/image2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9.png"/><Relationship Id="rId4" Type="http://schemas.openxmlformats.org/officeDocument/2006/relationships/image" Target="../media/image2.png"/><Relationship Id="rId5" Type="http://schemas.openxmlformats.org/officeDocument/2006/relationships/hyperlink" Target="https://unsplash.com/" TargetMode="External"/><Relationship Id="rId6" Type="http://schemas.openxmlformats.org/officeDocument/2006/relationships/image" Target="../media/image246.png"/><Relationship Id="rId7" Type="http://schemas.openxmlformats.org/officeDocument/2006/relationships/image" Target="../media/image2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41.png"/><Relationship Id="rId10" Type="http://schemas.openxmlformats.org/officeDocument/2006/relationships/image" Target="../media/image2.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8.png"/></Relationships>
</file>

<file path=ppt/slides/_rels/slide5.xml.rels><?xml version="1.0" encoding="UTF-8" standalone="yes"?><Relationships xmlns="http://schemas.openxmlformats.org/package/2006/relationships"><Relationship Id="rId11" Type="http://schemas.openxmlformats.org/officeDocument/2006/relationships/image" Target="../media/image39.png"/><Relationship Id="rId10" Type="http://schemas.openxmlformats.org/officeDocument/2006/relationships/image" Target="../media/image28.png"/><Relationship Id="rId13" Type="http://schemas.openxmlformats.org/officeDocument/2006/relationships/image" Target="../media/image56.png"/><Relationship Id="rId12"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30.png"/><Relationship Id="rId14" Type="http://schemas.openxmlformats.org/officeDocument/2006/relationships/image" Target="../media/image46.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0.png"/></Relationships>
</file>

<file path=ppt/slides/_rels/slide6.xml.rels><?xml version="1.0" encoding="UTF-8" standalone="yes"?><Relationships xmlns="http://schemas.openxmlformats.org/package/2006/relationships"><Relationship Id="rId10"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49.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8.png"/><Relationship Id="rId4" Type="http://schemas.openxmlformats.org/officeDocument/2006/relationships/image" Target="../media/image64.png"/><Relationship Id="rId9" Type="http://schemas.openxmlformats.org/officeDocument/2006/relationships/image" Target="../media/image52.png"/><Relationship Id="rId5" Type="http://schemas.openxmlformats.org/officeDocument/2006/relationships/image" Target="../media/image55.png"/><Relationship Id="rId6" Type="http://schemas.openxmlformats.org/officeDocument/2006/relationships/image" Target="../media/image67.png"/><Relationship Id="rId7" Type="http://schemas.openxmlformats.org/officeDocument/2006/relationships/image" Target="../media/image57.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1" Type="http://schemas.openxmlformats.org/officeDocument/2006/relationships/image" Target="../media/image7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54.png"/><Relationship Id="rId9"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6.png"/><Relationship Id="rId8" Type="http://schemas.openxmlformats.org/officeDocument/2006/relationships/image" Target="../media/image38.png"/></Relationships>
</file>

<file path=ppt/slides/_rels/slide9.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5.png"/><Relationship Id="rId4" Type="http://schemas.openxmlformats.org/officeDocument/2006/relationships/image" Target="../media/image69.png"/><Relationship Id="rId9" Type="http://schemas.openxmlformats.org/officeDocument/2006/relationships/image" Target="../media/image79.png"/><Relationship Id="rId5" Type="http://schemas.openxmlformats.org/officeDocument/2006/relationships/image" Target="../media/image68.png"/><Relationship Id="rId6" Type="http://schemas.openxmlformats.org/officeDocument/2006/relationships/image" Target="../media/image88.png"/><Relationship Id="rId7" Type="http://schemas.openxmlformats.org/officeDocument/2006/relationships/image" Target="../media/image75.png"/><Relationship Id="rId8"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15" name="Shape 15"/>
        <p:cNvGrpSpPr/>
        <p:nvPr/>
      </p:nvGrpSpPr>
      <p:grpSpPr>
        <a:xfrm>
          <a:off x="0" y="0"/>
          <a:ext cx="0" cy="0"/>
          <a:chOff x="0" y="0"/>
          <a:chExt cx="0" cy="0"/>
        </a:xfrm>
      </p:grpSpPr>
      <p:pic>
        <p:nvPicPr>
          <p:cNvPr descr=" " id="16" name="Google Shape;16;p1"/>
          <p:cNvPicPr preferRelativeResize="0"/>
          <p:nvPr/>
        </p:nvPicPr>
        <p:blipFill rotWithShape="1">
          <a:blip r:embed="rId3">
            <a:alphaModFix/>
          </a:blip>
          <a:srcRect b="0" l="0" r="0" t="0"/>
          <a:stretch/>
        </p:blipFill>
        <p:spPr>
          <a:xfrm>
            <a:off x="-3099187" y="-368245"/>
            <a:ext cx="14073359" cy="7162800"/>
          </a:xfrm>
          <a:prstGeom prst="rect">
            <a:avLst/>
          </a:prstGeom>
          <a:noFill/>
          <a:ln>
            <a:noFill/>
          </a:ln>
        </p:spPr>
      </p:pic>
      <p:pic>
        <p:nvPicPr>
          <p:cNvPr descr=" " id="17" name="Google Shape;17;p1"/>
          <p:cNvPicPr preferRelativeResize="0"/>
          <p:nvPr/>
        </p:nvPicPr>
        <p:blipFill rotWithShape="1">
          <a:blip r:embed="rId4">
            <a:alphaModFix/>
          </a:blip>
          <a:srcRect b="0" l="0" r="0" t="0"/>
          <a:stretch/>
        </p:blipFill>
        <p:spPr>
          <a:xfrm>
            <a:off x="-965321" y="2921055"/>
            <a:ext cx="4953619" cy="4851400"/>
          </a:xfrm>
          <a:prstGeom prst="rect">
            <a:avLst/>
          </a:prstGeom>
          <a:noFill/>
          <a:ln>
            <a:noFill/>
          </a:ln>
        </p:spPr>
      </p:pic>
      <p:pic>
        <p:nvPicPr>
          <p:cNvPr descr=" " id="18" name="Google Shape;18;p1"/>
          <p:cNvPicPr preferRelativeResize="0"/>
          <p:nvPr/>
        </p:nvPicPr>
        <p:blipFill rotWithShape="1">
          <a:blip r:embed="rId5">
            <a:alphaModFix/>
          </a:blip>
          <a:srcRect b="0" l="0" r="0" t="0"/>
          <a:stretch/>
        </p:blipFill>
        <p:spPr>
          <a:xfrm>
            <a:off x="647068" y="-3136900"/>
            <a:ext cx="6020218" cy="8409953"/>
          </a:xfrm>
          <a:prstGeom prst="rect">
            <a:avLst/>
          </a:prstGeom>
          <a:noFill/>
          <a:ln>
            <a:noFill/>
          </a:ln>
        </p:spPr>
      </p:pic>
      <p:pic>
        <p:nvPicPr>
          <p:cNvPr descr=" " id="19" name="Google Shape;19;p1"/>
          <p:cNvPicPr preferRelativeResize="0"/>
          <p:nvPr/>
        </p:nvPicPr>
        <p:blipFill rotWithShape="1">
          <a:blip r:embed="rId6">
            <a:alphaModFix/>
          </a:blip>
          <a:srcRect b="0" l="0" r="0" t="0"/>
          <a:stretch/>
        </p:blipFill>
        <p:spPr>
          <a:xfrm>
            <a:off x="18290286" y="9829800"/>
            <a:ext cx="6935067" cy="4864100"/>
          </a:xfrm>
          <a:prstGeom prst="rect">
            <a:avLst/>
          </a:prstGeom>
          <a:noFill/>
          <a:ln>
            <a:noFill/>
          </a:ln>
        </p:spPr>
      </p:pic>
      <p:sp>
        <p:nvSpPr>
          <p:cNvPr id="20" name="Google Shape;20;p1"/>
          <p:cNvSpPr/>
          <p:nvPr/>
        </p:nvSpPr>
        <p:spPr>
          <a:xfrm>
            <a:off x="2032254" y="3771900"/>
            <a:ext cx="10097762" cy="480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24000"/>
              <a:buFont typeface="Rowdies"/>
              <a:buNone/>
            </a:pPr>
            <a:r>
              <a:rPr b="1" i="0" lang="en-US" sz="24000" u="none" cap="none" strike="noStrike">
                <a:solidFill>
                  <a:srgbClr val="272727"/>
                </a:solidFill>
                <a:latin typeface="Rowdies"/>
                <a:ea typeface="Rowdies"/>
                <a:cs typeface="Rowdies"/>
                <a:sym typeface="Rowdies"/>
              </a:rPr>
              <a:t>Lungs</a:t>
            </a:r>
            <a:endParaRPr b="0" i="0" sz="24000" u="none" cap="none" strike="noStrike">
              <a:solidFill>
                <a:schemeClr val="dk1"/>
              </a:solidFill>
              <a:latin typeface="Calibri"/>
              <a:ea typeface="Calibri"/>
              <a:cs typeface="Calibri"/>
              <a:sym typeface="Calibri"/>
            </a:endParaRPr>
          </a:p>
        </p:txBody>
      </p:sp>
      <p:sp>
        <p:nvSpPr>
          <p:cNvPr id="21" name="Google Shape;21;p1"/>
          <p:cNvSpPr/>
          <p:nvPr/>
        </p:nvSpPr>
        <p:spPr>
          <a:xfrm>
            <a:off x="2032254" y="7708900"/>
            <a:ext cx="9530424" cy="23791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FREE PRESENTATION TEMPLATE</a:t>
            </a:r>
            <a:endParaRPr b="0" i="0" sz="6400" u="none" cap="none" strike="noStrike">
              <a:solidFill>
                <a:schemeClr val="dk1"/>
              </a:solidFill>
              <a:latin typeface="Calibri"/>
              <a:ea typeface="Calibri"/>
              <a:cs typeface="Calibri"/>
              <a:sym typeface="Calibri"/>
            </a:endParaRPr>
          </a:p>
        </p:txBody>
      </p:sp>
      <p:sp>
        <p:nvSpPr>
          <p:cNvPr id="22" name="Google Shape;22;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 name="Google Shape;23;p1"/>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24" name="Google Shape;24;p1"/>
          <p:cNvPicPr preferRelativeResize="0"/>
          <p:nvPr/>
        </p:nvPicPr>
        <p:blipFill rotWithShape="1">
          <a:blip r:embed="rId8">
            <a:alphaModFix/>
          </a:blip>
          <a:srcRect b="0" l="0" r="0" t="0"/>
          <a:stretch/>
        </p:blipFill>
        <p:spPr>
          <a:xfrm>
            <a:off x="11050381" y="2235200"/>
            <a:ext cx="12828603" cy="1029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243" name="Shape 243"/>
        <p:cNvGrpSpPr/>
        <p:nvPr/>
      </p:nvGrpSpPr>
      <p:grpSpPr>
        <a:xfrm>
          <a:off x="0" y="0"/>
          <a:ext cx="0" cy="0"/>
          <a:chOff x="0" y="0"/>
          <a:chExt cx="0" cy="0"/>
        </a:xfrm>
      </p:grpSpPr>
      <p:pic>
        <p:nvPicPr>
          <p:cNvPr descr=" " id="244" name="Google Shape;244;p10"/>
          <p:cNvPicPr preferRelativeResize="0"/>
          <p:nvPr/>
        </p:nvPicPr>
        <p:blipFill rotWithShape="1">
          <a:blip r:embed="rId3">
            <a:alphaModFix/>
          </a:blip>
          <a:srcRect b="0" l="0" r="0" t="0"/>
          <a:stretch/>
        </p:blipFill>
        <p:spPr>
          <a:xfrm>
            <a:off x="-2108464" y="-3771900"/>
            <a:ext cx="7443130" cy="8509000"/>
          </a:xfrm>
          <a:prstGeom prst="rect">
            <a:avLst/>
          </a:prstGeom>
          <a:noFill/>
          <a:ln>
            <a:noFill/>
          </a:ln>
        </p:spPr>
      </p:pic>
      <p:pic>
        <p:nvPicPr>
          <p:cNvPr descr=" " id="245" name="Google Shape;245;p10"/>
          <p:cNvPicPr preferRelativeResize="0"/>
          <p:nvPr/>
        </p:nvPicPr>
        <p:blipFill rotWithShape="1">
          <a:blip r:embed="rId4">
            <a:alphaModFix/>
          </a:blip>
          <a:srcRect b="0" l="0" r="0" t="0"/>
          <a:stretch/>
        </p:blipFill>
        <p:spPr>
          <a:xfrm>
            <a:off x="-254032" y="8877300"/>
            <a:ext cx="5588698" cy="4838700"/>
          </a:xfrm>
          <a:prstGeom prst="rect">
            <a:avLst/>
          </a:prstGeom>
          <a:noFill/>
          <a:ln>
            <a:noFill/>
          </a:ln>
        </p:spPr>
      </p:pic>
      <p:pic>
        <p:nvPicPr>
          <p:cNvPr descr=" " id="246" name="Google Shape;246;p10"/>
          <p:cNvPicPr preferRelativeResize="0"/>
          <p:nvPr/>
        </p:nvPicPr>
        <p:blipFill rotWithShape="1">
          <a:blip r:embed="rId5">
            <a:alphaModFix/>
          </a:blip>
          <a:srcRect b="0" l="0" r="0" t="0"/>
          <a:stretch/>
        </p:blipFill>
        <p:spPr>
          <a:xfrm>
            <a:off x="17401175" y="3454400"/>
            <a:ext cx="9018127" cy="9182100"/>
          </a:xfrm>
          <a:prstGeom prst="rect">
            <a:avLst/>
          </a:prstGeom>
          <a:noFill/>
          <a:ln>
            <a:noFill/>
          </a:ln>
        </p:spPr>
      </p:pic>
      <p:pic>
        <p:nvPicPr>
          <p:cNvPr descr=" " id="247" name="Google Shape;247;p10"/>
          <p:cNvPicPr preferRelativeResize="0"/>
          <p:nvPr/>
        </p:nvPicPr>
        <p:blipFill rotWithShape="1">
          <a:blip r:embed="rId6">
            <a:alphaModFix/>
          </a:blip>
          <a:srcRect b="0" l="0" r="0" t="0"/>
          <a:stretch/>
        </p:blipFill>
        <p:spPr>
          <a:xfrm>
            <a:off x="19714129" y="487983"/>
            <a:ext cx="2970906" cy="4858717"/>
          </a:xfrm>
          <a:prstGeom prst="rect">
            <a:avLst/>
          </a:prstGeom>
          <a:noFill/>
          <a:ln>
            <a:noFill/>
          </a:ln>
        </p:spPr>
      </p:pic>
      <p:sp>
        <p:nvSpPr>
          <p:cNvPr id="248" name="Google Shape;248;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9" name="Google Shape;249;p1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50" name="Google Shape;250;p10"/>
          <p:cNvSpPr/>
          <p:nvPr/>
        </p:nvSpPr>
        <p:spPr>
          <a:xfrm>
            <a:off x="9107038" y="469900"/>
            <a:ext cx="6371963"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Pricing Plan</a:t>
            </a:r>
            <a:endParaRPr b="0" i="0" sz="8000" u="none" cap="none" strike="noStrike">
              <a:solidFill>
                <a:schemeClr val="dk1"/>
              </a:solidFill>
              <a:latin typeface="Calibri"/>
              <a:ea typeface="Calibri"/>
              <a:cs typeface="Calibri"/>
              <a:sym typeface="Calibri"/>
            </a:endParaRPr>
          </a:p>
        </p:txBody>
      </p:sp>
      <p:sp>
        <p:nvSpPr>
          <p:cNvPr id="251" name="Google Shape;251;p10"/>
          <p:cNvSpPr/>
          <p:nvPr/>
        </p:nvSpPr>
        <p:spPr>
          <a:xfrm>
            <a:off x="1778222" y="2489200"/>
            <a:ext cx="20843305" cy="965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1778222" y="2489200"/>
            <a:ext cx="6439705" cy="9652000"/>
          </a:xfrm>
          <a:prstGeom prst="roundRect">
            <a:avLst>
              <a:gd fmla="val 3124" name="adj"/>
            </a:avLst>
          </a:prstGeom>
          <a:noFill/>
          <a:ln cap="flat" cmpd="sng" w="127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3" name="Google Shape;253;p10"/>
          <p:cNvPicPr preferRelativeResize="0"/>
          <p:nvPr/>
        </p:nvPicPr>
        <p:blipFill rotWithShape="1">
          <a:blip r:embed="rId8">
            <a:alphaModFix/>
          </a:blip>
          <a:srcRect b="0" l="0" r="0" t="0"/>
          <a:stretch/>
        </p:blipFill>
        <p:spPr>
          <a:xfrm>
            <a:off x="4171200" y="2946400"/>
            <a:ext cx="1653749" cy="1625600"/>
          </a:xfrm>
          <a:prstGeom prst="rect">
            <a:avLst/>
          </a:prstGeom>
          <a:noFill/>
          <a:ln>
            <a:noFill/>
          </a:ln>
        </p:spPr>
      </p:pic>
      <p:sp>
        <p:nvSpPr>
          <p:cNvPr id="254" name="Google Shape;254;p10"/>
          <p:cNvSpPr/>
          <p:nvPr/>
        </p:nvSpPr>
        <p:spPr>
          <a:xfrm>
            <a:off x="4077210" y="4876800"/>
            <a:ext cx="1841730"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Basic</a:t>
            </a:r>
            <a:endParaRPr b="0" i="0" sz="4800" u="none" cap="none" strike="noStrike">
              <a:solidFill>
                <a:schemeClr val="dk1"/>
              </a:solidFill>
              <a:latin typeface="Calibri"/>
              <a:ea typeface="Calibri"/>
              <a:cs typeface="Calibri"/>
              <a:sym typeface="Calibri"/>
            </a:endParaRPr>
          </a:p>
        </p:txBody>
      </p:sp>
      <p:sp>
        <p:nvSpPr>
          <p:cNvPr id="255" name="Google Shape;255;p10"/>
          <p:cNvSpPr/>
          <p:nvPr/>
        </p:nvSpPr>
        <p:spPr>
          <a:xfrm>
            <a:off x="2235479" y="59436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56" name="Google Shape;256;p10"/>
          <p:cNvSpPr/>
          <p:nvPr/>
        </p:nvSpPr>
        <p:spPr>
          <a:xfrm>
            <a:off x="3264308" y="10922000"/>
            <a:ext cx="3467533"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$10/month</a:t>
            </a:r>
            <a:endParaRPr b="0" i="0" sz="4800" u="none" cap="none" strike="noStrike">
              <a:solidFill>
                <a:schemeClr val="dk1"/>
              </a:solidFill>
              <a:latin typeface="Calibri"/>
              <a:ea typeface="Calibri"/>
              <a:cs typeface="Calibri"/>
              <a:sym typeface="Calibri"/>
            </a:endParaRPr>
          </a:p>
        </p:txBody>
      </p:sp>
      <p:sp>
        <p:nvSpPr>
          <p:cNvPr id="257" name="Google Shape;257;p10"/>
          <p:cNvSpPr/>
          <p:nvPr/>
        </p:nvSpPr>
        <p:spPr>
          <a:xfrm>
            <a:off x="8980022" y="2489200"/>
            <a:ext cx="6439705" cy="9652000"/>
          </a:xfrm>
          <a:prstGeom prst="roundRect">
            <a:avLst>
              <a:gd fmla="val 3124" name="adj"/>
            </a:avLst>
          </a:prstGeom>
          <a:noFill/>
          <a:ln cap="flat" cmpd="sng" w="127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8" name="Google Shape;258;p10"/>
          <p:cNvPicPr preferRelativeResize="0"/>
          <p:nvPr/>
        </p:nvPicPr>
        <p:blipFill rotWithShape="1">
          <a:blip r:embed="rId9">
            <a:alphaModFix/>
          </a:blip>
          <a:srcRect b="0" l="0" r="0" t="0"/>
          <a:stretch/>
        </p:blipFill>
        <p:spPr>
          <a:xfrm>
            <a:off x="11723202" y="2946400"/>
            <a:ext cx="953345" cy="1625600"/>
          </a:xfrm>
          <a:prstGeom prst="rect">
            <a:avLst/>
          </a:prstGeom>
          <a:noFill/>
          <a:ln>
            <a:noFill/>
          </a:ln>
        </p:spPr>
      </p:pic>
      <p:sp>
        <p:nvSpPr>
          <p:cNvPr id="259" name="Google Shape;259;p10"/>
          <p:cNvSpPr/>
          <p:nvPr/>
        </p:nvSpPr>
        <p:spPr>
          <a:xfrm>
            <a:off x="11406026" y="4876800"/>
            <a:ext cx="1587698"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Elite</a:t>
            </a:r>
            <a:endParaRPr b="0" i="0" sz="4800" u="none" cap="none" strike="noStrike">
              <a:solidFill>
                <a:schemeClr val="dk1"/>
              </a:solidFill>
              <a:latin typeface="Calibri"/>
              <a:ea typeface="Calibri"/>
              <a:cs typeface="Calibri"/>
              <a:sym typeface="Calibri"/>
            </a:endParaRPr>
          </a:p>
        </p:txBody>
      </p:sp>
      <p:sp>
        <p:nvSpPr>
          <p:cNvPr id="260" name="Google Shape;260;p10"/>
          <p:cNvSpPr/>
          <p:nvPr/>
        </p:nvSpPr>
        <p:spPr>
          <a:xfrm>
            <a:off x="9437280" y="59436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61" name="Google Shape;261;p10"/>
          <p:cNvSpPr/>
          <p:nvPr/>
        </p:nvSpPr>
        <p:spPr>
          <a:xfrm>
            <a:off x="10389899" y="10922000"/>
            <a:ext cx="3619952"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$50/month</a:t>
            </a:r>
            <a:endParaRPr b="0" i="0" sz="4800" u="none" cap="none" strike="noStrike">
              <a:solidFill>
                <a:schemeClr val="dk1"/>
              </a:solidFill>
              <a:latin typeface="Calibri"/>
              <a:ea typeface="Calibri"/>
              <a:cs typeface="Calibri"/>
              <a:sym typeface="Calibri"/>
            </a:endParaRPr>
          </a:p>
        </p:txBody>
      </p:sp>
      <p:sp>
        <p:nvSpPr>
          <p:cNvPr id="262" name="Google Shape;262;p10"/>
          <p:cNvSpPr/>
          <p:nvPr/>
        </p:nvSpPr>
        <p:spPr>
          <a:xfrm>
            <a:off x="16181822" y="2489200"/>
            <a:ext cx="6439705" cy="9652000"/>
          </a:xfrm>
          <a:prstGeom prst="roundRect">
            <a:avLst>
              <a:gd fmla="val 3124" name="adj"/>
            </a:avLst>
          </a:prstGeom>
          <a:noFill/>
          <a:ln cap="flat" cmpd="sng" w="127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3" name="Google Shape;263;p10"/>
          <p:cNvPicPr preferRelativeResize="0"/>
          <p:nvPr/>
        </p:nvPicPr>
        <p:blipFill rotWithShape="1">
          <a:blip r:embed="rId10">
            <a:alphaModFix/>
          </a:blip>
          <a:srcRect b="0" l="0" r="0" t="0"/>
          <a:stretch/>
        </p:blipFill>
        <p:spPr>
          <a:xfrm>
            <a:off x="18549236" y="2946400"/>
            <a:ext cx="1704878" cy="1625600"/>
          </a:xfrm>
          <a:prstGeom prst="rect">
            <a:avLst/>
          </a:prstGeom>
          <a:noFill/>
          <a:ln>
            <a:noFill/>
          </a:ln>
        </p:spPr>
      </p:pic>
      <p:sp>
        <p:nvSpPr>
          <p:cNvPr id="264" name="Google Shape;264;p10"/>
          <p:cNvSpPr/>
          <p:nvPr/>
        </p:nvSpPr>
        <p:spPr>
          <a:xfrm>
            <a:off x="17750469" y="4876800"/>
            <a:ext cx="3302413"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Legendary</a:t>
            </a:r>
            <a:endParaRPr b="0" i="0" sz="4800" u="none" cap="none" strike="noStrike">
              <a:solidFill>
                <a:schemeClr val="dk1"/>
              </a:solidFill>
              <a:latin typeface="Calibri"/>
              <a:ea typeface="Calibri"/>
              <a:cs typeface="Calibri"/>
              <a:sym typeface="Calibri"/>
            </a:endParaRPr>
          </a:p>
        </p:txBody>
      </p:sp>
      <p:sp>
        <p:nvSpPr>
          <p:cNvPr id="265" name="Google Shape;265;p10"/>
          <p:cNvSpPr/>
          <p:nvPr/>
        </p:nvSpPr>
        <p:spPr>
          <a:xfrm>
            <a:off x="16639080" y="5943600"/>
            <a:ext cx="5660674" cy="4809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66" name="Google Shape;266;p10"/>
          <p:cNvSpPr/>
          <p:nvPr/>
        </p:nvSpPr>
        <p:spPr>
          <a:xfrm>
            <a:off x="17458332" y="10922000"/>
            <a:ext cx="3886686"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271" name="Shape 271"/>
        <p:cNvGrpSpPr/>
        <p:nvPr/>
      </p:nvGrpSpPr>
      <p:grpSpPr>
        <a:xfrm>
          <a:off x="0" y="0"/>
          <a:ext cx="0" cy="0"/>
          <a:chOff x="0" y="0"/>
          <a:chExt cx="0" cy="0"/>
        </a:xfrm>
      </p:grpSpPr>
      <p:pic>
        <p:nvPicPr>
          <p:cNvPr descr=" " id="272" name="Google Shape;272;p11"/>
          <p:cNvPicPr preferRelativeResize="0"/>
          <p:nvPr/>
        </p:nvPicPr>
        <p:blipFill rotWithShape="1">
          <a:blip r:embed="rId3">
            <a:alphaModFix/>
          </a:blip>
          <a:srcRect b="0" l="0" r="0" t="0"/>
          <a:stretch/>
        </p:blipFill>
        <p:spPr>
          <a:xfrm>
            <a:off x="-18500" y="-2120900"/>
            <a:ext cx="4775797" cy="7467600"/>
          </a:xfrm>
          <a:prstGeom prst="rect">
            <a:avLst/>
          </a:prstGeom>
          <a:noFill/>
          <a:ln>
            <a:noFill/>
          </a:ln>
        </p:spPr>
      </p:pic>
      <p:pic>
        <p:nvPicPr>
          <p:cNvPr descr=" " id="273" name="Google Shape;273;p11"/>
          <p:cNvPicPr preferRelativeResize="0"/>
          <p:nvPr/>
        </p:nvPicPr>
        <p:blipFill rotWithShape="1">
          <a:blip r:embed="rId4">
            <a:alphaModFix/>
          </a:blip>
          <a:srcRect b="0" l="0" r="0" t="0"/>
          <a:stretch/>
        </p:blipFill>
        <p:spPr>
          <a:xfrm>
            <a:off x="-3708864" y="-2042145"/>
            <a:ext cx="8250304" cy="5904285"/>
          </a:xfrm>
          <a:prstGeom prst="rect">
            <a:avLst/>
          </a:prstGeom>
          <a:noFill/>
          <a:ln>
            <a:noFill/>
          </a:ln>
        </p:spPr>
      </p:pic>
      <p:pic>
        <p:nvPicPr>
          <p:cNvPr descr=" " id="274" name="Google Shape;274;p11"/>
          <p:cNvPicPr preferRelativeResize="0"/>
          <p:nvPr/>
        </p:nvPicPr>
        <p:blipFill rotWithShape="1">
          <a:blip r:embed="rId5">
            <a:alphaModFix/>
          </a:blip>
          <a:srcRect b="0" l="0" r="0" t="0"/>
          <a:stretch/>
        </p:blipFill>
        <p:spPr>
          <a:xfrm>
            <a:off x="-2908664" y="7264400"/>
            <a:ext cx="8332241" cy="8470900"/>
          </a:xfrm>
          <a:prstGeom prst="rect">
            <a:avLst/>
          </a:prstGeom>
          <a:noFill/>
          <a:ln>
            <a:noFill/>
          </a:ln>
        </p:spPr>
      </p:pic>
      <p:pic>
        <p:nvPicPr>
          <p:cNvPr descr=" " id="275" name="Google Shape;275;p11"/>
          <p:cNvPicPr preferRelativeResize="0"/>
          <p:nvPr/>
        </p:nvPicPr>
        <p:blipFill rotWithShape="1">
          <a:blip r:embed="rId6">
            <a:alphaModFix/>
          </a:blip>
          <a:srcRect b="0" l="0" r="0" t="0"/>
          <a:stretch/>
        </p:blipFill>
        <p:spPr>
          <a:xfrm>
            <a:off x="18798350" y="-1028700"/>
            <a:ext cx="6071359" cy="5969000"/>
          </a:xfrm>
          <a:prstGeom prst="rect">
            <a:avLst/>
          </a:prstGeom>
          <a:noFill/>
          <a:ln>
            <a:noFill/>
          </a:ln>
        </p:spPr>
      </p:pic>
      <p:pic>
        <p:nvPicPr>
          <p:cNvPr descr=" " id="276" name="Google Shape;276;p11"/>
          <p:cNvPicPr preferRelativeResize="0"/>
          <p:nvPr/>
        </p:nvPicPr>
        <p:blipFill rotWithShape="1">
          <a:blip r:embed="rId7">
            <a:alphaModFix/>
          </a:blip>
          <a:srcRect b="0" l="0" r="0" t="0"/>
          <a:stretch/>
        </p:blipFill>
        <p:spPr>
          <a:xfrm>
            <a:off x="15749969" y="8170441"/>
            <a:ext cx="8332241" cy="8470900"/>
          </a:xfrm>
          <a:prstGeom prst="rect">
            <a:avLst/>
          </a:prstGeom>
          <a:noFill/>
          <a:ln>
            <a:noFill/>
          </a:ln>
        </p:spPr>
      </p:pic>
      <p:pic>
        <p:nvPicPr>
          <p:cNvPr descr=" " id="277" name="Google Shape;277;p11"/>
          <p:cNvPicPr preferRelativeResize="0"/>
          <p:nvPr/>
        </p:nvPicPr>
        <p:blipFill rotWithShape="1">
          <a:blip r:embed="rId8">
            <a:alphaModFix/>
          </a:blip>
          <a:srcRect b="0" l="0" r="0" t="0"/>
          <a:stretch/>
        </p:blipFill>
        <p:spPr>
          <a:xfrm>
            <a:off x="19979597" y="10050041"/>
            <a:ext cx="4890111" cy="4724400"/>
          </a:xfrm>
          <a:prstGeom prst="rect">
            <a:avLst/>
          </a:prstGeom>
          <a:noFill/>
          <a:ln>
            <a:noFill/>
          </a:ln>
        </p:spPr>
      </p:pic>
      <p:pic>
        <p:nvPicPr>
          <p:cNvPr descr=" " id="278" name="Google Shape;278;p11"/>
          <p:cNvPicPr preferRelativeResize="0"/>
          <p:nvPr/>
        </p:nvPicPr>
        <p:blipFill rotWithShape="1">
          <a:blip r:embed="rId9">
            <a:alphaModFix/>
          </a:blip>
          <a:srcRect b="0" l="0" r="0" t="0"/>
          <a:stretch/>
        </p:blipFill>
        <p:spPr>
          <a:xfrm>
            <a:off x="19566182" y="7594600"/>
            <a:ext cx="8250295" cy="5904892"/>
          </a:xfrm>
          <a:prstGeom prst="rect">
            <a:avLst/>
          </a:prstGeom>
          <a:noFill/>
          <a:ln>
            <a:noFill/>
          </a:ln>
        </p:spPr>
      </p:pic>
      <p:sp>
        <p:nvSpPr>
          <p:cNvPr id="279" name="Google Shape;279;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0" name="Google Shape;280;p11"/>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pic>
        <p:nvPicPr>
          <p:cNvPr descr=" " id="281" name="Google Shape;281;p11"/>
          <p:cNvPicPr preferRelativeResize="0"/>
          <p:nvPr/>
        </p:nvPicPr>
        <p:blipFill rotWithShape="1">
          <a:blip r:embed="rId11">
            <a:alphaModFix/>
          </a:blip>
          <a:srcRect b="0" l="0" r="0" t="0"/>
          <a:stretch/>
        </p:blipFill>
        <p:spPr>
          <a:xfrm>
            <a:off x="990724" y="1574800"/>
            <a:ext cx="22418302" cy="10579100"/>
          </a:xfrm>
          <a:prstGeom prst="rect">
            <a:avLst/>
          </a:prstGeom>
          <a:noFill/>
          <a:ln>
            <a:noFill/>
          </a:ln>
        </p:spPr>
      </p:pic>
      <p:sp>
        <p:nvSpPr>
          <p:cNvPr id="282" name="Google Shape;282;p11"/>
          <p:cNvSpPr/>
          <p:nvPr/>
        </p:nvSpPr>
        <p:spPr>
          <a:xfrm>
            <a:off x="1270159" y="1574800"/>
            <a:ext cx="22138867" cy="563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3" name="Google Shape;283;p11"/>
          <p:cNvPicPr preferRelativeResize="0"/>
          <p:nvPr/>
        </p:nvPicPr>
        <p:blipFill rotWithShape="1">
          <a:blip r:embed="rId12">
            <a:alphaModFix/>
          </a:blip>
          <a:srcRect b="0" l="0" r="0" t="0"/>
          <a:stretch/>
        </p:blipFill>
        <p:spPr>
          <a:xfrm>
            <a:off x="1270159" y="1574800"/>
            <a:ext cx="5639505" cy="5638800"/>
          </a:xfrm>
          <a:prstGeom prst="rect">
            <a:avLst/>
          </a:prstGeom>
          <a:noFill/>
          <a:ln>
            <a:noFill/>
          </a:ln>
        </p:spPr>
      </p:pic>
      <p:pic>
        <p:nvPicPr>
          <p:cNvPr descr=" " id="284" name="Google Shape;284;p11"/>
          <p:cNvPicPr preferRelativeResize="0"/>
          <p:nvPr/>
        </p:nvPicPr>
        <p:blipFill rotWithShape="1">
          <a:blip r:embed="rId13">
            <a:alphaModFix/>
          </a:blip>
          <a:srcRect b="0" l="0" r="0" t="0"/>
          <a:stretch/>
        </p:blipFill>
        <p:spPr>
          <a:xfrm>
            <a:off x="3361700" y="3666083"/>
            <a:ext cx="1456422" cy="1456246"/>
          </a:xfrm>
          <a:prstGeom prst="rect">
            <a:avLst/>
          </a:prstGeom>
          <a:noFill/>
          <a:ln>
            <a:noFill/>
          </a:ln>
        </p:spPr>
      </p:pic>
      <p:pic>
        <p:nvPicPr>
          <p:cNvPr descr=" " id="285" name="Google Shape;285;p11"/>
          <p:cNvPicPr preferRelativeResize="0"/>
          <p:nvPr/>
        </p:nvPicPr>
        <p:blipFill rotWithShape="1">
          <a:blip r:embed="rId12">
            <a:alphaModFix/>
          </a:blip>
          <a:srcRect b="0" l="0" r="0" t="0"/>
          <a:stretch/>
        </p:blipFill>
        <p:spPr>
          <a:xfrm>
            <a:off x="6769946" y="1574800"/>
            <a:ext cx="5639505" cy="5638800"/>
          </a:xfrm>
          <a:prstGeom prst="rect">
            <a:avLst/>
          </a:prstGeom>
          <a:noFill/>
          <a:ln>
            <a:noFill/>
          </a:ln>
        </p:spPr>
      </p:pic>
      <p:pic>
        <p:nvPicPr>
          <p:cNvPr descr=" " id="286" name="Google Shape;286;p11"/>
          <p:cNvPicPr preferRelativeResize="0"/>
          <p:nvPr/>
        </p:nvPicPr>
        <p:blipFill rotWithShape="1">
          <a:blip r:embed="rId14">
            <a:alphaModFix/>
          </a:blip>
          <a:srcRect b="0" l="0" r="0" t="0"/>
          <a:stretch/>
        </p:blipFill>
        <p:spPr>
          <a:xfrm>
            <a:off x="8776797" y="3581400"/>
            <a:ext cx="1625803" cy="1625600"/>
          </a:xfrm>
          <a:prstGeom prst="rect">
            <a:avLst/>
          </a:prstGeom>
          <a:noFill/>
          <a:ln>
            <a:noFill/>
          </a:ln>
        </p:spPr>
      </p:pic>
      <p:pic>
        <p:nvPicPr>
          <p:cNvPr descr=" " id="287" name="Google Shape;287;p11"/>
          <p:cNvPicPr preferRelativeResize="0"/>
          <p:nvPr/>
        </p:nvPicPr>
        <p:blipFill rotWithShape="1">
          <a:blip r:embed="rId15">
            <a:alphaModFix/>
          </a:blip>
          <a:srcRect b="0" l="0" r="0" t="0"/>
          <a:stretch/>
        </p:blipFill>
        <p:spPr>
          <a:xfrm>
            <a:off x="8980022" y="3784600"/>
            <a:ext cx="1192256" cy="1190414"/>
          </a:xfrm>
          <a:prstGeom prst="rect">
            <a:avLst/>
          </a:prstGeom>
          <a:noFill/>
          <a:ln>
            <a:noFill/>
          </a:ln>
        </p:spPr>
      </p:pic>
      <p:pic>
        <p:nvPicPr>
          <p:cNvPr descr=" " id="288" name="Google Shape;288;p11"/>
          <p:cNvPicPr preferRelativeResize="0"/>
          <p:nvPr/>
        </p:nvPicPr>
        <p:blipFill rotWithShape="1">
          <a:blip r:embed="rId12">
            <a:alphaModFix/>
          </a:blip>
          <a:srcRect b="0" l="0" r="0" t="0"/>
          <a:stretch/>
        </p:blipFill>
        <p:spPr>
          <a:xfrm>
            <a:off x="12269734" y="1574800"/>
            <a:ext cx="5639505" cy="5638800"/>
          </a:xfrm>
          <a:prstGeom prst="rect">
            <a:avLst/>
          </a:prstGeom>
          <a:noFill/>
          <a:ln>
            <a:noFill/>
          </a:ln>
        </p:spPr>
      </p:pic>
      <p:pic>
        <p:nvPicPr>
          <p:cNvPr descr=" " id="289" name="Google Shape;289;p11"/>
          <p:cNvPicPr preferRelativeResize="0"/>
          <p:nvPr/>
        </p:nvPicPr>
        <p:blipFill rotWithShape="1">
          <a:blip r:embed="rId14">
            <a:alphaModFix/>
          </a:blip>
          <a:srcRect b="0" l="0" r="0" t="0"/>
          <a:stretch/>
        </p:blipFill>
        <p:spPr>
          <a:xfrm>
            <a:off x="14276584" y="3581400"/>
            <a:ext cx="1625803" cy="1625600"/>
          </a:xfrm>
          <a:prstGeom prst="rect">
            <a:avLst/>
          </a:prstGeom>
          <a:noFill/>
          <a:ln>
            <a:noFill/>
          </a:ln>
        </p:spPr>
      </p:pic>
      <p:pic>
        <p:nvPicPr>
          <p:cNvPr descr=" " id="290" name="Google Shape;290;p11"/>
          <p:cNvPicPr preferRelativeResize="0"/>
          <p:nvPr/>
        </p:nvPicPr>
        <p:blipFill rotWithShape="1">
          <a:blip r:embed="rId16">
            <a:alphaModFix/>
          </a:blip>
          <a:srcRect b="0" l="0" r="0" t="0"/>
          <a:stretch/>
        </p:blipFill>
        <p:spPr>
          <a:xfrm>
            <a:off x="14378172" y="3586163"/>
            <a:ext cx="1519452" cy="1519262"/>
          </a:xfrm>
          <a:prstGeom prst="rect">
            <a:avLst/>
          </a:prstGeom>
          <a:noFill/>
          <a:ln>
            <a:noFill/>
          </a:ln>
        </p:spPr>
      </p:pic>
      <p:pic>
        <p:nvPicPr>
          <p:cNvPr descr=" " id="291" name="Google Shape;291;p11"/>
          <p:cNvPicPr preferRelativeResize="0"/>
          <p:nvPr/>
        </p:nvPicPr>
        <p:blipFill rotWithShape="1">
          <a:blip r:embed="rId12">
            <a:alphaModFix/>
          </a:blip>
          <a:srcRect b="0" l="0" r="0" t="0"/>
          <a:stretch/>
        </p:blipFill>
        <p:spPr>
          <a:xfrm>
            <a:off x="17769521" y="1574800"/>
            <a:ext cx="5639505" cy="5638800"/>
          </a:xfrm>
          <a:prstGeom prst="rect">
            <a:avLst/>
          </a:prstGeom>
          <a:noFill/>
          <a:ln>
            <a:noFill/>
          </a:ln>
        </p:spPr>
      </p:pic>
      <p:pic>
        <p:nvPicPr>
          <p:cNvPr descr=" " id="292" name="Google Shape;292;p11"/>
          <p:cNvPicPr preferRelativeResize="0"/>
          <p:nvPr/>
        </p:nvPicPr>
        <p:blipFill rotWithShape="1">
          <a:blip r:embed="rId14">
            <a:alphaModFix/>
          </a:blip>
          <a:srcRect b="0" l="0" r="0" t="0"/>
          <a:stretch/>
        </p:blipFill>
        <p:spPr>
          <a:xfrm>
            <a:off x="19776372" y="3581400"/>
            <a:ext cx="1625803" cy="1625600"/>
          </a:xfrm>
          <a:prstGeom prst="rect">
            <a:avLst/>
          </a:prstGeom>
          <a:noFill/>
          <a:ln>
            <a:noFill/>
          </a:ln>
        </p:spPr>
      </p:pic>
      <p:pic>
        <p:nvPicPr>
          <p:cNvPr descr=" " id="293" name="Google Shape;293;p11"/>
          <p:cNvPicPr preferRelativeResize="0"/>
          <p:nvPr/>
        </p:nvPicPr>
        <p:blipFill rotWithShape="1">
          <a:blip r:embed="rId17">
            <a:alphaModFix/>
          </a:blip>
          <a:srcRect b="0" l="0" r="0" t="0"/>
          <a:stretch/>
        </p:blipFill>
        <p:spPr>
          <a:xfrm>
            <a:off x="19844116" y="3581400"/>
            <a:ext cx="1490319" cy="1625600"/>
          </a:xfrm>
          <a:prstGeom prst="rect">
            <a:avLst/>
          </a:prstGeom>
          <a:noFill/>
          <a:ln>
            <a:noFill/>
          </a:ln>
        </p:spPr>
      </p:pic>
      <p:sp>
        <p:nvSpPr>
          <p:cNvPr id="294" name="Google Shape;294;p11"/>
          <p:cNvSpPr/>
          <p:nvPr/>
        </p:nvSpPr>
        <p:spPr>
          <a:xfrm>
            <a:off x="990724" y="3835400"/>
            <a:ext cx="17426578" cy="111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990724" y="3835400"/>
            <a:ext cx="1117740" cy="1117600"/>
          </a:xfrm>
          <a:prstGeom prst="roundRect">
            <a:avLst>
              <a:gd fmla="val 378818" name="adj"/>
            </a:avLst>
          </a:prstGeom>
          <a:solidFill>
            <a:srgbClr val="6E95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1213002" y="3765550"/>
            <a:ext cx="1011893"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owdies"/>
              <a:buNone/>
            </a:pPr>
            <a:r>
              <a:rPr b="0" i="0" lang="en-US" sz="8000" u="none" cap="none" strike="noStrike">
                <a:solidFill>
                  <a:srgbClr val="FFFFFF"/>
                </a:solidFill>
                <a:latin typeface="Rowdies"/>
                <a:ea typeface="Rowdies"/>
                <a:cs typeface="Rowdies"/>
                <a:sym typeface="Rowdies"/>
              </a:rPr>
              <a:t>S</a:t>
            </a:r>
            <a:endParaRPr b="0" i="0" sz="8000" u="none" cap="none" strike="noStrike">
              <a:solidFill>
                <a:schemeClr val="dk1"/>
              </a:solidFill>
              <a:latin typeface="Calibri"/>
              <a:ea typeface="Calibri"/>
              <a:cs typeface="Calibri"/>
              <a:sym typeface="Calibri"/>
            </a:endParaRPr>
          </a:p>
        </p:txBody>
      </p:sp>
      <p:sp>
        <p:nvSpPr>
          <p:cNvPr id="297" name="Google Shape;297;p11"/>
          <p:cNvSpPr/>
          <p:nvPr/>
        </p:nvSpPr>
        <p:spPr>
          <a:xfrm>
            <a:off x="6427003" y="3835400"/>
            <a:ext cx="1117740" cy="1117600"/>
          </a:xfrm>
          <a:prstGeom prst="roundRect">
            <a:avLst>
              <a:gd fmla="val 378818" name="adj"/>
            </a:avLst>
          </a:prstGeom>
          <a:solidFill>
            <a:srgbClr val="6E95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6395249" y="3765550"/>
            <a:ext cx="1519957"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owdies"/>
              <a:buNone/>
            </a:pPr>
            <a:r>
              <a:rPr b="0" i="0" lang="en-US" sz="8000" u="none" cap="none" strike="noStrike">
                <a:solidFill>
                  <a:srgbClr val="FFFFFF"/>
                </a:solidFill>
                <a:latin typeface="Rowdies"/>
                <a:ea typeface="Rowdies"/>
                <a:cs typeface="Rowdies"/>
                <a:sym typeface="Rowdies"/>
              </a:rPr>
              <a:t>W</a:t>
            </a:r>
            <a:endParaRPr b="0" i="0" sz="8000" u="none" cap="none" strike="noStrike">
              <a:solidFill>
                <a:schemeClr val="dk1"/>
              </a:solidFill>
              <a:latin typeface="Calibri"/>
              <a:ea typeface="Calibri"/>
              <a:cs typeface="Calibri"/>
              <a:sym typeface="Calibri"/>
            </a:endParaRPr>
          </a:p>
        </p:txBody>
      </p:sp>
      <p:sp>
        <p:nvSpPr>
          <p:cNvPr id="299" name="Google Shape;299;p11"/>
          <p:cNvSpPr/>
          <p:nvPr/>
        </p:nvSpPr>
        <p:spPr>
          <a:xfrm>
            <a:off x="11863283" y="3835400"/>
            <a:ext cx="1117740" cy="1117600"/>
          </a:xfrm>
          <a:prstGeom prst="roundRect">
            <a:avLst>
              <a:gd fmla="val 378818" name="adj"/>
            </a:avLst>
          </a:prstGeom>
          <a:solidFill>
            <a:srgbClr val="6E95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12034754" y="3765550"/>
            <a:ext cx="1113506"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owdies"/>
              <a:buNone/>
            </a:pPr>
            <a:r>
              <a:rPr b="0" i="0" lang="en-US" sz="8000" u="none" cap="none" strike="noStrike">
                <a:solidFill>
                  <a:srgbClr val="FFFFFF"/>
                </a:solidFill>
                <a:latin typeface="Rowdies"/>
                <a:ea typeface="Rowdies"/>
                <a:cs typeface="Rowdies"/>
                <a:sym typeface="Rowdies"/>
              </a:rPr>
              <a:t>O</a:t>
            </a:r>
            <a:endParaRPr b="0" i="0" sz="8000" u="none" cap="none" strike="noStrike">
              <a:solidFill>
                <a:schemeClr val="dk1"/>
              </a:solidFill>
              <a:latin typeface="Calibri"/>
              <a:ea typeface="Calibri"/>
              <a:cs typeface="Calibri"/>
              <a:sym typeface="Calibri"/>
            </a:endParaRPr>
          </a:p>
        </p:txBody>
      </p:sp>
      <p:sp>
        <p:nvSpPr>
          <p:cNvPr id="301" name="Google Shape;301;p11"/>
          <p:cNvSpPr/>
          <p:nvPr/>
        </p:nvSpPr>
        <p:spPr>
          <a:xfrm>
            <a:off x="17299562" y="3835400"/>
            <a:ext cx="1117740" cy="1117600"/>
          </a:xfrm>
          <a:prstGeom prst="roundRect">
            <a:avLst>
              <a:gd fmla="val 378818" name="adj"/>
            </a:avLst>
          </a:prstGeom>
          <a:solidFill>
            <a:srgbClr val="6E95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a:off x="17540892" y="3765550"/>
            <a:ext cx="973788"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Rowdies"/>
              <a:buNone/>
            </a:pPr>
            <a:r>
              <a:rPr b="0" i="0" lang="en-US" sz="8000" u="none" cap="none" strike="noStrike">
                <a:solidFill>
                  <a:srgbClr val="FFFFFF"/>
                </a:solidFill>
                <a:latin typeface="Rowdies"/>
                <a:ea typeface="Rowdies"/>
                <a:cs typeface="Rowdies"/>
                <a:sym typeface="Rowdies"/>
              </a:rPr>
              <a:t>T</a:t>
            </a:r>
            <a:endParaRPr b="0" i="0" sz="8000" u="none" cap="none" strike="noStrike">
              <a:solidFill>
                <a:schemeClr val="dk1"/>
              </a:solidFill>
              <a:latin typeface="Calibri"/>
              <a:ea typeface="Calibri"/>
              <a:cs typeface="Calibri"/>
              <a:sym typeface="Calibri"/>
            </a:endParaRPr>
          </a:p>
        </p:txBody>
      </p:sp>
      <p:sp>
        <p:nvSpPr>
          <p:cNvPr id="303" name="Google Shape;303;p11"/>
          <p:cNvSpPr/>
          <p:nvPr/>
        </p:nvSpPr>
        <p:spPr>
          <a:xfrm>
            <a:off x="1270159" y="7797800"/>
            <a:ext cx="4737692" cy="40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a:off x="1270159"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a:off x="1270159"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a:off x="1270159" y="77978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Eclipse</a:t>
            </a:r>
            <a:endParaRPr b="0" i="0" sz="3600" u="none" cap="none" strike="noStrike">
              <a:solidFill>
                <a:schemeClr val="dk1"/>
              </a:solidFill>
              <a:latin typeface="Calibri"/>
              <a:ea typeface="Calibri"/>
              <a:cs typeface="Calibri"/>
              <a:sym typeface="Calibri"/>
            </a:endParaRPr>
          </a:p>
        </p:txBody>
      </p:sp>
      <p:sp>
        <p:nvSpPr>
          <p:cNvPr id="307" name="Google Shape;307;p11"/>
          <p:cNvSpPr/>
          <p:nvPr/>
        </p:nvSpPr>
        <p:spPr>
          <a:xfrm>
            <a:off x="1270159"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08" name="Google Shape;308;p11"/>
          <p:cNvSpPr/>
          <p:nvPr/>
        </p:nvSpPr>
        <p:spPr>
          <a:xfrm>
            <a:off x="1270159"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a:off x="1270159"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p:nvPr/>
        </p:nvSpPr>
        <p:spPr>
          <a:xfrm>
            <a:off x="1270159" y="100457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Quest</a:t>
            </a:r>
            <a:endParaRPr b="0" i="0" sz="3600" u="none" cap="none" strike="noStrike">
              <a:solidFill>
                <a:schemeClr val="dk1"/>
              </a:solidFill>
              <a:latin typeface="Calibri"/>
              <a:ea typeface="Calibri"/>
              <a:cs typeface="Calibri"/>
              <a:sym typeface="Calibri"/>
            </a:endParaRPr>
          </a:p>
        </p:txBody>
      </p:sp>
      <p:sp>
        <p:nvSpPr>
          <p:cNvPr id="311" name="Google Shape;311;p11"/>
          <p:cNvSpPr/>
          <p:nvPr/>
        </p:nvSpPr>
        <p:spPr>
          <a:xfrm>
            <a:off x="1270159" y="108204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312" name="Google Shape;312;p11"/>
          <p:cNvSpPr/>
          <p:nvPr/>
        </p:nvSpPr>
        <p:spPr>
          <a:xfrm>
            <a:off x="6769946" y="7797800"/>
            <a:ext cx="4737692" cy="40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6769946"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6769946"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6769946" y="77978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Eclipse</a:t>
            </a:r>
            <a:endParaRPr b="0" i="0" sz="3600" u="none" cap="none" strike="noStrike">
              <a:solidFill>
                <a:schemeClr val="dk1"/>
              </a:solidFill>
              <a:latin typeface="Calibri"/>
              <a:ea typeface="Calibri"/>
              <a:cs typeface="Calibri"/>
              <a:sym typeface="Calibri"/>
            </a:endParaRPr>
          </a:p>
        </p:txBody>
      </p:sp>
      <p:sp>
        <p:nvSpPr>
          <p:cNvPr id="316" name="Google Shape;316;p11"/>
          <p:cNvSpPr/>
          <p:nvPr/>
        </p:nvSpPr>
        <p:spPr>
          <a:xfrm>
            <a:off x="6769946"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17" name="Google Shape;317;p11"/>
          <p:cNvSpPr/>
          <p:nvPr/>
        </p:nvSpPr>
        <p:spPr>
          <a:xfrm>
            <a:off x="6769946"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6769946"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6769946" y="100457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Quest</a:t>
            </a:r>
            <a:endParaRPr b="0" i="0" sz="3600" u="none" cap="none" strike="noStrike">
              <a:solidFill>
                <a:schemeClr val="dk1"/>
              </a:solidFill>
              <a:latin typeface="Calibri"/>
              <a:ea typeface="Calibri"/>
              <a:cs typeface="Calibri"/>
              <a:sym typeface="Calibri"/>
            </a:endParaRPr>
          </a:p>
        </p:txBody>
      </p:sp>
      <p:sp>
        <p:nvSpPr>
          <p:cNvPr id="320" name="Google Shape;320;p11"/>
          <p:cNvSpPr/>
          <p:nvPr/>
        </p:nvSpPr>
        <p:spPr>
          <a:xfrm>
            <a:off x="6769946" y="108204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321" name="Google Shape;321;p11"/>
          <p:cNvSpPr/>
          <p:nvPr/>
        </p:nvSpPr>
        <p:spPr>
          <a:xfrm>
            <a:off x="12269734" y="7797800"/>
            <a:ext cx="4737692" cy="40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12269734"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12269734"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12269734" y="77978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Eclipse</a:t>
            </a:r>
            <a:endParaRPr b="0" i="0" sz="3600" u="none" cap="none" strike="noStrike">
              <a:solidFill>
                <a:schemeClr val="dk1"/>
              </a:solidFill>
              <a:latin typeface="Calibri"/>
              <a:ea typeface="Calibri"/>
              <a:cs typeface="Calibri"/>
              <a:sym typeface="Calibri"/>
            </a:endParaRPr>
          </a:p>
        </p:txBody>
      </p:sp>
      <p:sp>
        <p:nvSpPr>
          <p:cNvPr id="325" name="Google Shape;325;p11"/>
          <p:cNvSpPr/>
          <p:nvPr/>
        </p:nvSpPr>
        <p:spPr>
          <a:xfrm>
            <a:off x="12269734"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26" name="Google Shape;326;p11"/>
          <p:cNvSpPr/>
          <p:nvPr/>
        </p:nvSpPr>
        <p:spPr>
          <a:xfrm>
            <a:off x="12269734"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12269734"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12269734" y="100457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Quest</a:t>
            </a:r>
            <a:endParaRPr b="0" i="0" sz="3600" u="none" cap="none" strike="noStrike">
              <a:solidFill>
                <a:schemeClr val="dk1"/>
              </a:solidFill>
              <a:latin typeface="Calibri"/>
              <a:ea typeface="Calibri"/>
              <a:cs typeface="Calibri"/>
              <a:sym typeface="Calibri"/>
            </a:endParaRPr>
          </a:p>
        </p:txBody>
      </p:sp>
      <p:sp>
        <p:nvSpPr>
          <p:cNvPr id="329" name="Google Shape;329;p11"/>
          <p:cNvSpPr/>
          <p:nvPr/>
        </p:nvSpPr>
        <p:spPr>
          <a:xfrm>
            <a:off x="12269734" y="108204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
        <p:nvSpPr>
          <p:cNvPr id="330" name="Google Shape;330;p11"/>
          <p:cNvSpPr/>
          <p:nvPr/>
        </p:nvSpPr>
        <p:spPr>
          <a:xfrm>
            <a:off x="17769521" y="7797800"/>
            <a:ext cx="4737692" cy="40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17769521"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17769521" y="77978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17769521" y="77978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Eclipse</a:t>
            </a:r>
            <a:endParaRPr b="0" i="0" sz="3600" u="none" cap="none" strike="noStrike">
              <a:solidFill>
                <a:schemeClr val="dk1"/>
              </a:solidFill>
              <a:latin typeface="Calibri"/>
              <a:ea typeface="Calibri"/>
              <a:cs typeface="Calibri"/>
              <a:sym typeface="Calibri"/>
            </a:endParaRPr>
          </a:p>
        </p:txBody>
      </p:sp>
      <p:sp>
        <p:nvSpPr>
          <p:cNvPr id="334" name="Google Shape;334;p11"/>
          <p:cNvSpPr/>
          <p:nvPr/>
        </p:nvSpPr>
        <p:spPr>
          <a:xfrm>
            <a:off x="17769521" y="85725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Rare event causes unpredictable magic.</a:t>
            </a:r>
            <a:endParaRPr b="0" i="0" sz="3200" u="none" cap="none" strike="noStrike">
              <a:solidFill>
                <a:schemeClr val="dk1"/>
              </a:solidFill>
              <a:latin typeface="Calibri"/>
              <a:ea typeface="Calibri"/>
              <a:cs typeface="Calibri"/>
              <a:sym typeface="Calibri"/>
            </a:endParaRPr>
          </a:p>
        </p:txBody>
      </p:sp>
      <p:sp>
        <p:nvSpPr>
          <p:cNvPr id="335" name="Google Shape;335;p11"/>
          <p:cNvSpPr/>
          <p:nvPr/>
        </p:nvSpPr>
        <p:spPr>
          <a:xfrm>
            <a:off x="17769521"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17769521" y="10045700"/>
            <a:ext cx="4737692" cy="18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17769521" y="10045700"/>
            <a:ext cx="489011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Quest</a:t>
            </a:r>
            <a:endParaRPr b="0" i="0" sz="3600" u="none" cap="none" strike="noStrike">
              <a:solidFill>
                <a:schemeClr val="dk1"/>
              </a:solidFill>
              <a:latin typeface="Calibri"/>
              <a:ea typeface="Calibri"/>
              <a:cs typeface="Calibri"/>
              <a:sym typeface="Calibri"/>
            </a:endParaRPr>
          </a:p>
        </p:txBody>
      </p:sp>
      <p:sp>
        <p:nvSpPr>
          <p:cNvPr id="338" name="Google Shape;338;p11"/>
          <p:cNvSpPr/>
          <p:nvPr/>
        </p:nvSpPr>
        <p:spPr>
          <a:xfrm>
            <a:off x="17769521" y="10820400"/>
            <a:ext cx="4873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Adventurers seek immortal artifact.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343" name="Shape 343"/>
        <p:cNvGrpSpPr/>
        <p:nvPr/>
      </p:nvGrpSpPr>
      <p:grpSpPr>
        <a:xfrm>
          <a:off x="0" y="0"/>
          <a:ext cx="0" cy="0"/>
          <a:chOff x="0" y="0"/>
          <a:chExt cx="0" cy="0"/>
        </a:xfrm>
      </p:grpSpPr>
      <p:pic>
        <p:nvPicPr>
          <p:cNvPr descr=" " id="344" name="Google Shape;344;p12"/>
          <p:cNvPicPr preferRelativeResize="0"/>
          <p:nvPr/>
        </p:nvPicPr>
        <p:blipFill rotWithShape="1">
          <a:blip r:embed="rId3">
            <a:alphaModFix/>
          </a:blip>
          <a:srcRect b="0" l="0" r="0" t="0"/>
          <a:stretch/>
        </p:blipFill>
        <p:spPr>
          <a:xfrm>
            <a:off x="13412876" y="-368250"/>
            <a:ext cx="14073359" cy="7162800"/>
          </a:xfrm>
          <a:prstGeom prst="rect">
            <a:avLst/>
          </a:prstGeom>
          <a:noFill/>
          <a:ln>
            <a:noFill/>
          </a:ln>
        </p:spPr>
      </p:pic>
      <p:pic>
        <p:nvPicPr>
          <p:cNvPr descr=" " id="345" name="Google Shape;345;p12"/>
          <p:cNvPicPr preferRelativeResize="0"/>
          <p:nvPr/>
        </p:nvPicPr>
        <p:blipFill rotWithShape="1">
          <a:blip r:embed="rId4">
            <a:alphaModFix/>
          </a:blip>
          <a:srcRect b="0" l="0" r="0" t="0"/>
          <a:stretch/>
        </p:blipFill>
        <p:spPr>
          <a:xfrm>
            <a:off x="20398750" y="2921050"/>
            <a:ext cx="4953619" cy="4851400"/>
          </a:xfrm>
          <a:prstGeom prst="rect">
            <a:avLst/>
          </a:prstGeom>
          <a:noFill/>
          <a:ln>
            <a:noFill/>
          </a:ln>
        </p:spPr>
      </p:pic>
      <p:pic>
        <p:nvPicPr>
          <p:cNvPr descr=" " id="346" name="Google Shape;346;p12"/>
          <p:cNvPicPr preferRelativeResize="0"/>
          <p:nvPr/>
        </p:nvPicPr>
        <p:blipFill rotWithShape="1">
          <a:blip r:embed="rId5">
            <a:alphaModFix/>
          </a:blip>
          <a:srcRect b="0" l="0" r="0" t="0"/>
          <a:stretch/>
        </p:blipFill>
        <p:spPr>
          <a:xfrm>
            <a:off x="17719763" y="-3136900"/>
            <a:ext cx="6020218" cy="8409955"/>
          </a:xfrm>
          <a:prstGeom prst="rect">
            <a:avLst/>
          </a:prstGeom>
          <a:noFill/>
          <a:ln>
            <a:noFill/>
          </a:ln>
        </p:spPr>
      </p:pic>
      <p:pic>
        <p:nvPicPr>
          <p:cNvPr descr=" " id="347" name="Google Shape;347;p12"/>
          <p:cNvPicPr preferRelativeResize="0"/>
          <p:nvPr/>
        </p:nvPicPr>
        <p:blipFill rotWithShape="1">
          <a:blip r:embed="rId6">
            <a:alphaModFix/>
          </a:blip>
          <a:srcRect b="0" l="0" r="0" t="0"/>
          <a:stretch/>
        </p:blipFill>
        <p:spPr>
          <a:xfrm>
            <a:off x="-838305" y="9829800"/>
            <a:ext cx="6935067" cy="4864100"/>
          </a:xfrm>
          <a:prstGeom prst="rect">
            <a:avLst/>
          </a:prstGeom>
          <a:noFill/>
          <a:ln>
            <a:noFill/>
          </a:ln>
        </p:spPr>
      </p:pic>
      <p:sp>
        <p:nvSpPr>
          <p:cNvPr id="348" name="Google Shape;348;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9" name="Google Shape;349;p12"/>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350" name="Google Shape;350;p12"/>
          <p:cNvPicPr preferRelativeResize="0"/>
          <p:nvPr/>
        </p:nvPicPr>
        <p:blipFill rotWithShape="1">
          <a:blip r:embed="rId8">
            <a:alphaModFix/>
          </a:blip>
          <a:srcRect b="0" l="0" r="0" t="0"/>
          <a:stretch/>
        </p:blipFill>
        <p:spPr>
          <a:xfrm>
            <a:off x="2756244" y="228600"/>
            <a:ext cx="9056232" cy="13182600"/>
          </a:xfrm>
          <a:prstGeom prst="rect">
            <a:avLst/>
          </a:prstGeom>
          <a:noFill/>
          <a:ln>
            <a:noFill/>
          </a:ln>
        </p:spPr>
      </p:pic>
      <p:pic>
        <p:nvPicPr>
          <p:cNvPr descr=" " id="351" name="Google Shape;351;p12"/>
          <p:cNvPicPr preferRelativeResize="0"/>
          <p:nvPr/>
        </p:nvPicPr>
        <p:blipFill rotWithShape="1">
          <a:blip r:embed="rId9">
            <a:alphaModFix/>
          </a:blip>
          <a:srcRect b="0" l="0" r="0" t="0"/>
          <a:stretch/>
        </p:blipFill>
        <p:spPr>
          <a:xfrm>
            <a:off x="4128016" y="6438900"/>
            <a:ext cx="6312689" cy="6057900"/>
          </a:xfrm>
          <a:prstGeom prst="rect">
            <a:avLst/>
          </a:prstGeom>
          <a:noFill/>
          <a:ln>
            <a:noFill/>
          </a:ln>
        </p:spPr>
      </p:pic>
      <p:pic>
        <p:nvPicPr>
          <p:cNvPr descr=" " id="352" name="Google Shape;352;p12"/>
          <p:cNvPicPr preferRelativeResize="0"/>
          <p:nvPr/>
        </p:nvPicPr>
        <p:blipFill rotWithShape="1">
          <a:blip r:embed="rId10">
            <a:alphaModFix/>
          </a:blip>
          <a:srcRect b="0" l="0" r="0" t="0"/>
          <a:stretch/>
        </p:blipFill>
        <p:spPr>
          <a:xfrm>
            <a:off x="4343943" y="8153400"/>
            <a:ext cx="5880835" cy="3594100"/>
          </a:xfrm>
          <a:prstGeom prst="rect">
            <a:avLst/>
          </a:prstGeom>
          <a:noFill/>
          <a:ln>
            <a:noFill/>
          </a:ln>
        </p:spPr>
      </p:pic>
      <p:sp>
        <p:nvSpPr>
          <p:cNvPr id="353" name="Google Shape;353;p12"/>
          <p:cNvSpPr/>
          <p:nvPr/>
        </p:nvSpPr>
        <p:spPr>
          <a:xfrm>
            <a:off x="14543318" y="1651000"/>
            <a:ext cx="7565912"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Rowdies"/>
              <a:buNone/>
            </a:pPr>
            <a:r>
              <a:rPr b="0" i="0" lang="en-US" sz="8000" u="none" cap="none" strike="noStrike">
                <a:solidFill>
                  <a:srgbClr val="0E0E0E"/>
                </a:solidFill>
                <a:latin typeface="Rowdies"/>
                <a:ea typeface="Rowdies"/>
                <a:cs typeface="Rowdies"/>
                <a:sym typeface="Rowdies"/>
              </a:rPr>
              <a:t>Some Data</a:t>
            </a:r>
            <a:endParaRPr b="0" i="0" sz="8000" u="none" cap="none" strike="noStrike">
              <a:solidFill>
                <a:schemeClr val="dk1"/>
              </a:solidFill>
              <a:latin typeface="Calibri"/>
              <a:ea typeface="Calibri"/>
              <a:cs typeface="Calibri"/>
              <a:sym typeface="Calibri"/>
            </a:endParaRPr>
          </a:p>
        </p:txBody>
      </p:sp>
      <p:sp>
        <p:nvSpPr>
          <p:cNvPr id="354" name="Google Shape;354;p12"/>
          <p:cNvSpPr/>
          <p:nvPr/>
        </p:nvSpPr>
        <p:spPr>
          <a:xfrm>
            <a:off x="14543318" y="3543300"/>
            <a:ext cx="7874984" cy="7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2"/>
          <p:cNvSpPr/>
          <p:nvPr/>
        </p:nvSpPr>
        <p:spPr>
          <a:xfrm>
            <a:off x="14543318" y="3543300"/>
            <a:ext cx="7874984" cy="353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2"/>
          <p:cNvSpPr/>
          <p:nvPr/>
        </p:nvSpPr>
        <p:spPr>
          <a:xfrm>
            <a:off x="14543318" y="3543300"/>
            <a:ext cx="368346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2"/>
          <p:cNvSpPr/>
          <p:nvPr/>
        </p:nvSpPr>
        <p:spPr>
          <a:xfrm>
            <a:off x="14543318" y="3543300"/>
            <a:ext cx="4225395"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75%</a:t>
            </a:r>
            <a:endParaRPr b="0" i="0" sz="12800" u="none" cap="none" strike="noStrike">
              <a:solidFill>
                <a:schemeClr val="dk1"/>
              </a:solidFill>
              <a:latin typeface="Calibri"/>
              <a:ea typeface="Calibri"/>
              <a:cs typeface="Calibri"/>
              <a:sym typeface="Calibri"/>
            </a:endParaRPr>
          </a:p>
        </p:txBody>
      </p:sp>
      <p:sp>
        <p:nvSpPr>
          <p:cNvPr id="358" name="Google Shape;358;p12"/>
          <p:cNvSpPr/>
          <p:nvPr/>
        </p:nvSpPr>
        <p:spPr>
          <a:xfrm>
            <a:off x="14543318" y="5867400"/>
            <a:ext cx="7874984" cy="12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2"/>
          <p:cNvSpPr/>
          <p:nvPr/>
        </p:nvSpPr>
        <p:spPr>
          <a:xfrm>
            <a:off x="14543318" y="5867400"/>
            <a:ext cx="8027403"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Enchanted Creatures</a:t>
            </a:r>
            <a:endParaRPr b="0" i="0" sz="3600" u="none" cap="none" strike="noStrike">
              <a:solidFill>
                <a:schemeClr val="dk1"/>
              </a:solidFill>
              <a:latin typeface="Calibri"/>
              <a:ea typeface="Calibri"/>
              <a:cs typeface="Calibri"/>
              <a:sym typeface="Calibri"/>
            </a:endParaRPr>
          </a:p>
        </p:txBody>
      </p:sp>
      <p:sp>
        <p:nvSpPr>
          <p:cNvPr id="360" name="Google Shape;360;p12"/>
          <p:cNvSpPr/>
          <p:nvPr/>
        </p:nvSpPr>
        <p:spPr>
          <a:xfrm>
            <a:off x="14543318" y="65405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possess the ability to cast spells.</a:t>
            </a:r>
            <a:endParaRPr b="0" i="0" sz="3200" u="none" cap="none" strike="noStrike">
              <a:solidFill>
                <a:schemeClr val="dk1"/>
              </a:solidFill>
              <a:latin typeface="Calibri"/>
              <a:ea typeface="Calibri"/>
              <a:cs typeface="Calibri"/>
              <a:sym typeface="Calibri"/>
            </a:endParaRPr>
          </a:p>
        </p:txBody>
      </p:sp>
      <p:sp>
        <p:nvSpPr>
          <p:cNvPr id="361" name="Google Shape;361;p12"/>
          <p:cNvSpPr/>
          <p:nvPr/>
        </p:nvSpPr>
        <p:spPr>
          <a:xfrm>
            <a:off x="14543318" y="7683500"/>
            <a:ext cx="7874984" cy="353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2"/>
          <p:cNvSpPr/>
          <p:nvPr/>
        </p:nvSpPr>
        <p:spPr>
          <a:xfrm>
            <a:off x="14543318" y="7683500"/>
            <a:ext cx="3861283"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2"/>
          <p:cNvSpPr/>
          <p:nvPr/>
        </p:nvSpPr>
        <p:spPr>
          <a:xfrm>
            <a:off x="14543318" y="7683500"/>
            <a:ext cx="4403217"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60%</a:t>
            </a:r>
            <a:endParaRPr b="0" i="0" sz="12800" u="none" cap="none" strike="noStrike">
              <a:solidFill>
                <a:schemeClr val="dk1"/>
              </a:solidFill>
              <a:latin typeface="Calibri"/>
              <a:ea typeface="Calibri"/>
              <a:cs typeface="Calibri"/>
              <a:sym typeface="Calibri"/>
            </a:endParaRPr>
          </a:p>
        </p:txBody>
      </p:sp>
      <p:sp>
        <p:nvSpPr>
          <p:cNvPr id="364" name="Google Shape;364;p12"/>
          <p:cNvSpPr/>
          <p:nvPr/>
        </p:nvSpPr>
        <p:spPr>
          <a:xfrm>
            <a:off x="14543318" y="10007600"/>
            <a:ext cx="7874984" cy="120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2"/>
          <p:cNvSpPr/>
          <p:nvPr/>
        </p:nvSpPr>
        <p:spPr>
          <a:xfrm>
            <a:off x="14543318" y="10007600"/>
            <a:ext cx="8027403"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Magic-Wielding Individuals</a:t>
            </a:r>
            <a:endParaRPr b="0" i="0" sz="3600" u="none" cap="none" strike="noStrike">
              <a:solidFill>
                <a:schemeClr val="dk1"/>
              </a:solidFill>
              <a:latin typeface="Calibri"/>
              <a:ea typeface="Calibri"/>
              <a:cs typeface="Calibri"/>
              <a:sym typeface="Calibri"/>
            </a:endParaRPr>
          </a:p>
        </p:txBody>
      </p:sp>
      <p:sp>
        <p:nvSpPr>
          <p:cNvPr id="366" name="Google Shape;366;p12"/>
          <p:cNvSpPr/>
          <p:nvPr/>
        </p:nvSpPr>
        <p:spPr>
          <a:xfrm>
            <a:off x="14543318" y="10680700"/>
            <a:ext cx="8010468"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practice the art of illusions.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371" name="Shape 371"/>
        <p:cNvGrpSpPr/>
        <p:nvPr/>
      </p:nvGrpSpPr>
      <p:grpSpPr>
        <a:xfrm>
          <a:off x="0" y="0"/>
          <a:ext cx="0" cy="0"/>
          <a:chOff x="0" y="0"/>
          <a:chExt cx="0" cy="0"/>
        </a:xfrm>
      </p:grpSpPr>
      <p:pic>
        <p:nvPicPr>
          <p:cNvPr descr=" " id="372" name="Google Shape;372;p13"/>
          <p:cNvPicPr preferRelativeResize="0"/>
          <p:nvPr/>
        </p:nvPicPr>
        <p:blipFill rotWithShape="1">
          <a:blip r:embed="rId3">
            <a:alphaModFix/>
          </a:blip>
          <a:srcRect b="0" l="0" r="0" t="0"/>
          <a:stretch/>
        </p:blipFill>
        <p:spPr>
          <a:xfrm>
            <a:off x="16643021" y="4731779"/>
            <a:ext cx="8798209" cy="10740244"/>
          </a:xfrm>
          <a:prstGeom prst="rect">
            <a:avLst/>
          </a:prstGeom>
          <a:noFill/>
          <a:ln>
            <a:noFill/>
          </a:ln>
        </p:spPr>
      </p:pic>
      <p:pic>
        <p:nvPicPr>
          <p:cNvPr descr=" " id="373" name="Google Shape;373;p13"/>
          <p:cNvPicPr preferRelativeResize="0"/>
          <p:nvPr/>
        </p:nvPicPr>
        <p:blipFill rotWithShape="1">
          <a:blip r:embed="rId4">
            <a:alphaModFix/>
          </a:blip>
          <a:srcRect b="0" l="0" r="0" t="0"/>
          <a:stretch/>
        </p:blipFill>
        <p:spPr>
          <a:xfrm>
            <a:off x="3902557" y="-1133661"/>
            <a:ext cx="15778603" cy="15318060"/>
          </a:xfrm>
          <a:prstGeom prst="rect">
            <a:avLst/>
          </a:prstGeom>
          <a:noFill/>
          <a:ln>
            <a:noFill/>
          </a:ln>
        </p:spPr>
      </p:pic>
      <p:pic>
        <p:nvPicPr>
          <p:cNvPr descr=" " id="374" name="Google Shape;374;p13"/>
          <p:cNvPicPr preferRelativeResize="0"/>
          <p:nvPr/>
        </p:nvPicPr>
        <p:blipFill rotWithShape="1">
          <a:blip r:embed="rId5">
            <a:alphaModFix/>
          </a:blip>
          <a:srcRect b="0" l="0" r="0" t="0"/>
          <a:stretch/>
        </p:blipFill>
        <p:spPr>
          <a:xfrm>
            <a:off x="-2743543" y="7912100"/>
            <a:ext cx="9182215" cy="7265454"/>
          </a:xfrm>
          <a:prstGeom prst="rect">
            <a:avLst/>
          </a:prstGeom>
          <a:noFill/>
          <a:ln>
            <a:noFill/>
          </a:ln>
        </p:spPr>
      </p:pic>
      <p:pic>
        <p:nvPicPr>
          <p:cNvPr descr=" " id="375" name="Google Shape;375;p13"/>
          <p:cNvPicPr preferRelativeResize="0"/>
          <p:nvPr/>
        </p:nvPicPr>
        <p:blipFill rotWithShape="1">
          <a:blip r:embed="rId6">
            <a:alphaModFix/>
          </a:blip>
          <a:srcRect b="0" l="0" r="0" t="0"/>
          <a:stretch/>
        </p:blipFill>
        <p:spPr>
          <a:xfrm>
            <a:off x="867888" y="-593117"/>
            <a:ext cx="4387456" cy="7314716"/>
          </a:xfrm>
          <a:prstGeom prst="rect">
            <a:avLst/>
          </a:prstGeom>
          <a:noFill/>
          <a:ln>
            <a:noFill/>
          </a:ln>
        </p:spPr>
      </p:pic>
      <p:pic>
        <p:nvPicPr>
          <p:cNvPr descr=" " id="376" name="Google Shape;376;p13"/>
          <p:cNvPicPr preferRelativeResize="0"/>
          <p:nvPr/>
        </p:nvPicPr>
        <p:blipFill rotWithShape="1">
          <a:blip r:embed="rId7">
            <a:alphaModFix/>
          </a:blip>
          <a:srcRect b="0" l="0" r="0" t="0"/>
          <a:stretch/>
        </p:blipFill>
        <p:spPr>
          <a:xfrm>
            <a:off x="17998149" y="-127000"/>
            <a:ext cx="7882786" cy="6236816"/>
          </a:xfrm>
          <a:prstGeom prst="rect">
            <a:avLst/>
          </a:prstGeom>
          <a:noFill/>
          <a:ln>
            <a:noFill/>
          </a:ln>
        </p:spPr>
      </p:pic>
      <p:sp>
        <p:nvSpPr>
          <p:cNvPr id="377" name="Google Shape;377;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8" name="Google Shape;378;p13"/>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79" name="Google Shape;379;p13"/>
          <p:cNvSpPr/>
          <p:nvPr/>
        </p:nvSpPr>
        <p:spPr>
          <a:xfrm>
            <a:off x="4305838" y="3403600"/>
            <a:ext cx="15762670" cy="651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4305838" y="3403600"/>
            <a:ext cx="15762670" cy="50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4890111" y="3403600"/>
            <a:ext cx="14594124" cy="4800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Rowdies"/>
              <a:buNone/>
            </a:pPr>
            <a:r>
              <a:rPr b="1" i="0" lang="en-US" sz="24000" u="none" cap="none" strike="noStrike">
                <a:solidFill>
                  <a:srgbClr val="272727"/>
                </a:solidFill>
                <a:latin typeface="Rowdies"/>
                <a:ea typeface="Rowdies"/>
                <a:cs typeface="Rowdies"/>
                <a:sym typeface="Rowdies"/>
              </a:rPr>
              <a:t>234,567</a:t>
            </a:r>
            <a:endParaRPr b="0" i="0" sz="24000" u="none" cap="none" strike="noStrike">
              <a:solidFill>
                <a:schemeClr val="dk1"/>
              </a:solidFill>
              <a:latin typeface="Calibri"/>
              <a:ea typeface="Calibri"/>
              <a:cs typeface="Calibri"/>
              <a:sym typeface="Calibri"/>
            </a:endParaRPr>
          </a:p>
        </p:txBody>
      </p:sp>
      <p:sp>
        <p:nvSpPr>
          <p:cNvPr id="382" name="Google Shape;382;p13"/>
          <p:cNvSpPr/>
          <p:nvPr/>
        </p:nvSpPr>
        <p:spPr>
          <a:xfrm>
            <a:off x="4170355" y="7391400"/>
            <a:ext cx="16033637" cy="13250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DM Sans"/>
              <a:buNone/>
            </a:pPr>
            <a:r>
              <a:rPr b="1" i="0" lang="en-US" sz="6400" u="none" cap="none" strike="noStrike">
                <a:solidFill>
                  <a:srgbClr val="0E0E0E"/>
                </a:solidFill>
                <a:latin typeface="DM Sans"/>
                <a:ea typeface="DM Sans"/>
                <a:cs typeface="DM Sans"/>
                <a:sym typeface="DM Sans"/>
              </a:rPr>
              <a:t>UNICORN SIGHTINGS</a:t>
            </a:r>
            <a:endParaRPr b="0" i="0" sz="6400" u="none" cap="none" strike="noStrike">
              <a:solidFill>
                <a:schemeClr val="dk1"/>
              </a:solidFill>
              <a:latin typeface="Calibri"/>
              <a:ea typeface="Calibri"/>
              <a:cs typeface="Calibri"/>
              <a:sym typeface="Calibri"/>
            </a:endParaRPr>
          </a:p>
        </p:txBody>
      </p:sp>
      <p:sp>
        <p:nvSpPr>
          <p:cNvPr id="383" name="Google Shape;383;p13"/>
          <p:cNvSpPr/>
          <p:nvPr/>
        </p:nvSpPr>
        <p:spPr>
          <a:xfrm>
            <a:off x="7483352" y="8851900"/>
            <a:ext cx="9407642"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388" name="Shape 388"/>
        <p:cNvGrpSpPr/>
        <p:nvPr/>
      </p:nvGrpSpPr>
      <p:grpSpPr>
        <a:xfrm>
          <a:off x="0" y="0"/>
          <a:ext cx="0" cy="0"/>
          <a:chOff x="0" y="0"/>
          <a:chExt cx="0" cy="0"/>
        </a:xfrm>
      </p:grpSpPr>
      <p:pic>
        <p:nvPicPr>
          <p:cNvPr descr=" " id="389" name="Google Shape;389;p14"/>
          <p:cNvPicPr preferRelativeResize="0"/>
          <p:nvPr/>
        </p:nvPicPr>
        <p:blipFill rotWithShape="1">
          <a:blip r:embed="rId3">
            <a:alphaModFix/>
          </a:blip>
          <a:srcRect b="0" l="0" r="0" t="0"/>
          <a:stretch/>
        </p:blipFill>
        <p:spPr>
          <a:xfrm>
            <a:off x="19052381" y="8978900"/>
            <a:ext cx="7443130" cy="8509000"/>
          </a:xfrm>
          <a:prstGeom prst="rect">
            <a:avLst/>
          </a:prstGeom>
          <a:noFill/>
          <a:ln>
            <a:noFill/>
          </a:ln>
        </p:spPr>
      </p:pic>
      <p:pic>
        <p:nvPicPr>
          <p:cNvPr descr=" " id="390" name="Google Shape;390;p14"/>
          <p:cNvPicPr preferRelativeResize="0"/>
          <p:nvPr/>
        </p:nvPicPr>
        <p:blipFill rotWithShape="1">
          <a:blip r:embed="rId4">
            <a:alphaModFix/>
          </a:blip>
          <a:srcRect b="0" l="0" r="0" t="0"/>
          <a:stretch/>
        </p:blipFill>
        <p:spPr>
          <a:xfrm>
            <a:off x="19052381" y="0"/>
            <a:ext cx="5588698" cy="4838700"/>
          </a:xfrm>
          <a:prstGeom prst="rect">
            <a:avLst/>
          </a:prstGeom>
          <a:noFill/>
          <a:ln>
            <a:noFill/>
          </a:ln>
        </p:spPr>
      </p:pic>
      <p:pic>
        <p:nvPicPr>
          <p:cNvPr descr=" " id="391" name="Google Shape;391;p14"/>
          <p:cNvPicPr preferRelativeResize="0"/>
          <p:nvPr/>
        </p:nvPicPr>
        <p:blipFill rotWithShape="1">
          <a:blip r:embed="rId5">
            <a:alphaModFix/>
          </a:blip>
          <a:srcRect b="0" l="0" r="0" t="0"/>
          <a:stretch/>
        </p:blipFill>
        <p:spPr>
          <a:xfrm>
            <a:off x="-2032254" y="1079500"/>
            <a:ext cx="9018127" cy="9182100"/>
          </a:xfrm>
          <a:prstGeom prst="rect">
            <a:avLst/>
          </a:prstGeom>
          <a:noFill/>
          <a:ln>
            <a:noFill/>
          </a:ln>
        </p:spPr>
      </p:pic>
      <p:pic>
        <p:nvPicPr>
          <p:cNvPr descr=" " id="392" name="Google Shape;392;p14"/>
          <p:cNvPicPr preferRelativeResize="0"/>
          <p:nvPr/>
        </p:nvPicPr>
        <p:blipFill rotWithShape="1">
          <a:blip r:embed="rId6">
            <a:alphaModFix/>
          </a:blip>
          <a:srcRect b="0" l="0" r="0" t="0"/>
          <a:stretch/>
        </p:blipFill>
        <p:spPr>
          <a:xfrm>
            <a:off x="1702013" y="8369300"/>
            <a:ext cx="2970906" cy="4858717"/>
          </a:xfrm>
          <a:prstGeom prst="rect">
            <a:avLst/>
          </a:prstGeom>
          <a:noFill/>
          <a:ln>
            <a:noFill/>
          </a:ln>
        </p:spPr>
      </p:pic>
      <p:sp>
        <p:nvSpPr>
          <p:cNvPr id="393" name="Google Shape;393;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4" name="Google Shape;394;p14"/>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395" name="Google Shape;395;p14"/>
          <p:cNvSpPr/>
          <p:nvPr/>
        </p:nvSpPr>
        <p:spPr>
          <a:xfrm>
            <a:off x="3391324" y="3263900"/>
            <a:ext cx="7874984"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3296062" y="3263900"/>
            <a:ext cx="8065508"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3296062" y="3263900"/>
            <a:ext cx="8607442"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233 Coins</a:t>
            </a:r>
            <a:endParaRPr b="0" i="0" sz="12800" u="none" cap="none" strike="noStrike">
              <a:solidFill>
                <a:schemeClr val="dk1"/>
              </a:solidFill>
              <a:latin typeface="Calibri"/>
              <a:ea typeface="Calibri"/>
              <a:cs typeface="Calibri"/>
              <a:sym typeface="Calibri"/>
            </a:endParaRPr>
          </a:p>
        </p:txBody>
      </p:sp>
      <p:sp>
        <p:nvSpPr>
          <p:cNvPr id="398" name="Google Shape;398;p14"/>
          <p:cNvSpPr/>
          <p:nvPr/>
        </p:nvSpPr>
        <p:spPr>
          <a:xfrm>
            <a:off x="3391324" y="52832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3323582" y="52832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Treasure Found</a:t>
            </a:r>
            <a:endParaRPr b="0" i="0" sz="3200" u="none" cap="none" strike="noStrike">
              <a:solidFill>
                <a:schemeClr val="dk1"/>
              </a:solidFill>
              <a:latin typeface="Calibri"/>
              <a:ea typeface="Calibri"/>
              <a:cs typeface="Calibri"/>
              <a:sym typeface="Calibri"/>
            </a:endParaRPr>
          </a:p>
        </p:txBody>
      </p:sp>
      <p:sp>
        <p:nvSpPr>
          <p:cNvPr id="400" name="Google Shape;400;p14"/>
          <p:cNvSpPr/>
          <p:nvPr/>
        </p:nvSpPr>
        <p:spPr>
          <a:xfrm>
            <a:off x="3391324" y="6985000"/>
            <a:ext cx="7874984"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2927716" y="6985000"/>
            <a:ext cx="880220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2927716" y="6985000"/>
            <a:ext cx="9344135"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456 Hours</a:t>
            </a:r>
            <a:endParaRPr b="0" i="0" sz="12800" u="none" cap="none" strike="noStrike">
              <a:solidFill>
                <a:schemeClr val="dk1"/>
              </a:solidFill>
              <a:latin typeface="Calibri"/>
              <a:ea typeface="Calibri"/>
              <a:cs typeface="Calibri"/>
              <a:sym typeface="Calibri"/>
            </a:endParaRPr>
          </a:p>
        </p:txBody>
      </p:sp>
      <p:sp>
        <p:nvSpPr>
          <p:cNvPr id="403" name="Google Shape;403;p14"/>
          <p:cNvSpPr/>
          <p:nvPr/>
        </p:nvSpPr>
        <p:spPr>
          <a:xfrm>
            <a:off x="3391324" y="90043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3323582" y="90043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Duration of Spell Casting</a:t>
            </a:r>
            <a:endParaRPr b="0" i="0" sz="3200" u="none" cap="none" strike="noStrike">
              <a:solidFill>
                <a:schemeClr val="dk1"/>
              </a:solidFill>
              <a:latin typeface="Calibri"/>
              <a:ea typeface="Calibri"/>
              <a:cs typeface="Calibri"/>
              <a:sym typeface="Calibri"/>
            </a:endParaRPr>
          </a:p>
        </p:txBody>
      </p:sp>
      <p:sp>
        <p:nvSpPr>
          <p:cNvPr id="405" name="Google Shape;405;p14"/>
          <p:cNvSpPr/>
          <p:nvPr/>
        </p:nvSpPr>
        <p:spPr>
          <a:xfrm>
            <a:off x="13552594" y="3263900"/>
            <a:ext cx="7874984"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4"/>
          <p:cNvSpPr/>
          <p:nvPr/>
        </p:nvSpPr>
        <p:spPr>
          <a:xfrm>
            <a:off x="15553094" y="3263900"/>
            <a:ext cx="3873984"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15553094" y="3263900"/>
            <a:ext cx="4415919"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85%</a:t>
            </a:r>
            <a:endParaRPr b="0" i="0" sz="12800" u="none" cap="none" strike="noStrike">
              <a:solidFill>
                <a:schemeClr val="dk1"/>
              </a:solidFill>
              <a:latin typeface="Calibri"/>
              <a:ea typeface="Calibri"/>
              <a:cs typeface="Calibri"/>
              <a:sym typeface="Calibri"/>
            </a:endParaRPr>
          </a:p>
        </p:txBody>
      </p:sp>
      <p:sp>
        <p:nvSpPr>
          <p:cNvPr id="408" name="Google Shape;408;p14"/>
          <p:cNvSpPr/>
          <p:nvPr/>
        </p:nvSpPr>
        <p:spPr>
          <a:xfrm>
            <a:off x="13552594" y="52832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13484852" y="52832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Wished Granted</a:t>
            </a:r>
            <a:endParaRPr b="0" i="0" sz="3200" u="none" cap="none" strike="noStrike">
              <a:solidFill>
                <a:schemeClr val="dk1"/>
              </a:solidFill>
              <a:latin typeface="Calibri"/>
              <a:ea typeface="Calibri"/>
              <a:cs typeface="Calibri"/>
              <a:sym typeface="Calibri"/>
            </a:endParaRPr>
          </a:p>
        </p:txBody>
      </p:sp>
      <p:sp>
        <p:nvSpPr>
          <p:cNvPr id="410" name="Google Shape;410;p14"/>
          <p:cNvSpPr/>
          <p:nvPr/>
        </p:nvSpPr>
        <p:spPr>
          <a:xfrm>
            <a:off x="13552594" y="6985000"/>
            <a:ext cx="7874984" cy="255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14238480" y="6985000"/>
            <a:ext cx="6503213"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14238480" y="6985000"/>
            <a:ext cx="7045147"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535 Km</a:t>
            </a:r>
            <a:endParaRPr b="0" i="0" sz="12800" u="none" cap="none" strike="noStrike">
              <a:solidFill>
                <a:schemeClr val="dk1"/>
              </a:solidFill>
              <a:latin typeface="Calibri"/>
              <a:ea typeface="Calibri"/>
              <a:cs typeface="Calibri"/>
              <a:sym typeface="Calibri"/>
            </a:endParaRPr>
          </a:p>
        </p:txBody>
      </p:sp>
      <p:sp>
        <p:nvSpPr>
          <p:cNvPr id="413" name="Google Shape;413;p14"/>
          <p:cNvSpPr/>
          <p:nvPr/>
        </p:nvSpPr>
        <p:spPr>
          <a:xfrm>
            <a:off x="13552594" y="9004300"/>
            <a:ext cx="7874984" cy="53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13484852" y="9004300"/>
            <a:ext cx="801046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419" name="Shape 419"/>
        <p:cNvGrpSpPr/>
        <p:nvPr/>
      </p:nvGrpSpPr>
      <p:grpSpPr>
        <a:xfrm>
          <a:off x="0" y="0"/>
          <a:ext cx="0" cy="0"/>
          <a:chOff x="0" y="0"/>
          <a:chExt cx="0" cy="0"/>
        </a:xfrm>
      </p:grpSpPr>
      <p:pic>
        <p:nvPicPr>
          <p:cNvPr descr=" " id="420" name="Google Shape;420;p15"/>
          <p:cNvPicPr preferRelativeResize="0"/>
          <p:nvPr/>
        </p:nvPicPr>
        <p:blipFill rotWithShape="1">
          <a:blip r:embed="rId3">
            <a:alphaModFix/>
          </a:blip>
          <a:srcRect b="0" l="0" r="0" t="0"/>
          <a:stretch/>
        </p:blipFill>
        <p:spPr>
          <a:xfrm>
            <a:off x="-18500" y="-2120900"/>
            <a:ext cx="4775797" cy="7467600"/>
          </a:xfrm>
          <a:prstGeom prst="rect">
            <a:avLst/>
          </a:prstGeom>
          <a:noFill/>
          <a:ln>
            <a:noFill/>
          </a:ln>
        </p:spPr>
      </p:pic>
      <p:pic>
        <p:nvPicPr>
          <p:cNvPr descr=" " id="421" name="Google Shape;421;p15"/>
          <p:cNvPicPr preferRelativeResize="0"/>
          <p:nvPr/>
        </p:nvPicPr>
        <p:blipFill rotWithShape="1">
          <a:blip r:embed="rId4">
            <a:alphaModFix/>
          </a:blip>
          <a:srcRect b="0" l="0" r="0" t="0"/>
          <a:stretch/>
        </p:blipFill>
        <p:spPr>
          <a:xfrm>
            <a:off x="-3708864" y="-2042145"/>
            <a:ext cx="8250304" cy="5904285"/>
          </a:xfrm>
          <a:prstGeom prst="rect">
            <a:avLst/>
          </a:prstGeom>
          <a:noFill/>
          <a:ln>
            <a:noFill/>
          </a:ln>
        </p:spPr>
      </p:pic>
      <p:pic>
        <p:nvPicPr>
          <p:cNvPr descr=" " id="422" name="Google Shape;422;p15"/>
          <p:cNvPicPr preferRelativeResize="0"/>
          <p:nvPr/>
        </p:nvPicPr>
        <p:blipFill rotWithShape="1">
          <a:blip r:embed="rId5">
            <a:alphaModFix/>
          </a:blip>
          <a:srcRect b="0" l="0" r="0" t="0"/>
          <a:stretch/>
        </p:blipFill>
        <p:spPr>
          <a:xfrm>
            <a:off x="-2908664" y="7264400"/>
            <a:ext cx="8332241" cy="8470900"/>
          </a:xfrm>
          <a:prstGeom prst="rect">
            <a:avLst/>
          </a:prstGeom>
          <a:noFill/>
          <a:ln>
            <a:noFill/>
          </a:ln>
        </p:spPr>
      </p:pic>
      <p:pic>
        <p:nvPicPr>
          <p:cNvPr descr=" " id="423" name="Google Shape;423;p15"/>
          <p:cNvPicPr preferRelativeResize="0"/>
          <p:nvPr/>
        </p:nvPicPr>
        <p:blipFill rotWithShape="1">
          <a:blip r:embed="rId6">
            <a:alphaModFix/>
          </a:blip>
          <a:srcRect b="0" l="0" r="0" t="0"/>
          <a:stretch/>
        </p:blipFill>
        <p:spPr>
          <a:xfrm>
            <a:off x="18798350" y="-1028700"/>
            <a:ext cx="6071359" cy="5969000"/>
          </a:xfrm>
          <a:prstGeom prst="rect">
            <a:avLst/>
          </a:prstGeom>
          <a:noFill/>
          <a:ln>
            <a:noFill/>
          </a:ln>
        </p:spPr>
      </p:pic>
      <p:pic>
        <p:nvPicPr>
          <p:cNvPr descr=" " id="424" name="Google Shape;424;p15"/>
          <p:cNvPicPr preferRelativeResize="0"/>
          <p:nvPr/>
        </p:nvPicPr>
        <p:blipFill rotWithShape="1">
          <a:blip r:embed="rId7">
            <a:alphaModFix/>
          </a:blip>
          <a:srcRect b="0" l="0" r="0" t="0"/>
          <a:stretch/>
        </p:blipFill>
        <p:spPr>
          <a:xfrm>
            <a:off x="15749969" y="8170441"/>
            <a:ext cx="8332241" cy="8470900"/>
          </a:xfrm>
          <a:prstGeom prst="rect">
            <a:avLst/>
          </a:prstGeom>
          <a:noFill/>
          <a:ln>
            <a:noFill/>
          </a:ln>
        </p:spPr>
      </p:pic>
      <p:pic>
        <p:nvPicPr>
          <p:cNvPr descr=" " id="425" name="Google Shape;425;p15"/>
          <p:cNvPicPr preferRelativeResize="0"/>
          <p:nvPr/>
        </p:nvPicPr>
        <p:blipFill rotWithShape="1">
          <a:blip r:embed="rId8">
            <a:alphaModFix/>
          </a:blip>
          <a:srcRect b="0" l="0" r="0" t="0"/>
          <a:stretch/>
        </p:blipFill>
        <p:spPr>
          <a:xfrm>
            <a:off x="19979597" y="10050041"/>
            <a:ext cx="4890111" cy="4724400"/>
          </a:xfrm>
          <a:prstGeom prst="rect">
            <a:avLst/>
          </a:prstGeom>
          <a:noFill/>
          <a:ln>
            <a:noFill/>
          </a:ln>
        </p:spPr>
      </p:pic>
      <p:pic>
        <p:nvPicPr>
          <p:cNvPr descr=" " id="426" name="Google Shape;426;p15"/>
          <p:cNvPicPr preferRelativeResize="0"/>
          <p:nvPr/>
        </p:nvPicPr>
        <p:blipFill rotWithShape="1">
          <a:blip r:embed="rId9">
            <a:alphaModFix/>
          </a:blip>
          <a:srcRect b="0" l="0" r="0" t="0"/>
          <a:stretch/>
        </p:blipFill>
        <p:spPr>
          <a:xfrm>
            <a:off x="19566182" y="7594600"/>
            <a:ext cx="8250295" cy="5904880"/>
          </a:xfrm>
          <a:prstGeom prst="rect">
            <a:avLst/>
          </a:prstGeom>
          <a:noFill/>
          <a:ln>
            <a:noFill/>
          </a:ln>
        </p:spPr>
      </p:pic>
      <p:sp>
        <p:nvSpPr>
          <p:cNvPr id="427" name="Google Shape;427;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8" name="Google Shape;428;p15"/>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429" name="Google Shape;429;p15"/>
          <p:cNvSpPr/>
          <p:nvPr/>
        </p:nvSpPr>
        <p:spPr>
          <a:xfrm>
            <a:off x="6841922" y="1143000"/>
            <a:ext cx="10690503" cy="15959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Some Graph</a:t>
            </a:r>
            <a:endParaRPr b="0" i="0" sz="8000" u="none" cap="none" strike="noStrike">
              <a:solidFill>
                <a:schemeClr val="dk1"/>
              </a:solidFill>
              <a:latin typeface="Calibri"/>
              <a:ea typeface="Calibri"/>
              <a:cs typeface="Calibri"/>
              <a:sym typeface="Calibri"/>
            </a:endParaRPr>
          </a:p>
        </p:txBody>
      </p:sp>
      <p:sp>
        <p:nvSpPr>
          <p:cNvPr id="430" name="Google Shape;430;p15"/>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432" name="Google Shape;432;p15"/>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433" name="Google Shape;433;p15"/>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434" name="Google Shape;434;p15"/>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435" name="Google Shape;435;p15"/>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436" name="Google Shape;436;p15"/>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437" name="Google Shape;437;p15"/>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438" name="Google Shape;438;p15"/>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439" name="Google Shape;439;p15"/>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2185"/>
              <a:buFont typeface="Lato"/>
              <a:buNone/>
            </a:pPr>
            <a:r>
              <a:rPr b="0" i="0" lang="en-US" sz="2185" u="none" cap="none" strike="noStrike">
                <a:solidFill>
                  <a:srgbClr val="6E9596"/>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440" name="Google Shape;440;p15"/>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441" name="Google Shape;441;p15"/>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442" name="Google Shape;442;p15"/>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443" name="Google Shape;443;p15"/>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444" name="Google Shape;444;p15"/>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445" name="Google Shape;445;p15"/>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446" name="Google Shape;446;p15"/>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447" name="Google Shape;447;p15"/>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448" name="Google Shape;448;p15"/>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449" name="Google Shape;449;p15"/>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E9596"/>
              </a:buClr>
              <a:buSzPts val="1820"/>
              <a:buFont typeface="Lato"/>
              <a:buNone/>
            </a:pPr>
            <a:r>
              <a:rPr b="0" i="0" lang="en-US" sz="1820" u="none" cap="none" strike="noStrike">
                <a:solidFill>
                  <a:srgbClr val="6E9596"/>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450" name="Google Shape;450;p15"/>
          <p:cNvPicPr preferRelativeResize="0"/>
          <p:nvPr/>
        </p:nvPicPr>
        <p:blipFill rotWithShape="1">
          <a:blip r:embed="rId11">
            <a:alphaModFix/>
          </a:blip>
          <a:srcRect b="0" l="0" r="0" t="0"/>
          <a:stretch/>
        </p:blipFill>
        <p:spPr>
          <a:xfrm>
            <a:off x="3368467" y="3771900"/>
            <a:ext cx="8291591" cy="5511006"/>
          </a:xfrm>
          <a:prstGeom prst="rect">
            <a:avLst/>
          </a:prstGeom>
          <a:noFill/>
          <a:ln>
            <a:noFill/>
          </a:ln>
        </p:spPr>
      </p:pic>
      <p:pic>
        <p:nvPicPr>
          <p:cNvPr descr=" " id="451" name="Google Shape;451;p15"/>
          <p:cNvPicPr preferRelativeResize="0"/>
          <p:nvPr/>
        </p:nvPicPr>
        <p:blipFill rotWithShape="1">
          <a:blip r:embed="rId12">
            <a:alphaModFix/>
          </a:blip>
          <a:srcRect b="0" l="0" r="0" t="0"/>
          <a:stretch/>
        </p:blipFill>
        <p:spPr>
          <a:xfrm>
            <a:off x="4512766" y="4185444"/>
            <a:ext cx="11567" cy="5258445"/>
          </a:xfrm>
          <a:prstGeom prst="rect">
            <a:avLst/>
          </a:prstGeom>
          <a:noFill/>
          <a:ln>
            <a:noFill/>
          </a:ln>
        </p:spPr>
      </p:pic>
      <p:pic>
        <p:nvPicPr>
          <p:cNvPr descr=" " id="452" name="Google Shape;452;p15"/>
          <p:cNvPicPr preferRelativeResize="0"/>
          <p:nvPr/>
        </p:nvPicPr>
        <p:blipFill rotWithShape="1">
          <a:blip r:embed="rId13">
            <a:alphaModFix/>
          </a:blip>
          <a:srcRect b="0" l="0" r="0" t="0"/>
          <a:stretch/>
        </p:blipFill>
        <p:spPr>
          <a:xfrm>
            <a:off x="5651279" y="4185444"/>
            <a:ext cx="11567" cy="5258445"/>
          </a:xfrm>
          <a:prstGeom prst="rect">
            <a:avLst/>
          </a:prstGeom>
          <a:noFill/>
          <a:ln>
            <a:noFill/>
          </a:ln>
        </p:spPr>
      </p:pic>
      <p:pic>
        <p:nvPicPr>
          <p:cNvPr descr=" " id="453" name="Google Shape;453;p15"/>
          <p:cNvPicPr preferRelativeResize="0"/>
          <p:nvPr/>
        </p:nvPicPr>
        <p:blipFill rotWithShape="1">
          <a:blip r:embed="rId14">
            <a:alphaModFix/>
          </a:blip>
          <a:srcRect b="0" l="0" r="0" t="0"/>
          <a:stretch/>
        </p:blipFill>
        <p:spPr>
          <a:xfrm>
            <a:off x="6789795" y="4185444"/>
            <a:ext cx="11567" cy="5258445"/>
          </a:xfrm>
          <a:prstGeom prst="rect">
            <a:avLst/>
          </a:prstGeom>
          <a:noFill/>
          <a:ln>
            <a:noFill/>
          </a:ln>
        </p:spPr>
      </p:pic>
      <p:pic>
        <p:nvPicPr>
          <p:cNvPr descr=" " id="454" name="Google Shape;454;p15"/>
          <p:cNvPicPr preferRelativeResize="0"/>
          <p:nvPr/>
        </p:nvPicPr>
        <p:blipFill rotWithShape="1">
          <a:blip r:embed="rId15">
            <a:alphaModFix/>
          </a:blip>
          <a:srcRect b="0" l="0" r="0" t="0"/>
          <a:stretch/>
        </p:blipFill>
        <p:spPr>
          <a:xfrm>
            <a:off x="7928309" y="4185444"/>
            <a:ext cx="11567" cy="5258445"/>
          </a:xfrm>
          <a:prstGeom prst="rect">
            <a:avLst/>
          </a:prstGeom>
          <a:noFill/>
          <a:ln>
            <a:noFill/>
          </a:ln>
        </p:spPr>
      </p:pic>
      <p:pic>
        <p:nvPicPr>
          <p:cNvPr descr=" " id="455" name="Google Shape;455;p15"/>
          <p:cNvPicPr preferRelativeResize="0"/>
          <p:nvPr/>
        </p:nvPicPr>
        <p:blipFill rotWithShape="1">
          <a:blip r:embed="rId16">
            <a:alphaModFix/>
          </a:blip>
          <a:srcRect b="0" l="0" r="0" t="0"/>
          <a:stretch/>
        </p:blipFill>
        <p:spPr>
          <a:xfrm>
            <a:off x="9066828" y="4185444"/>
            <a:ext cx="11567" cy="5258445"/>
          </a:xfrm>
          <a:prstGeom prst="rect">
            <a:avLst/>
          </a:prstGeom>
          <a:noFill/>
          <a:ln>
            <a:noFill/>
          </a:ln>
        </p:spPr>
      </p:pic>
      <p:pic>
        <p:nvPicPr>
          <p:cNvPr descr=" " id="456" name="Google Shape;456;p15"/>
          <p:cNvPicPr preferRelativeResize="0"/>
          <p:nvPr/>
        </p:nvPicPr>
        <p:blipFill rotWithShape="1">
          <a:blip r:embed="rId17">
            <a:alphaModFix/>
          </a:blip>
          <a:srcRect b="0" l="0" r="0" t="0"/>
          <a:stretch/>
        </p:blipFill>
        <p:spPr>
          <a:xfrm>
            <a:off x="10205341" y="4185444"/>
            <a:ext cx="11567" cy="5258445"/>
          </a:xfrm>
          <a:prstGeom prst="rect">
            <a:avLst/>
          </a:prstGeom>
          <a:noFill/>
          <a:ln>
            <a:noFill/>
          </a:ln>
        </p:spPr>
      </p:pic>
      <p:pic>
        <p:nvPicPr>
          <p:cNvPr descr=" " id="457" name="Google Shape;457;p15"/>
          <p:cNvPicPr preferRelativeResize="0"/>
          <p:nvPr/>
        </p:nvPicPr>
        <p:blipFill rotWithShape="1">
          <a:blip r:embed="rId18">
            <a:alphaModFix/>
          </a:blip>
          <a:srcRect b="0" l="0" r="0" t="0"/>
          <a:stretch/>
        </p:blipFill>
        <p:spPr>
          <a:xfrm>
            <a:off x="11343854" y="4185444"/>
            <a:ext cx="11567" cy="5258445"/>
          </a:xfrm>
          <a:prstGeom prst="rect">
            <a:avLst/>
          </a:prstGeom>
          <a:noFill/>
          <a:ln>
            <a:noFill/>
          </a:ln>
        </p:spPr>
      </p:pic>
      <p:pic>
        <p:nvPicPr>
          <p:cNvPr descr=" " id="458" name="Google Shape;458;p15"/>
          <p:cNvPicPr preferRelativeResize="0"/>
          <p:nvPr/>
        </p:nvPicPr>
        <p:blipFill rotWithShape="1">
          <a:blip r:embed="rId19">
            <a:alphaModFix/>
          </a:blip>
          <a:srcRect b="0" l="0" r="0" t="0"/>
          <a:stretch/>
        </p:blipFill>
        <p:spPr>
          <a:xfrm>
            <a:off x="3355539" y="5483845"/>
            <a:ext cx="8050168" cy="2373585"/>
          </a:xfrm>
          <a:prstGeom prst="rect">
            <a:avLst/>
          </a:prstGeom>
          <a:noFill/>
          <a:ln>
            <a:noFill/>
          </a:ln>
        </p:spPr>
      </p:pic>
      <p:pic>
        <p:nvPicPr>
          <p:cNvPr descr=" " id="459" name="Google Shape;459;p15"/>
          <p:cNvPicPr preferRelativeResize="0"/>
          <p:nvPr/>
        </p:nvPicPr>
        <p:blipFill rotWithShape="1">
          <a:blip r:embed="rId20">
            <a:alphaModFix/>
          </a:blip>
          <a:srcRect b="0" l="0" r="0" t="0"/>
          <a:stretch/>
        </p:blipFill>
        <p:spPr>
          <a:xfrm>
            <a:off x="3369143" y="6359525"/>
            <a:ext cx="8044031" cy="2268538"/>
          </a:xfrm>
          <a:prstGeom prst="rect">
            <a:avLst/>
          </a:prstGeom>
          <a:noFill/>
          <a:ln>
            <a:noFill/>
          </a:ln>
        </p:spPr>
      </p:pic>
      <p:pic>
        <p:nvPicPr>
          <p:cNvPr descr=" " id="460" name="Google Shape;460;p15"/>
          <p:cNvPicPr preferRelativeResize="0"/>
          <p:nvPr/>
        </p:nvPicPr>
        <p:blipFill rotWithShape="1">
          <a:blip r:embed="rId21">
            <a:alphaModFix/>
          </a:blip>
          <a:srcRect b="0" l="0" r="0" t="0"/>
          <a:stretch/>
        </p:blipFill>
        <p:spPr>
          <a:xfrm>
            <a:off x="4441751" y="6055643"/>
            <a:ext cx="153591" cy="153566"/>
          </a:xfrm>
          <a:prstGeom prst="rect">
            <a:avLst/>
          </a:prstGeom>
          <a:noFill/>
          <a:ln>
            <a:noFill/>
          </a:ln>
        </p:spPr>
      </p:pic>
      <p:pic>
        <p:nvPicPr>
          <p:cNvPr descr=" " id="461" name="Google Shape;461;p15"/>
          <p:cNvPicPr preferRelativeResize="0"/>
          <p:nvPr/>
        </p:nvPicPr>
        <p:blipFill rotWithShape="1">
          <a:blip r:embed="rId22">
            <a:alphaModFix/>
          </a:blip>
          <a:srcRect b="0" l="0" r="0" t="0"/>
          <a:stretch/>
        </p:blipFill>
        <p:spPr>
          <a:xfrm>
            <a:off x="4441751" y="6981130"/>
            <a:ext cx="153591" cy="153566"/>
          </a:xfrm>
          <a:prstGeom prst="rect">
            <a:avLst/>
          </a:prstGeom>
          <a:noFill/>
          <a:ln>
            <a:noFill/>
          </a:ln>
        </p:spPr>
      </p:pic>
      <p:pic>
        <p:nvPicPr>
          <p:cNvPr descr=" " id="462" name="Google Shape;462;p15"/>
          <p:cNvPicPr preferRelativeResize="0"/>
          <p:nvPr/>
        </p:nvPicPr>
        <p:blipFill rotWithShape="1">
          <a:blip r:embed="rId23">
            <a:alphaModFix/>
          </a:blip>
          <a:srcRect b="0" l="0" r="0" t="0"/>
          <a:stretch/>
        </p:blipFill>
        <p:spPr>
          <a:xfrm>
            <a:off x="5580267" y="5651277"/>
            <a:ext cx="153591" cy="153566"/>
          </a:xfrm>
          <a:prstGeom prst="rect">
            <a:avLst/>
          </a:prstGeom>
          <a:noFill/>
          <a:ln>
            <a:noFill/>
          </a:ln>
        </p:spPr>
      </p:pic>
      <p:pic>
        <p:nvPicPr>
          <p:cNvPr descr=" " id="463" name="Google Shape;463;p15"/>
          <p:cNvPicPr preferRelativeResize="0"/>
          <p:nvPr/>
        </p:nvPicPr>
        <p:blipFill rotWithShape="1">
          <a:blip r:embed="rId24">
            <a:alphaModFix/>
          </a:blip>
          <a:srcRect b="0" l="0" r="0" t="0"/>
          <a:stretch/>
        </p:blipFill>
        <p:spPr>
          <a:xfrm>
            <a:off x="5580267" y="7415510"/>
            <a:ext cx="153591" cy="153566"/>
          </a:xfrm>
          <a:prstGeom prst="rect">
            <a:avLst/>
          </a:prstGeom>
          <a:noFill/>
          <a:ln>
            <a:noFill/>
          </a:ln>
        </p:spPr>
      </p:pic>
      <p:pic>
        <p:nvPicPr>
          <p:cNvPr descr=" " id="464" name="Google Shape;464;p15"/>
          <p:cNvPicPr preferRelativeResize="0"/>
          <p:nvPr/>
        </p:nvPicPr>
        <p:blipFill rotWithShape="1">
          <a:blip r:embed="rId25">
            <a:alphaModFix/>
          </a:blip>
          <a:srcRect b="0" l="0" r="0" t="0"/>
          <a:stretch/>
        </p:blipFill>
        <p:spPr>
          <a:xfrm>
            <a:off x="6718783" y="7732812"/>
            <a:ext cx="153591" cy="153566"/>
          </a:xfrm>
          <a:prstGeom prst="rect">
            <a:avLst/>
          </a:prstGeom>
          <a:noFill/>
          <a:ln>
            <a:noFill/>
          </a:ln>
        </p:spPr>
      </p:pic>
      <p:pic>
        <p:nvPicPr>
          <p:cNvPr descr=" " id="465" name="Google Shape;465;p15"/>
          <p:cNvPicPr preferRelativeResize="0"/>
          <p:nvPr/>
        </p:nvPicPr>
        <p:blipFill rotWithShape="1">
          <a:blip r:embed="rId26">
            <a:alphaModFix/>
          </a:blip>
          <a:srcRect b="0" l="0" r="0" t="0"/>
          <a:stretch/>
        </p:blipFill>
        <p:spPr>
          <a:xfrm>
            <a:off x="6718783" y="6311826"/>
            <a:ext cx="153591" cy="153566"/>
          </a:xfrm>
          <a:prstGeom prst="rect">
            <a:avLst/>
          </a:prstGeom>
          <a:noFill/>
          <a:ln>
            <a:noFill/>
          </a:ln>
        </p:spPr>
      </p:pic>
      <p:pic>
        <p:nvPicPr>
          <p:cNvPr descr=" " id="466" name="Google Shape;466;p15"/>
          <p:cNvPicPr preferRelativeResize="0"/>
          <p:nvPr/>
        </p:nvPicPr>
        <p:blipFill rotWithShape="1">
          <a:blip r:embed="rId27">
            <a:alphaModFix/>
          </a:blip>
          <a:srcRect b="0" l="0" r="0" t="0"/>
          <a:stretch/>
        </p:blipFill>
        <p:spPr>
          <a:xfrm>
            <a:off x="7861923" y="6733232"/>
            <a:ext cx="153591" cy="153566"/>
          </a:xfrm>
          <a:prstGeom prst="rect">
            <a:avLst/>
          </a:prstGeom>
          <a:noFill/>
          <a:ln>
            <a:noFill/>
          </a:ln>
        </p:spPr>
      </p:pic>
      <p:pic>
        <p:nvPicPr>
          <p:cNvPr descr=" " id="467" name="Google Shape;467;p15"/>
          <p:cNvPicPr preferRelativeResize="0"/>
          <p:nvPr/>
        </p:nvPicPr>
        <p:blipFill rotWithShape="1">
          <a:blip r:embed="rId28">
            <a:alphaModFix/>
          </a:blip>
          <a:srcRect b="0" l="0" r="0" t="0"/>
          <a:stretch/>
        </p:blipFill>
        <p:spPr>
          <a:xfrm>
            <a:off x="7861923" y="6420644"/>
            <a:ext cx="153591" cy="153566"/>
          </a:xfrm>
          <a:prstGeom prst="rect">
            <a:avLst/>
          </a:prstGeom>
          <a:noFill/>
          <a:ln>
            <a:noFill/>
          </a:ln>
        </p:spPr>
      </p:pic>
      <p:pic>
        <p:nvPicPr>
          <p:cNvPr descr=" " id="468" name="Google Shape;468;p15"/>
          <p:cNvPicPr preferRelativeResize="0"/>
          <p:nvPr/>
        </p:nvPicPr>
        <p:blipFill rotWithShape="1">
          <a:blip r:embed="rId29">
            <a:alphaModFix/>
          </a:blip>
          <a:srcRect b="0" l="0" r="0" t="0"/>
          <a:stretch/>
        </p:blipFill>
        <p:spPr>
          <a:xfrm>
            <a:off x="8995813" y="7667575"/>
            <a:ext cx="153591" cy="153566"/>
          </a:xfrm>
          <a:prstGeom prst="rect">
            <a:avLst/>
          </a:prstGeom>
          <a:noFill/>
          <a:ln>
            <a:noFill/>
          </a:ln>
        </p:spPr>
      </p:pic>
      <p:pic>
        <p:nvPicPr>
          <p:cNvPr descr=" " id="469" name="Google Shape;469;p15"/>
          <p:cNvPicPr preferRelativeResize="0"/>
          <p:nvPr/>
        </p:nvPicPr>
        <p:blipFill rotWithShape="1">
          <a:blip r:embed="rId30">
            <a:alphaModFix/>
          </a:blip>
          <a:srcRect b="0" l="0" r="0" t="0"/>
          <a:stretch/>
        </p:blipFill>
        <p:spPr>
          <a:xfrm>
            <a:off x="8995813" y="7076877"/>
            <a:ext cx="153591" cy="153566"/>
          </a:xfrm>
          <a:prstGeom prst="rect">
            <a:avLst/>
          </a:prstGeom>
          <a:noFill/>
          <a:ln>
            <a:noFill/>
          </a:ln>
        </p:spPr>
      </p:pic>
      <p:pic>
        <p:nvPicPr>
          <p:cNvPr descr=" " id="470" name="Google Shape;470;p15"/>
          <p:cNvPicPr preferRelativeResize="0"/>
          <p:nvPr/>
        </p:nvPicPr>
        <p:blipFill rotWithShape="1">
          <a:blip r:embed="rId31">
            <a:alphaModFix/>
          </a:blip>
          <a:srcRect b="0" l="0" r="0" t="0"/>
          <a:stretch/>
        </p:blipFill>
        <p:spPr>
          <a:xfrm>
            <a:off x="10138955" y="6972449"/>
            <a:ext cx="153591" cy="153566"/>
          </a:xfrm>
          <a:prstGeom prst="rect">
            <a:avLst/>
          </a:prstGeom>
          <a:noFill/>
          <a:ln>
            <a:noFill/>
          </a:ln>
        </p:spPr>
      </p:pic>
      <p:pic>
        <p:nvPicPr>
          <p:cNvPr descr=" " id="471" name="Google Shape;471;p15"/>
          <p:cNvPicPr preferRelativeResize="0"/>
          <p:nvPr/>
        </p:nvPicPr>
        <p:blipFill rotWithShape="1">
          <a:blip r:embed="rId32">
            <a:alphaModFix/>
          </a:blip>
          <a:srcRect b="0" l="0" r="0" t="0"/>
          <a:stretch/>
        </p:blipFill>
        <p:spPr>
          <a:xfrm>
            <a:off x="10138955" y="6572771"/>
            <a:ext cx="153591" cy="153566"/>
          </a:xfrm>
          <a:prstGeom prst="rect">
            <a:avLst/>
          </a:prstGeom>
          <a:noFill/>
          <a:ln>
            <a:noFill/>
          </a:ln>
        </p:spPr>
      </p:pic>
      <p:sp>
        <p:nvSpPr>
          <p:cNvPr id="472" name="Google Shape;472;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5"/>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p15"/>
          <p:cNvPicPr preferRelativeResize="0"/>
          <p:nvPr/>
        </p:nvPicPr>
        <p:blipFill rotWithShape="1">
          <a:blip r:embed="rId33">
            <a:alphaModFix/>
          </a:blip>
          <a:srcRect b="0" l="0" r="0" t="0"/>
          <a:stretch/>
        </p:blipFill>
        <p:spPr>
          <a:xfrm>
            <a:off x="14403600" y="4191000"/>
            <a:ext cx="5575997" cy="5575300"/>
          </a:xfrm>
          <a:prstGeom prst="rect">
            <a:avLst/>
          </a:prstGeom>
          <a:noFill/>
          <a:ln>
            <a:noFill/>
          </a:ln>
        </p:spPr>
      </p:pic>
      <p:pic>
        <p:nvPicPr>
          <p:cNvPr descr=" " id="475" name="Google Shape;475;p15"/>
          <p:cNvPicPr preferRelativeResize="0"/>
          <p:nvPr/>
        </p:nvPicPr>
        <p:blipFill rotWithShape="1">
          <a:blip r:embed="rId34">
            <a:alphaModFix/>
          </a:blip>
          <a:srcRect b="0" l="0" r="0" t="0"/>
          <a:stretch/>
        </p:blipFill>
        <p:spPr>
          <a:xfrm>
            <a:off x="14403600" y="4191000"/>
            <a:ext cx="5575997" cy="5575300"/>
          </a:xfrm>
          <a:prstGeom prst="rect">
            <a:avLst/>
          </a:prstGeom>
          <a:noFill/>
          <a:ln>
            <a:noFill/>
          </a:ln>
        </p:spPr>
      </p:pic>
      <p:sp>
        <p:nvSpPr>
          <p:cNvPr id="476" name="Google Shape;476;p15"/>
          <p:cNvSpPr/>
          <p:nvPr/>
        </p:nvSpPr>
        <p:spPr>
          <a:xfrm>
            <a:off x="16111964" y="6365379"/>
            <a:ext cx="2171971"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5"/>
          <p:cNvSpPr/>
          <p:nvPr/>
        </p:nvSpPr>
        <p:spPr>
          <a:xfrm>
            <a:off x="16111964" y="6330950"/>
            <a:ext cx="2375197"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34.574</a:t>
            </a:r>
            <a:endParaRPr b="0" i="0" sz="4800" u="none" cap="none" strike="noStrike">
              <a:solidFill>
                <a:schemeClr val="dk1"/>
              </a:solidFill>
              <a:latin typeface="Calibri"/>
              <a:ea typeface="Calibri"/>
              <a:cs typeface="Calibri"/>
              <a:sym typeface="Calibri"/>
            </a:endParaRPr>
          </a:p>
        </p:txBody>
      </p:sp>
      <p:sp>
        <p:nvSpPr>
          <p:cNvPr id="478" name="Google Shape;478;p15"/>
          <p:cNvSpPr/>
          <p:nvPr/>
        </p:nvSpPr>
        <p:spPr>
          <a:xfrm>
            <a:off x="16747043" y="7092950"/>
            <a:ext cx="1037296"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Total</a:t>
            </a:r>
            <a:endParaRPr b="0" i="0" sz="3200" u="none" cap="none" strike="noStrike">
              <a:solidFill>
                <a:schemeClr val="dk1"/>
              </a:solidFill>
              <a:latin typeface="Calibri"/>
              <a:ea typeface="Calibri"/>
              <a:cs typeface="Calibri"/>
              <a:sym typeface="Calibri"/>
            </a:endParaRPr>
          </a:p>
        </p:txBody>
      </p:sp>
      <p:sp>
        <p:nvSpPr>
          <p:cNvPr id="479" name="Google Shape;479;p15"/>
          <p:cNvSpPr/>
          <p:nvPr/>
        </p:nvSpPr>
        <p:spPr>
          <a:xfrm>
            <a:off x="13260457" y="10515600"/>
            <a:ext cx="7874984"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5"/>
          <p:cNvSpPr/>
          <p:nvPr/>
        </p:nvSpPr>
        <p:spPr>
          <a:xfrm>
            <a:off x="13260457" y="10515600"/>
            <a:ext cx="7874984"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5"/>
          <p:cNvSpPr/>
          <p:nvPr/>
        </p:nvSpPr>
        <p:spPr>
          <a:xfrm>
            <a:off x="13158845" y="10515600"/>
            <a:ext cx="8078210"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Treasure Found</a:t>
            </a:r>
            <a:endParaRPr b="0" i="0" sz="4800" u="none" cap="none" strike="noStrike">
              <a:solidFill>
                <a:schemeClr val="dk1"/>
              </a:solidFill>
              <a:latin typeface="Calibri"/>
              <a:ea typeface="Calibri"/>
              <a:cs typeface="Calibri"/>
              <a:sym typeface="Calibri"/>
            </a:endParaRPr>
          </a:p>
        </p:txBody>
      </p:sp>
      <p:sp>
        <p:nvSpPr>
          <p:cNvPr id="482" name="Google Shape;482;p15"/>
          <p:cNvSpPr/>
          <p:nvPr/>
        </p:nvSpPr>
        <p:spPr>
          <a:xfrm>
            <a:off x="13192716" y="113792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83" name="Google Shape;483;p15"/>
          <p:cNvSpPr/>
          <p:nvPr/>
        </p:nvSpPr>
        <p:spPr>
          <a:xfrm>
            <a:off x="3251606" y="10515600"/>
            <a:ext cx="7874984"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3251606" y="10515600"/>
            <a:ext cx="7874984"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3149994" y="10515600"/>
            <a:ext cx="8078210"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Spellcasting Progress</a:t>
            </a:r>
            <a:endParaRPr b="0" i="0" sz="4800" u="none" cap="none" strike="noStrike">
              <a:solidFill>
                <a:schemeClr val="dk1"/>
              </a:solidFill>
              <a:latin typeface="Calibri"/>
              <a:ea typeface="Calibri"/>
              <a:cs typeface="Calibri"/>
              <a:sym typeface="Calibri"/>
            </a:endParaRPr>
          </a:p>
        </p:txBody>
      </p:sp>
      <p:sp>
        <p:nvSpPr>
          <p:cNvPr id="486" name="Google Shape;486;p15"/>
          <p:cNvSpPr/>
          <p:nvPr/>
        </p:nvSpPr>
        <p:spPr>
          <a:xfrm>
            <a:off x="3183865" y="11379200"/>
            <a:ext cx="8010468" cy="1202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491" name="Shape 491"/>
        <p:cNvGrpSpPr/>
        <p:nvPr/>
      </p:nvGrpSpPr>
      <p:grpSpPr>
        <a:xfrm>
          <a:off x="0" y="0"/>
          <a:ext cx="0" cy="0"/>
          <a:chOff x="0" y="0"/>
          <a:chExt cx="0" cy="0"/>
        </a:xfrm>
      </p:grpSpPr>
      <p:pic>
        <p:nvPicPr>
          <p:cNvPr descr=" " id="492" name="Google Shape;492;p16"/>
          <p:cNvPicPr preferRelativeResize="0"/>
          <p:nvPr/>
        </p:nvPicPr>
        <p:blipFill rotWithShape="1">
          <a:blip r:embed="rId3">
            <a:alphaModFix/>
          </a:blip>
          <a:srcRect b="0" l="0" r="0" t="0"/>
          <a:stretch/>
        </p:blipFill>
        <p:spPr>
          <a:xfrm>
            <a:off x="-3099187" y="6921450"/>
            <a:ext cx="14073359" cy="7162800"/>
          </a:xfrm>
          <a:prstGeom prst="rect">
            <a:avLst/>
          </a:prstGeom>
          <a:noFill/>
          <a:ln>
            <a:noFill/>
          </a:ln>
        </p:spPr>
      </p:pic>
      <p:pic>
        <p:nvPicPr>
          <p:cNvPr descr=" " id="493" name="Google Shape;493;p16"/>
          <p:cNvPicPr preferRelativeResize="0"/>
          <p:nvPr/>
        </p:nvPicPr>
        <p:blipFill rotWithShape="1">
          <a:blip r:embed="rId4">
            <a:alphaModFix/>
          </a:blip>
          <a:srcRect b="0" l="0" r="0" t="0"/>
          <a:stretch/>
        </p:blipFill>
        <p:spPr>
          <a:xfrm>
            <a:off x="-965321" y="5943550"/>
            <a:ext cx="4953619" cy="4851400"/>
          </a:xfrm>
          <a:prstGeom prst="rect">
            <a:avLst/>
          </a:prstGeom>
          <a:noFill/>
          <a:ln>
            <a:noFill/>
          </a:ln>
        </p:spPr>
      </p:pic>
      <p:pic>
        <p:nvPicPr>
          <p:cNvPr descr=" " id="494" name="Google Shape;494;p16"/>
          <p:cNvPicPr preferRelativeResize="0"/>
          <p:nvPr/>
        </p:nvPicPr>
        <p:blipFill rotWithShape="1">
          <a:blip r:embed="rId5">
            <a:alphaModFix/>
          </a:blip>
          <a:srcRect b="0" l="0" r="0" t="0"/>
          <a:stretch/>
        </p:blipFill>
        <p:spPr>
          <a:xfrm>
            <a:off x="647068" y="8442945"/>
            <a:ext cx="6020218" cy="8409955"/>
          </a:xfrm>
          <a:prstGeom prst="rect">
            <a:avLst/>
          </a:prstGeom>
          <a:noFill/>
          <a:ln>
            <a:noFill/>
          </a:ln>
        </p:spPr>
      </p:pic>
      <p:pic>
        <p:nvPicPr>
          <p:cNvPr descr=" " id="495" name="Google Shape;495;p16"/>
          <p:cNvPicPr preferRelativeResize="0"/>
          <p:nvPr/>
        </p:nvPicPr>
        <p:blipFill rotWithShape="1">
          <a:blip r:embed="rId6">
            <a:alphaModFix/>
          </a:blip>
          <a:srcRect b="0" l="0" r="0" t="0"/>
          <a:stretch/>
        </p:blipFill>
        <p:spPr>
          <a:xfrm>
            <a:off x="18290286" y="-977900"/>
            <a:ext cx="6935067" cy="4864100"/>
          </a:xfrm>
          <a:prstGeom prst="rect">
            <a:avLst/>
          </a:prstGeom>
          <a:noFill/>
          <a:ln>
            <a:noFill/>
          </a:ln>
        </p:spPr>
      </p:pic>
      <p:sp>
        <p:nvSpPr>
          <p:cNvPr id="496" name="Google Shape;496;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p1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498" name="Google Shape;498;p16"/>
          <p:cNvSpPr/>
          <p:nvPr/>
        </p:nvSpPr>
        <p:spPr>
          <a:xfrm>
            <a:off x="13450981" y="6870700"/>
            <a:ext cx="8738692" cy="20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6"/>
          <p:cNvSpPr/>
          <p:nvPr/>
        </p:nvSpPr>
        <p:spPr>
          <a:xfrm>
            <a:off x="13450981" y="6870700"/>
            <a:ext cx="8738692" cy="20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6"/>
          <p:cNvSpPr/>
          <p:nvPr/>
        </p:nvSpPr>
        <p:spPr>
          <a:xfrm>
            <a:off x="13450981" y="6870700"/>
            <a:ext cx="894191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 web application</a:t>
            </a:r>
            <a:endParaRPr b="0" i="0" sz="4800" u="none" cap="none" strike="noStrike">
              <a:solidFill>
                <a:schemeClr val="dk1"/>
              </a:solidFill>
              <a:latin typeface="Calibri"/>
              <a:ea typeface="Calibri"/>
              <a:cs typeface="Calibri"/>
              <a:sym typeface="Calibri"/>
            </a:endParaRPr>
          </a:p>
        </p:txBody>
      </p:sp>
      <p:sp>
        <p:nvSpPr>
          <p:cNvPr id="501" name="Google Shape;501;p16"/>
          <p:cNvSpPr/>
          <p:nvPr/>
        </p:nvSpPr>
        <p:spPr>
          <a:xfrm>
            <a:off x="13450981" y="78359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502" name="Google Shape;502;p16"/>
          <p:cNvPicPr preferRelativeResize="0"/>
          <p:nvPr/>
        </p:nvPicPr>
        <p:blipFill rotWithShape="1">
          <a:blip r:embed="rId8">
            <a:alphaModFix/>
          </a:blip>
          <a:srcRect b="0" l="0" r="0" t="0"/>
          <a:stretch/>
        </p:blipFill>
        <p:spPr>
          <a:xfrm>
            <a:off x="254032" y="3251200"/>
            <a:ext cx="13768521" cy="8166100"/>
          </a:xfrm>
          <a:prstGeom prst="rect">
            <a:avLst/>
          </a:prstGeom>
          <a:noFill/>
          <a:ln>
            <a:noFill/>
          </a:ln>
        </p:spPr>
      </p:pic>
      <p:pic>
        <p:nvPicPr>
          <p:cNvPr descr=" " id="503" name="Google Shape;503;p16"/>
          <p:cNvPicPr preferRelativeResize="0"/>
          <p:nvPr/>
        </p:nvPicPr>
        <p:blipFill rotWithShape="1">
          <a:blip r:embed="rId9">
            <a:alphaModFix/>
          </a:blip>
          <a:srcRect b="0" l="0" r="0" t="0"/>
          <a:stretch/>
        </p:blipFill>
        <p:spPr>
          <a:xfrm>
            <a:off x="2184673" y="3594100"/>
            <a:ext cx="9894537" cy="6489700"/>
          </a:xfrm>
          <a:prstGeom prst="rect">
            <a:avLst/>
          </a:prstGeom>
          <a:noFill/>
          <a:ln>
            <a:noFill/>
          </a:ln>
        </p:spPr>
      </p:pic>
      <p:sp>
        <p:nvSpPr>
          <p:cNvPr id="504" name="Google Shape;504;p16"/>
          <p:cNvSpPr/>
          <p:nvPr/>
        </p:nvSpPr>
        <p:spPr>
          <a:xfrm>
            <a:off x="13374772" y="4737100"/>
            <a:ext cx="10690503"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509" name="Shape 509"/>
        <p:cNvGrpSpPr/>
        <p:nvPr/>
      </p:nvGrpSpPr>
      <p:grpSpPr>
        <a:xfrm>
          <a:off x="0" y="0"/>
          <a:ext cx="0" cy="0"/>
          <a:chOff x="0" y="0"/>
          <a:chExt cx="0" cy="0"/>
        </a:xfrm>
      </p:grpSpPr>
      <p:pic>
        <p:nvPicPr>
          <p:cNvPr descr=" " id="510" name="Google Shape;510;p17"/>
          <p:cNvPicPr preferRelativeResize="0"/>
          <p:nvPr/>
        </p:nvPicPr>
        <p:blipFill rotWithShape="1">
          <a:blip r:embed="rId3">
            <a:alphaModFix/>
          </a:blip>
          <a:srcRect b="0" l="0" r="0" t="0"/>
          <a:stretch/>
        </p:blipFill>
        <p:spPr>
          <a:xfrm>
            <a:off x="19052381" y="8978900"/>
            <a:ext cx="7443130" cy="8509000"/>
          </a:xfrm>
          <a:prstGeom prst="rect">
            <a:avLst/>
          </a:prstGeom>
          <a:noFill/>
          <a:ln>
            <a:noFill/>
          </a:ln>
        </p:spPr>
      </p:pic>
      <p:pic>
        <p:nvPicPr>
          <p:cNvPr descr=" " id="511" name="Google Shape;511;p17"/>
          <p:cNvPicPr preferRelativeResize="0"/>
          <p:nvPr/>
        </p:nvPicPr>
        <p:blipFill rotWithShape="1">
          <a:blip r:embed="rId4">
            <a:alphaModFix/>
          </a:blip>
          <a:srcRect b="0" l="0" r="0" t="0"/>
          <a:stretch/>
        </p:blipFill>
        <p:spPr>
          <a:xfrm>
            <a:off x="19052381" y="0"/>
            <a:ext cx="5588698" cy="4838700"/>
          </a:xfrm>
          <a:prstGeom prst="rect">
            <a:avLst/>
          </a:prstGeom>
          <a:noFill/>
          <a:ln>
            <a:noFill/>
          </a:ln>
        </p:spPr>
      </p:pic>
      <p:pic>
        <p:nvPicPr>
          <p:cNvPr descr=" " id="512" name="Google Shape;512;p17"/>
          <p:cNvPicPr preferRelativeResize="0"/>
          <p:nvPr/>
        </p:nvPicPr>
        <p:blipFill rotWithShape="1">
          <a:blip r:embed="rId5">
            <a:alphaModFix/>
          </a:blip>
          <a:srcRect b="0" l="0" r="0" t="0"/>
          <a:stretch/>
        </p:blipFill>
        <p:spPr>
          <a:xfrm>
            <a:off x="-2032254" y="1079500"/>
            <a:ext cx="9018127" cy="9182100"/>
          </a:xfrm>
          <a:prstGeom prst="rect">
            <a:avLst/>
          </a:prstGeom>
          <a:noFill/>
          <a:ln>
            <a:noFill/>
          </a:ln>
        </p:spPr>
      </p:pic>
      <p:pic>
        <p:nvPicPr>
          <p:cNvPr descr=" " id="513" name="Google Shape;513;p17"/>
          <p:cNvPicPr preferRelativeResize="0"/>
          <p:nvPr/>
        </p:nvPicPr>
        <p:blipFill rotWithShape="1">
          <a:blip r:embed="rId6">
            <a:alphaModFix/>
          </a:blip>
          <a:srcRect b="0" l="0" r="0" t="0"/>
          <a:stretch/>
        </p:blipFill>
        <p:spPr>
          <a:xfrm>
            <a:off x="1702013" y="8369300"/>
            <a:ext cx="2970906" cy="4858717"/>
          </a:xfrm>
          <a:prstGeom prst="rect">
            <a:avLst/>
          </a:prstGeom>
          <a:noFill/>
          <a:ln>
            <a:noFill/>
          </a:ln>
        </p:spPr>
      </p:pic>
      <p:sp>
        <p:nvSpPr>
          <p:cNvPr id="514" name="Google Shape;514;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5" name="Google Shape;515;p17"/>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16" name="Google Shape;516;p17"/>
          <p:cNvSpPr/>
          <p:nvPr/>
        </p:nvSpPr>
        <p:spPr>
          <a:xfrm>
            <a:off x="2946768" y="4152900"/>
            <a:ext cx="8738692" cy="20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7"/>
          <p:cNvSpPr/>
          <p:nvPr/>
        </p:nvSpPr>
        <p:spPr>
          <a:xfrm>
            <a:off x="2946768" y="4152900"/>
            <a:ext cx="8738692" cy="203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7"/>
          <p:cNvSpPr/>
          <p:nvPr/>
        </p:nvSpPr>
        <p:spPr>
          <a:xfrm>
            <a:off x="2946768" y="4152900"/>
            <a:ext cx="894191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An mobile app</a:t>
            </a:r>
            <a:endParaRPr b="0" i="0" sz="4800" u="none" cap="none" strike="noStrike">
              <a:solidFill>
                <a:schemeClr val="dk1"/>
              </a:solidFill>
              <a:latin typeface="Calibri"/>
              <a:ea typeface="Calibri"/>
              <a:cs typeface="Calibri"/>
              <a:sym typeface="Calibri"/>
            </a:endParaRPr>
          </a:p>
        </p:txBody>
      </p:sp>
      <p:sp>
        <p:nvSpPr>
          <p:cNvPr id="519" name="Google Shape;519;p17"/>
          <p:cNvSpPr/>
          <p:nvPr/>
        </p:nvSpPr>
        <p:spPr>
          <a:xfrm>
            <a:off x="2946768" y="5118100"/>
            <a:ext cx="8874176"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520" name="Google Shape;520;p17"/>
          <p:cNvSpPr/>
          <p:nvPr/>
        </p:nvSpPr>
        <p:spPr>
          <a:xfrm>
            <a:off x="2946768" y="7658100"/>
            <a:ext cx="9090103" cy="3615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Live your fantasy dreams</a:t>
            </a:r>
            <a:endParaRPr b="0" i="0" sz="3200" u="none" cap="none" strike="noStrike">
              <a:solidFill>
                <a:schemeClr val="dk1"/>
              </a:solidFill>
              <a:latin typeface="Calibri"/>
              <a:ea typeface="Calibri"/>
              <a:cs typeface="Calibri"/>
              <a:sym typeface="Calibri"/>
            </a:endParaRPr>
          </a:p>
        </p:txBody>
      </p:sp>
      <p:sp>
        <p:nvSpPr>
          <p:cNvPr id="521" name="Google Shape;521;p17"/>
          <p:cNvSpPr/>
          <p:nvPr/>
        </p:nvSpPr>
        <p:spPr>
          <a:xfrm>
            <a:off x="2895962" y="1854200"/>
            <a:ext cx="12900579"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Future of Fantasy</a:t>
            </a:r>
            <a:endParaRPr b="0" i="0" sz="8000" u="none" cap="none" strike="noStrike">
              <a:solidFill>
                <a:schemeClr val="dk1"/>
              </a:solidFill>
              <a:latin typeface="Calibri"/>
              <a:ea typeface="Calibri"/>
              <a:cs typeface="Calibri"/>
              <a:sym typeface="Calibri"/>
            </a:endParaRPr>
          </a:p>
        </p:txBody>
      </p:sp>
      <p:pic>
        <p:nvPicPr>
          <p:cNvPr descr=" " id="522" name="Google Shape;522;p17"/>
          <p:cNvPicPr preferRelativeResize="0"/>
          <p:nvPr/>
        </p:nvPicPr>
        <p:blipFill rotWithShape="1">
          <a:blip r:embed="rId8">
            <a:alphaModFix/>
          </a:blip>
          <a:srcRect b="0" l="0" r="0" t="0"/>
          <a:stretch/>
        </p:blipFill>
        <p:spPr>
          <a:xfrm>
            <a:off x="15457832" y="1028700"/>
            <a:ext cx="5474384" cy="11849100"/>
          </a:xfrm>
          <a:prstGeom prst="rect">
            <a:avLst/>
          </a:prstGeom>
          <a:noFill/>
          <a:ln>
            <a:noFill/>
          </a:ln>
        </p:spPr>
      </p:pic>
      <p:pic>
        <p:nvPicPr>
          <p:cNvPr descr=" " id="523" name="Google Shape;523;p17"/>
          <p:cNvPicPr preferRelativeResize="0"/>
          <p:nvPr/>
        </p:nvPicPr>
        <p:blipFill rotWithShape="1">
          <a:blip r:embed="rId9">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528" name="Shape 528"/>
        <p:cNvGrpSpPr/>
        <p:nvPr/>
      </p:nvGrpSpPr>
      <p:grpSpPr>
        <a:xfrm>
          <a:off x="0" y="0"/>
          <a:ext cx="0" cy="0"/>
          <a:chOff x="0" y="0"/>
          <a:chExt cx="0" cy="0"/>
        </a:xfrm>
      </p:grpSpPr>
      <p:pic>
        <p:nvPicPr>
          <p:cNvPr descr=" " id="529" name="Google Shape;529;p18"/>
          <p:cNvPicPr preferRelativeResize="0"/>
          <p:nvPr/>
        </p:nvPicPr>
        <p:blipFill rotWithShape="1">
          <a:blip r:embed="rId3">
            <a:alphaModFix/>
          </a:blip>
          <a:srcRect b="0" l="0" r="0" t="0"/>
          <a:stretch/>
        </p:blipFill>
        <p:spPr>
          <a:xfrm>
            <a:off x="-18500" y="-2120900"/>
            <a:ext cx="4775797" cy="7467600"/>
          </a:xfrm>
          <a:prstGeom prst="rect">
            <a:avLst/>
          </a:prstGeom>
          <a:noFill/>
          <a:ln>
            <a:noFill/>
          </a:ln>
        </p:spPr>
      </p:pic>
      <p:pic>
        <p:nvPicPr>
          <p:cNvPr descr=" " id="530" name="Google Shape;530;p18"/>
          <p:cNvPicPr preferRelativeResize="0"/>
          <p:nvPr/>
        </p:nvPicPr>
        <p:blipFill rotWithShape="1">
          <a:blip r:embed="rId4">
            <a:alphaModFix/>
          </a:blip>
          <a:srcRect b="0" l="0" r="0" t="0"/>
          <a:stretch/>
        </p:blipFill>
        <p:spPr>
          <a:xfrm>
            <a:off x="-3708864" y="-2042145"/>
            <a:ext cx="8250304" cy="5904285"/>
          </a:xfrm>
          <a:prstGeom prst="rect">
            <a:avLst/>
          </a:prstGeom>
          <a:noFill/>
          <a:ln>
            <a:noFill/>
          </a:ln>
        </p:spPr>
      </p:pic>
      <p:pic>
        <p:nvPicPr>
          <p:cNvPr descr=" " id="531" name="Google Shape;531;p18"/>
          <p:cNvPicPr preferRelativeResize="0"/>
          <p:nvPr/>
        </p:nvPicPr>
        <p:blipFill rotWithShape="1">
          <a:blip r:embed="rId5">
            <a:alphaModFix/>
          </a:blip>
          <a:srcRect b="0" l="0" r="0" t="0"/>
          <a:stretch/>
        </p:blipFill>
        <p:spPr>
          <a:xfrm>
            <a:off x="-2908664" y="7264400"/>
            <a:ext cx="8332241" cy="8470900"/>
          </a:xfrm>
          <a:prstGeom prst="rect">
            <a:avLst/>
          </a:prstGeom>
          <a:noFill/>
          <a:ln>
            <a:noFill/>
          </a:ln>
        </p:spPr>
      </p:pic>
      <p:pic>
        <p:nvPicPr>
          <p:cNvPr descr=" " id="532" name="Google Shape;532;p18"/>
          <p:cNvPicPr preferRelativeResize="0"/>
          <p:nvPr/>
        </p:nvPicPr>
        <p:blipFill rotWithShape="1">
          <a:blip r:embed="rId6">
            <a:alphaModFix/>
          </a:blip>
          <a:srcRect b="0" l="0" r="0" t="0"/>
          <a:stretch/>
        </p:blipFill>
        <p:spPr>
          <a:xfrm>
            <a:off x="18798350" y="-1028700"/>
            <a:ext cx="6071359" cy="5969000"/>
          </a:xfrm>
          <a:prstGeom prst="rect">
            <a:avLst/>
          </a:prstGeom>
          <a:noFill/>
          <a:ln>
            <a:noFill/>
          </a:ln>
        </p:spPr>
      </p:pic>
      <p:pic>
        <p:nvPicPr>
          <p:cNvPr descr=" " id="533" name="Google Shape;533;p18"/>
          <p:cNvPicPr preferRelativeResize="0"/>
          <p:nvPr/>
        </p:nvPicPr>
        <p:blipFill rotWithShape="1">
          <a:blip r:embed="rId7">
            <a:alphaModFix/>
          </a:blip>
          <a:srcRect b="0" l="0" r="0" t="0"/>
          <a:stretch/>
        </p:blipFill>
        <p:spPr>
          <a:xfrm>
            <a:off x="15749969" y="8170441"/>
            <a:ext cx="8332241" cy="8470900"/>
          </a:xfrm>
          <a:prstGeom prst="rect">
            <a:avLst/>
          </a:prstGeom>
          <a:noFill/>
          <a:ln>
            <a:noFill/>
          </a:ln>
        </p:spPr>
      </p:pic>
      <p:pic>
        <p:nvPicPr>
          <p:cNvPr descr=" " id="534" name="Google Shape;534;p18"/>
          <p:cNvPicPr preferRelativeResize="0"/>
          <p:nvPr/>
        </p:nvPicPr>
        <p:blipFill rotWithShape="1">
          <a:blip r:embed="rId8">
            <a:alphaModFix/>
          </a:blip>
          <a:srcRect b="0" l="0" r="0" t="0"/>
          <a:stretch/>
        </p:blipFill>
        <p:spPr>
          <a:xfrm>
            <a:off x="19979597" y="10050041"/>
            <a:ext cx="4890111" cy="4724400"/>
          </a:xfrm>
          <a:prstGeom prst="rect">
            <a:avLst/>
          </a:prstGeom>
          <a:noFill/>
          <a:ln>
            <a:noFill/>
          </a:ln>
        </p:spPr>
      </p:pic>
      <p:pic>
        <p:nvPicPr>
          <p:cNvPr descr=" " id="535" name="Google Shape;535;p18"/>
          <p:cNvPicPr preferRelativeResize="0"/>
          <p:nvPr/>
        </p:nvPicPr>
        <p:blipFill rotWithShape="1">
          <a:blip r:embed="rId9">
            <a:alphaModFix/>
          </a:blip>
          <a:srcRect b="0" l="0" r="0" t="0"/>
          <a:stretch/>
        </p:blipFill>
        <p:spPr>
          <a:xfrm>
            <a:off x="19566182" y="7594600"/>
            <a:ext cx="8250295" cy="5904880"/>
          </a:xfrm>
          <a:prstGeom prst="rect">
            <a:avLst/>
          </a:prstGeom>
          <a:noFill/>
          <a:ln>
            <a:noFill/>
          </a:ln>
        </p:spPr>
      </p:pic>
      <p:sp>
        <p:nvSpPr>
          <p:cNvPr id="536" name="Google Shape;536;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7" name="Google Shape;537;p18"/>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538" name="Google Shape;538;p18"/>
          <p:cNvSpPr/>
          <p:nvPr/>
        </p:nvSpPr>
        <p:spPr>
          <a:xfrm>
            <a:off x="16880410" y="4025900"/>
            <a:ext cx="5715714"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
          <p:cNvSpPr/>
          <p:nvPr/>
        </p:nvSpPr>
        <p:spPr>
          <a:xfrm>
            <a:off x="16880410" y="4025900"/>
            <a:ext cx="5715714"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p:nvPr/>
        </p:nvSpPr>
        <p:spPr>
          <a:xfrm>
            <a:off x="16880410" y="4025900"/>
            <a:ext cx="5918940"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 web application</a:t>
            </a:r>
            <a:endParaRPr b="0" i="0" sz="4800" u="none" cap="none" strike="noStrike">
              <a:solidFill>
                <a:schemeClr val="dk1"/>
              </a:solidFill>
              <a:latin typeface="Calibri"/>
              <a:ea typeface="Calibri"/>
              <a:cs typeface="Calibri"/>
              <a:sym typeface="Calibri"/>
            </a:endParaRPr>
          </a:p>
        </p:txBody>
      </p:sp>
      <p:sp>
        <p:nvSpPr>
          <p:cNvPr id="541" name="Google Shape;541;p18"/>
          <p:cNvSpPr/>
          <p:nvPr/>
        </p:nvSpPr>
        <p:spPr>
          <a:xfrm>
            <a:off x="16880410" y="4991100"/>
            <a:ext cx="5851198"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542" name="Google Shape;542;p18"/>
          <p:cNvSpPr/>
          <p:nvPr/>
        </p:nvSpPr>
        <p:spPr>
          <a:xfrm>
            <a:off x="825603" y="4064000"/>
            <a:ext cx="7007042" cy="536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543" name="Google Shape;543;p18"/>
          <p:cNvSpPr/>
          <p:nvPr/>
        </p:nvSpPr>
        <p:spPr>
          <a:xfrm>
            <a:off x="16766096" y="7734300"/>
            <a:ext cx="6994341" cy="501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544" name="Google Shape;544;p18"/>
          <p:cNvPicPr preferRelativeResize="0"/>
          <p:nvPr/>
        </p:nvPicPr>
        <p:blipFill rotWithShape="1">
          <a:blip r:embed="rId11">
            <a:alphaModFix/>
          </a:blip>
          <a:srcRect b="0" l="0" r="0" t="0"/>
          <a:stretch/>
        </p:blipFill>
        <p:spPr>
          <a:xfrm>
            <a:off x="7900387" y="749300"/>
            <a:ext cx="8573572" cy="12331700"/>
          </a:xfrm>
          <a:prstGeom prst="rect">
            <a:avLst/>
          </a:prstGeom>
          <a:noFill/>
          <a:ln>
            <a:noFill/>
          </a:ln>
        </p:spPr>
      </p:pic>
      <p:pic>
        <p:nvPicPr>
          <p:cNvPr descr=" " id="545" name="Google Shape;545;p18"/>
          <p:cNvPicPr preferRelativeResize="0"/>
          <p:nvPr/>
        </p:nvPicPr>
        <p:blipFill rotWithShape="1">
          <a:blip r:embed="rId12">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550" name="Shape 550"/>
        <p:cNvGrpSpPr/>
        <p:nvPr/>
      </p:nvGrpSpPr>
      <p:grpSpPr>
        <a:xfrm>
          <a:off x="0" y="0"/>
          <a:ext cx="0" cy="0"/>
          <a:chOff x="0" y="0"/>
          <a:chExt cx="0" cy="0"/>
        </a:xfrm>
      </p:grpSpPr>
      <p:pic>
        <p:nvPicPr>
          <p:cNvPr descr=" " id="551" name="Google Shape;551;p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552" name="Google Shape;552;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3" name="Google Shape;553;p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54" name="Google Shape;554;p19"/>
          <p:cNvSpPr/>
          <p:nvPr/>
        </p:nvSpPr>
        <p:spPr>
          <a:xfrm>
            <a:off x="8467725" y="762000"/>
            <a:ext cx="7464300" cy="2853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29" name="Shape 29"/>
        <p:cNvGrpSpPr/>
        <p:nvPr/>
      </p:nvGrpSpPr>
      <p:grpSpPr>
        <a:xfrm>
          <a:off x="0" y="0"/>
          <a:ext cx="0" cy="0"/>
          <a:chOff x="0" y="0"/>
          <a:chExt cx="0" cy="0"/>
        </a:xfrm>
      </p:grpSpPr>
      <p:pic>
        <p:nvPicPr>
          <p:cNvPr descr=" " id="30" name="Google Shape;30;p2"/>
          <p:cNvPicPr preferRelativeResize="0"/>
          <p:nvPr/>
        </p:nvPicPr>
        <p:blipFill rotWithShape="1">
          <a:blip r:embed="rId3">
            <a:alphaModFix/>
          </a:blip>
          <a:srcRect b="0" l="0" r="0" t="0"/>
          <a:stretch/>
        </p:blipFill>
        <p:spPr>
          <a:xfrm>
            <a:off x="-1054181" y="4731781"/>
            <a:ext cx="8798208" cy="10740244"/>
          </a:xfrm>
          <a:prstGeom prst="rect">
            <a:avLst/>
          </a:prstGeom>
          <a:noFill/>
          <a:ln>
            <a:noFill/>
          </a:ln>
        </p:spPr>
      </p:pic>
      <p:pic>
        <p:nvPicPr>
          <p:cNvPr descr=" " id="31" name="Google Shape;31;p2"/>
          <p:cNvPicPr preferRelativeResize="0"/>
          <p:nvPr/>
        </p:nvPicPr>
        <p:blipFill rotWithShape="1">
          <a:blip r:embed="rId4">
            <a:alphaModFix/>
          </a:blip>
          <a:srcRect b="0" l="0" r="0" t="0"/>
          <a:stretch/>
        </p:blipFill>
        <p:spPr>
          <a:xfrm>
            <a:off x="4705889" y="-1133664"/>
            <a:ext cx="15778603" cy="15318057"/>
          </a:xfrm>
          <a:prstGeom prst="rect">
            <a:avLst/>
          </a:prstGeom>
          <a:noFill/>
          <a:ln>
            <a:noFill/>
          </a:ln>
        </p:spPr>
      </p:pic>
      <p:pic>
        <p:nvPicPr>
          <p:cNvPr descr=" " id="32" name="Google Shape;32;p2"/>
          <p:cNvPicPr preferRelativeResize="0"/>
          <p:nvPr/>
        </p:nvPicPr>
        <p:blipFill rotWithShape="1">
          <a:blip r:embed="rId5">
            <a:alphaModFix/>
          </a:blip>
          <a:srcRect b="0" l="0" r="0" t="0"/>
          <a:stretch/>
        </p:blipFill>
        <p:spPr>
          <a:xfrm>
            <a:off x="17948376" y="7912100"/>
            <a:ext cx="9182215" cy="7265457"/>
          </a:xfrm>
          <a:prstGeom prst="rect">
            <a:avLst/>
          </a:prstGeom>
          <a:noFill/>
          <a:ln>
            <a:noFill/>
          </a:ln>
        </p:spPr>
      </p:pic>
      <p:pic>
        <p:nvPicPr>
          <p:cNvPr descr=" " id="33" name="Google Shape;33;p2"/>
          <p:cNvPicPr preferRelativeResize="0"/>
          <p:nvPr/>
        </p:nvPicPr>
        <p:blipFill rotWithShape="1">
          <a:blip r:embed="rId6">
            <a:alphaModFix/>
          </a:blip>
          <a:srcRect b="0" l="0" r="0" t="0"/>
          <a:stretch/>
        </p:blipFill>
        <p:spPr>
          <a:xfrm>
            <a:off x="19131704" y="-593117"/>
            <a:ext cx="4387456" cy="7314716"/>
          </a:xfrm>
          <a:prstGeom prst="rect">
            <a:avLst/>
          </a:prstGeom>
          <a:noFill/>
          <a:ln>
            <a:noFill/>
          </a:ln>
        </p:spPr>
      </p:pic>
      <p:pic>
        <p:nvPicPr>
          <p:cNvPr descr=" " id="34" name="Google Shape;34;p2"/>
          <p:cNvPicPr preferRelativeResize="0"/>
          <p:nvPr/>
        </p:nvPicPr>
        <p:blipFill rotWithShape="1">
          <a:blip r:embed="rId7">
            <a:alphaModFix/>
          </a:blip>
          <a:srcRect b="0" l="0" r="0" t="0"/>
          <a:stretch/>
        </p:blipFill>
        <p:spPr>
          <a:xfrm>
            <a:off x="-1493888" y="-127000"/>
            <a:ext cx="7882786" cy="6236816"/>
          </a:xfrm>
          <a:prstGeom prst="rect">
            <a:avLst/>
          </a:prstGeom>
          <a:noFill/>
          <a:ln>
            <a:noFill/>
          </a:ln>
        </p:spPr>
      </p:pic>
      <p:sp>
        <p:nvSpPr>
          <p:cNvPr id="35" name="Google Shape;35;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 name="Google Shape;36;p2"/>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sp>
        <p:nvSpPr>
          <p:cNvPr id="37" name="Google Shape;37;p2"/>
          <p:cNvSpPr/>
          <p:nvPr/>
        </p:nvSpPr>
        <p:spPr>
          <a:xfrm>
            <a:off x="8175588" y="4394200"/>
            <a:ext cx="8048573" cy="25611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Welcome</a:t>
            </a:r>
            <a:endParaRPr b="0" i="0" sz="12800" u="none" cap="none" strike="noStrike">
              <a:solidFill>
                <a:schemeClr val="dk1"/>
              </a:solidFill>
              <a:latin typeface="Calibri"/>
              <a:ea typeface="Calibri"/>
              <a:cs typeface="Calibri"/>
              <a:sym typeface="Calibri"/>
            </a:endParaRPr>
          </a:p>
        </p:txBody>
      </p:sp>
      <p:sp>
        <p:nvSpPr>
          <p:cNvPr id="38" name="Google Shape;38;p2"/>
          <p:cNvSpPr/>
          <p:nvPr/>
        </p:nvSpPr>
        <p:spPr>
          <a:xfrm>
            <a:off x="5000192" y="6921500"/>
            <a:ext cx="14399366" cy="2269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559" name="Shape 559"/>
        <p:cNvGrpSpPr/>
        <p:nvPr/>
      </p:nvGrpSpPr>
      <p:grpSpPr>
        <a:xfrm>
          <a:off x="0" y="0"/>
          <a:ext cx="0" cy="0"/>
          <a:chOff x="0" y="0"/>
          <a:chExt cx="0" cy="0"/>
        </a:xfrm>
      </p:grpSpPr>
      <p:pic>
        <p:nvPicPr>
          <p:cNvPr descr=" " id="560" name="Google Shape;560;p20"/>
          <p:cNvPicPr preferRelativeResize="0"/>
          <p:nvPr/>
        </p:nvPicPr>
        <p:blipFill rotWithShape="1">
          <a:blip r:embed="rId3">
            <a:alphaModFix/>
          </a:blip>
          <a:srcRect b="0" l="0" r="0" t="0"/>
          <a:stretch/>
        </p:blipFill>
        <p:spPr>
          <a:xfrm>
            <a:off x="13412876" y="-368250"/>
            <a:ext cx="14073359" cy="7162800"/>
          </a:xfrm>
          <a:prstGeom prst="rect">
            <a:avLst/>
          </a:prstGeom>
          <a:noFill/>
          <a:ln>
            <a:noFill/>
          </a:ln>
        </p:spPr>
      </p:pic>
      <p:pic>
        <p:nvPicPr>
          <p:cNvPr descr=" " id="561" name="Google Shape;561;p20"/>
          <p:cNvPicPr preferRelativeResize="0"/>
          <p:nvPr/>
        </p:nvPicPr>
        <p:blipFill rotWithShape="1">
          <a:blip r:embed="rId4">
            <a:alphaModFix/>
          </a:blip>
          <a:srcRect b="0" l="0" r="0" t="0"/>
          <a:stretch/>
        </p:blipFill>
        <p:spPr>
          <a:xfrm>
            <a:off x="20398750" y="2921050"/>
            <a:ext cx="4953619" cy="4851400"/>
          </a:xfrm>
          <a:prstGeom prst="rect">
            <a:avLst/>
          </a:prstGeom>
          <a:noFill/>
          <a:ln>
            <a:noFill/>
          </a:ln>
        </p:spPr>
      </p:pic>
      <p:pic>
        <p:nvPicPr>
          <p:cNvPr descr=" " id="562" name="Google Shape;562;p20"/>
          <p:cNvPicPr preferRelativeResize="0"/>
          <p:nvPr/>
        </p:nvPicPr>
        <p:blipFill rotWithShape="1">
          <a:blip r:embed="rId5">
            <a:alphaModFix/>
          </a:blip>
          <a:srcRect b="0" l="0" r="0" t="0"/>
          <a:stretch/>
        </p:blipFill>
        <p:spPr>
          <a:xfrm>
            <a:off x="17719763" y="-3136900"/>
            <a:ext cx="6020218" cy="8409955"/>
          </a:xfrm>
          <a:prstGeom prst="rect">
            <a:avLst/>
          </a:prstGeom>
          <a:noFill/>
          <a:ln>
            <a:noFill/>
          </a:ln>
        </p:spPr>
      </p:pic>
      <p:pic>
        <p:nvPicPr>
          <p:cNvPr descr=" " id="563" name="Google Shape;563;p20"/>
          <p:cNvPicPr preferRelativeResize="0"/>
          <p:nvPr/>
        </p:nvPicPr>
        <p:blipFill rotWithShape="1">
          <a:blip r:embed="rId6">
            <a:alphaModFix/>
          </a:blip>
          <a:srcRect b="0" l="0" r="0" t="0"/>
          <a:stretch/>
        </p:blipFill>
        <p:spPr>
          <a:xfrm>
            <a:off x="-838305" y="9829800"/>
            <a:ext cx="6935067" cy="4864100"/>
          </a:xfrm>
          <a:prstGeom prst="rect">
            <a:avLst/>
          </a:prstGeom>
          <a:noFill/>
          <a:ln>
            <a:noFill/>
          </a:ln>
        </p:spPr>
      </p:pic>
      <p:sp>
        <p:nvSpPr>
          <p:cNvPr id="564" name="Google Shape;564;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5" name="Google Shape;565;p2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pic>
        <p:nvPicPr>
          <p:cNvPr descr=" " id="566" name="Google Shape;566;p20"/>
          <p:cNvPicPr preferRelativeResize="0"/>
          <p:nvPr/>
        </p:nvPicPr>
        <p:blipFill rotWithShape="1">
          <a:blip r:embed="rId8">
            <a:alphaModFix/>
          </a:blip>
          <a:srcRect b="0" l="0" r="0" t="0"/>
          <a:stretch/>
        </p:blipFill>
        <p:spPr>
          <a:xfrm>
            <a:off x="787498" y="1104900"/>
            <a:ext cx="7189322" cy="5648052"/>
          </a:xfrm>
          <a:prstGeom prst="rect">
            <a:avLst/>
          </a:prstGeom>
          <a:noFill/>
          <a:ln>
            <a:noFill/>
          </a:ln>
        </p:spPr>
      </p:pic>
      <p:pic>
        <p:nvPicPr>
          <p:cNvPr descr=" " id="567" name="Google Shape;567;p20"/>
          <p:cNvPicPr preferRelativeResize="0"/>
          <p:nvPr/>
        </p:nvPicPr>
        <p:blipFill rotWithShape="1">
          <a:blip r:embed="rId9">
            <a:alphaModFix/>
          </a:blip>
          <a:srcRect b="0" l="0" r="0" t="0"/>
          <a:stretch/>
        </p:blipFill>
        <p:spPr>
          <a:xfrm>
            <a:off x="15989903" y="6756400"/>
            <a:ext cx="6161665" cy="6219106"/>
          </a:xfrm>
          <a:prstGeom prst="rect">
            <a:avLst/>
          </a:prstGeom>
          <a:noFill/>
          <a:ln>
            <a:noFill/>
          </a:ln>
        </p:spPr>
      </p:pic>
      <p:sp>
        <p:nvSpPr>
          <p:cNvPr id="568" name="Google Shape;568;p20"/>
          <p:cNvSpPr/>
          <p:nvPr/>
        </p:nvSpPr>
        <p:spPr>
          <a:xfrm>
            <a:off x="8675184" y="2171700"/>
            <a:ext cx="6604826" cy="32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0"/>
          <p:cNvSpPr/>
          <p:nvPr/>
        </p:nvSpPr>
        <p:spPr>
          <a:xfrm>
            <a:off x="8675184" y="2774950"/>
            <a:ext cx="723990"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0"/>
          <p:cNvSpPr/>
          <p:nvPr/>
        </p:nvSpPr>
        <p:spPr>
          <a:xfrm>
            <a:off x="8675184" y="2774950"/>
            <a:ext cx="1265925"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1</a:t>
            </a:r>
            <a:endParaRPr b="0" i="0" sz="12800" u="none" cap="none" strike="noStrike">
              <a:solidFill>
                <a:schemeClr val="dk1"/>
              </a:solidFill>
              <a:latin typeface="Calibri"/>
              <a:ea typeface="Calibri"/>
              <a:cs typeface="Calibri"/>
              <a:sym typeface="Calibri"/>
            </a:endParaRPr>
          </a:p>
        </p:txBody>
      </p:sp>
      <p:sp>
        <p:nvSpPr>
          <p:cNvPr id="571" name="Google Shape;571;p20"/>
          <p:cNvSpPr/>
          <p:nvPr/>
        </p:nvSpPr>
        <p:spPr>
          <a:xfrm>
            <a:off x="9602400" y="2171700"/>
            <a:ext cx="5677610" cy="32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0"/>
          <p:cNvSpPr/>
          <p:nvPr/>
        </p:nvSpPr>
        <p:spPr>
          <a:xfrm>
            <a:off x="9602400" y="2171700"/>
            <a:ext cx="5880835" cy="17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Discover the secrets</a:t>
            </a:r>
            <a:endParaRPr b="0" i="0" sz="4800" u="none" cap="none" strike="noStrike">
              <a:solidFill>
                <a:schemeClr val="dk1"/>
              </a:solidFill>
              <a:latin typeface="Calibri"/>
              <a:ea typeface="Calibri"/>
              <a:cs typeface="Calibri"/>
              <a:sym typeface="Calibri"/>
            </a:endParaRPr>
          </a:p>
        </p:txBody>
      </p:sp>
      <p:sp>
        <p:nvSpPr>
          <p:cNvPr id="573" name="Google Shape;573;p20"/>
          <p:cNvSpPr/>
          <p:nvPr/>
        </p:nvSpPr>
        <p:spPr>
          <a:xfrm>
            <a:off x="9602400" y="3797300"/>
            <a:ext cx="5813093"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574" name="Google Shape;574;p20"/>
          <p:cNvSpPr/>
          <p:nvPr/>
        </p:nvSpPr>
        <p:spPr>
          <a:xfrm>
            <a:off x="1079635" y="7962900"/>
            <a:ext cx="6604826" cy="37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0"/>
          <p:cNvSpPr/>
          <p:nvPr/>
        </p:nvSpPr>
        <p:spPr>
          <a:xfrm>
            <a:off x="1079635" y="8832850"/>
            <a:ext cx="1092337"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0"/>
          <p:cNvSpPr/>
          <p:nvPr/>
        </p:nvSpPr>
        <p:spPr>
          <a:xfrm>
            <a:off x="1079635" y="8832850"/>
            <a:ext cx="1634271"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3</a:t>
            </a:r>
            <a:endParaRPr b="0" i="0" sz="12800" u="none" cap="none" strike="noStrike">
              <a:solidFill>
                <a:schemeClr val="dk1"/>
              </a:solidFill>
              <a:latin typeface="Calibri"/>
              <a:ea typeface="Calibri"/>
              <a:cs typeface="Calibri"/>
              <a:sym typeface="Calibri"/>
            </a:endParaRPr>
          </a:p>
        </p:txBody>
      </p:sp>
      <p:sp>
        <p:nvSpPr>
          <p:cNvPr id="577" name="Google Shape;577;p20"/>
          <p:cNvSpPr/>
          <p:nvPr/>
        </p:nvSpPr>
        <p:spPr>
          <a:xfrm>
            <a:off x="2375197" y="7962900"/>
            <a:ext cx="5309264" cy="37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0"/>
          <p:cNvSpPr/>
          <p:nvPr/>
        </p:nvSpPr>
        <p:spPr>
          <a:xfrm>
            <a:off x="2375197" y="7962900"/>
            <a:ext cx="5512489" cy="17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Meet the creatures</a:t>
            </a:r>
            <a:endParaRPr b="0" i="0" sz="4800" u="none" cap="none" strike="noStrike">
              <a:solidFill>
                <a:schemeClr val="dk1"/>
              </a:solidFill>
              <a:latin typeface="Calibri"/>
              <a:ea typeface="Calibri"/>
              <a:cs typeface="Calibri"/>
              <a:sym typeface="Calibri"/>
            </a:endParaRPr>
          </a:p>
        </p:txBody>
      </p:sp>
      <p:sp>
        <p:nvSpPr>
          <p:cNvPr id="579" name="Google Shape;579;p20"/>
          <p:cNvSpPr/>
          <p:nvPr/>
        </p:nvSpPr>
        <p:spPr>
          <a:xfrm>
            <a:off x="2375197" y="9588500"/>
            <a:ext cx="5444747"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580" name="Google Shape;580;p20"/>
          <p:cNvSpPr/>
          <p:nvPr/>
        </p:nvSpPr>
        <p:spPr>
          <a:xfrm>
            <a:off x="8586273" y="7962900"/>
            <a:ext cx="6604826" cy="37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8586273" y="8832850"/>
            <a:ext cx="1206651"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8586273" y="8832850"/>
            <a:ext cx="1748585"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4</a:t>
            </a:r>
            <a:endParaRPr b="0" i="0" sz="12800" u="none" cap="none" strike="noStrike">
              <a:solidFill>
                <a:schemeClr val="dk1"/>
              </a:solidFill>
              <a:latin typeface="Calibri"/>
              <a:ea typeface="Calibri"/>
              <a:cs typeface="Calibri"/>
              <a:sym typeface="Calibri"/>
            </a:endParaRPr>
          </a:p>
        </p:txBody>
      </p:sp>
      <p:sp>
        <p:nvSpPr>
          <p:cNvPr id="583" name="Google Shape;583;p20"/>
          <p:cNvSpPr/>
          <p:nvPr/>
        </p:nvSpPr>
        <p:spPr>
          <a:xfrm>
            <a:off x="9996149" y="7962900"/>
            <a:ext cx="5194949" cy="37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9996149" y="7962900"/>
            <a:ext cx="5398175" cy="17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Uncover the magic</a:t>
            </a:r>
            <a:endParaRPr b="0" i="0" sz="4800" u="none" cap="none" strike="noStrike">
              <a:solidFill>
                <a:schemeClr val="dk1"/>
              </a:solidFill>
              <a:latin typeface="Calibri"/>
              <a:ea typeface="Calibri"/>
              <a:cs typeface="Calibri"/>
              <a:sym typeface="Calibri"/>
            </a:endParaRPr>
          </a:p>
        </p:txBody>
      </p:sp>
      <p:sp>
        <p:nvSpPr>
          <p:cNvPr id="585" name="Google Shape;585;p20"/>
          <p:cNvSpPr/>
          <p:nvPr/>
        </p:nvSpPr>
        <p:spPr>
          <a:xfrm>
            <a:off x="9996149" y="9588500"/>
            <a:ext cx="5330433"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586" name="Google Shape;586;p20"/>
          <p:cNvSpPr/>
          <p:nvPr/>
        </p:nvSpPr>
        <p:spPr>
          <a:xfrm>
            <a:off x="16181822" y="2171700"/>
            <a:ext cx="6604826" cy="32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16181822" y="2774950"/>
            <a:ext cx="1066933" cy="20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16181822" y="2774950"/>
            <a:ext cx="1608868"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2</a:t>
            </a:r>
            <a:endParaRPr b="0" i="0" sz="12800" u="none" cap="none" strike="noStrike">
              <a:solidFill>
                <a:schemeClr val="dk1"/>
              </a:solidFill>
              <a:latin typeface="Calibri"/>
              <a:ea typeface="Calibri"/>
              <a:cs typeface="Calibri"/>
              <a:sym typeface="Calibri"/>
            </a:endParaRPr>
          </a:p>
        </p:txBody>
      </p:sp>
      <p:sp>
        <p:nvSpPr>
          <p:cNvPr id="589" name="Google Shape;589;p20"/>
          <p:cNvSpPr/>
          <p:nvPr/>
        </p:nvSpPr>
        <p:spPr>
          <a:xfrm>
            <a:off x="17451981" y="2171700"/>
            <a:ext cx="5334667" cy="32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17451981" y="2171700"/>
            <a:ext cx="5537892" cy="17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Find your own path</a:t>
            </a:r>
            <a:endParaRPr b="0" i="0" sz="4800" u="none" cap="none" strike="noStrike">
              <a:solidFill>
                <a:schemeClr val="dk1"/>
              </a:solidFill>
              <a:latin typeface="Calibri"/>
              <a:ea typeface="Calibri"/>
              <a:cs typeface="Calibri"/>
              <a:sym typeface="Calibri"/>
            </a:endParaRPr>
          </a:p>
        </p:txBody>
      </p:sp>
      <p:sp>
        <p:nvSpPr>
          <p:cNvPr id="591" name="Google Shape;591;p20"/>
          <p:cNvSpPr/>
          <p:nvPr/>
        </p:nvSpPr>
        <p:spPr>
          <a:xfrm>
            <a:off x="17451981" y="3797300"/>
            <a:ext cx="547015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596" name="Shape 596"/>
        <p:cNvGrpSpPr/>
        <p:nvPr/>
      </p:nvGrpSpPr>
      <p:grpSpPr>
        <a:xfrm>
          <a:off x="0" y="0"/>
          <a:ext cx="0" cy="0"/>
          <a:chOff x="0" y="0"/>
          <a:chExt cx="0" cy="0"/>
        </a:xfrm>
      </p:grpSpPr>
      <p:pic>
        <p:nvPicPr>
          <p:cNvPr descr=" " id="597" name="Google Shape;597;p21"/>
          <p:cNvPicPr preferRelativeResize="0"/>
          <p:nvPr/>
        </p:nvPicPr>
        <p:blipFill rotWithShape="1">
          <a:blip r:embed="rId3">
            <a:alphaModFix/>
          </a:blip>
          <a:srcRect b="0" l="0" r="0" t="0"/>
          <a:stretch/>
        </p:blipFill>
        <p:spPr>
          <a:xfrm>
            <a:off x="-2108464" y="8978900"/>
            <a:ext cx="7443130" cy="8509000"/>
          </a:xfrm>
          <a:prstGeom prst="rect">
            <a:avLst/>
          </a:prstGeom>
          <a:noFill/>
          <a:ln>
            <a:noFill/>
          </a:ln>
        </p:spPr>
      </p:pic>
      <p:pic>
        <p:nvPicPr>
          <p:cNvPr descr=" " id="598" name="Google Shape;598;p21"/>
          <p:cNvPicPr preferRelativeResize="0"/>
          <p:nvPr/>
        </p:nvPicPr>
        <p:blipFill rotWithShape="1">
          <a:blip r:embed="rId4">
            <a:alphaModFix/>
          </a:blip>
          <a:srcRect b="0" l="0" r="0" t="0"/>
          <a:stretch/>
        </p:blipFill>
        <p:spPr>
          <a:xfrm>
            <a:off x="-254032" y="0"/>
            <a:ext cx="5588698" cy="4838700"/>
          </a:xfrm>
          <a:prstGeom prst="rect">
            <a:avLst/>
          </a:prstGeom>
          <a:noFill/>
          <a:ln>
            <a:noFill/>
          </a:ln>
        </p:spPr>
      </p:pic>
      <p:pic>
        <p:nvPicPr>
          <p:cNvPr descr=" " id="599" name="Google Shape;599;p21"/>
          <p:cNvPicPr preferRelativeResize="0"/>
          <p:nvPr/>
        </p:nvPicPr>
        <p:blipFill rotWithShape="1">
          <a:blip r:embed="rId5">
            <a:alphaModFix/>
          </a:blip>
          <a:srcRect b="0" l="0" r="0" t="0"/>
          <a:stretch/>
        </p:blipFill>
        <p:spPr>
          <a:xfrm>
            <a:off x="17401175" y="1079500"/>
            <a:ext cx="9018127" cy="9182100"/>
          </a:xfrm>
          <a:prstGeom prst="rect">
            <a:avLst/>
          </a:prstGeom>
          <a:noFill/>
          <a:ln>
            <a:noFill/>
          </a:ln>
        </p:spPr>
      </p:pic>
      <p:sp>
        <p:nvSpPr>
          <p:cNvPr id="600" name="Google Shape;600;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1" name="Google Shape;601;p21"/>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602" name="Google Shape;602;p21"/>
          <p:cNvPicPr preferRelativeResize="0"/>
          <p:nvPr/>
        </p:nvPicPr>
        <p:blipFill rotWithShape="1">
          <a:blip r:embed="rId7">
            <a:alphaModFix/>
          </a:blip>
          <a:srcRect b="0" l="0" r="0" t="0"/>
          <a:stretch/>
        </p:blipFill>
        <p:spPr>
          <a:xfrm>
            <a:off x="8522765" y="3810000"/>
            <a:ext cx="14479810" cy="7861300"/>
          </a:xfrm>
          <a:prstGeom prst="rect">
            <a:avLst/>
          </a:prstGeom>
          <a:noFill/>
          <a:ln>
            <a:noFill/>
          </a:ln>
        </p:spPr>
      </p:pic>
      <p:sp>
        <p:nvSpPr>
          <p:cNvPr id="603" name="Google Shape;603;p21"/>
          <p:cNvSpPr/>
          <p:nvPr/>
        </p:nvSpPr>
        <p:spPr>
          <a:xfrm>
            <a:off x="5012893" y="1104900"/>
            <a:ext cx="14348560" cy="15959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Fantasy Realm at a Glance</a:t>
            </a:r>
            <a:endParaRPr b="0" i="0" sz="8000" u="none" cap="none" strike="noStrike">
              <a:solidFill>
                <a:schemeClr val="dk1"/>
              </a:solidFill>
              <a:latin typeface="Calibri"/>
              <a:ea typeface="Calibri"/>
              <a:cs typeface="Calibri"/>
              <a:sym typeface="Calibri"/>
            </a:endParaRPr>
          </a:p>
        </p:txBody>
      </p:sp>
      <p:sp>
        <p:nvSpPr>
          <p:cNvPr id="604" name="Google Shape;604;p21"/>
          <p:cNvSpPr/>
          <p:nvPr/>
        </p:nvSpPr>
        <p:spPr>
          <a:xfrm>
            <a:off x="1714714" y="3429000"/>
            <a:ext cx="6935067"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
          <p:cNvSpPr/>
          <p:nvPr/>
        </p:nvSpPr>
        <p:spPr>
          <a:xfrm>
            <a:off x="1714714" y="3429000"/>
            <a:ext cx="6935067"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1"/>
          <p:cNvSpPr/>
          <p:nvPr/>
        </p:nvSpPr>
        <p:spPr>
          <a:xfrm>
            <a:off x="1714714" y="3429000"/>
            <a:ext cx="713829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The Enchanted Forest</a:t>
            </a:r>
            <a:endParaRPr b="0" i="0" sz="4800" u="none" cap="none" strike="noStrike">
              <a:solidFill>
                <a:schemeClr val="dk1"/>
              </a:solidFill>
              <a:latin typeface="Calibri"/>
              <a:ea typeface="Calibri"/>
              <a:cs typeface="Calibri"/>
              <a:sym typeface="Calibri"/>
            </a:endParaRPr>
          </a:p>
        </p:txBody>
      </p:sp>
      <p:sp>
        <p:nvSpPr>
          <p:cNvPr id="607" name="Google Shape;607;p21"/>
          <p:cNvSpPr/>
          <p:nvPr/>
        </p:nvSpPr>
        <p:spPr>
          <a:xfrm>
            <a:off x="1714714" y="429260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608" name="Google Shape;608;p21"/>
          <p:cNvSpPr/>
          <p:nvPr/>
        </p:nvSpPr>
        <p:spPr>
          <a:xfrm>
            <a:off x="1714714" y="6324600"/>
            <a:ext cx="6935067" cy="246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a:off x="1714714" y="6324600"/>
            <a:ext cx="6935067" cy="246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a:off x="1714714" y="6324600"/>
            <a:ext cx="713829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The Crystal Caves</a:t>
            </a:r>
            <a:endParaRPr b="0" i="0" sz="4800" u="none" cap="none" strike="noStrike">
              <a:solidFill>
                <a:schemeClr val="dk1"/>
              </a:solidFill>
              <a:latin typeface="Calibri"/>
              <a:ea typeface="Calibri"/>
              <a:cs typeface="Calibri"/>
              <a:sym typeface="Calibri"/>
            </a:endParaRPr>
          </a:p>
        </p:txBody>
      </p:sp>
      <p:sp>
        <p:nvSpPr>
          <p:cNvPr id="611" name="Google Shape;611;p21"/>
          <p:cNvSpPr/>
          <p:nvPr/>
        </p:nvSpPr>
        <p:spPr>
          <a:xfrm>
            <a:off x="1714714" y="7188200"/>
            <a:ext cx="707055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network of underground caves filled with precious gems and crystals.</a:t>
            </a:r>
            <a:endParaRPr b="0" i="0" sz="3200" u="none" cap="none" strike="noStrike">
              <a:solidFill>
                <a:schemeClr val="dk1"/>
              </a:solidFill>
              <a:latin typeface="Calibri"/>
              <a:ea typeface="Calibri"/>
              <a:cs typeface="Calibri"/>
              <a:sym typeface="Calibri"/>
            </a:endParaRPr>
          </a:p>
        </p:txBody>
      </p:sp>
      <p:sp>
        <p:nvSpPr>
          <p:cNvPr id="612" name="Google Shape;612;p21"/>
          <p:cNvSpPr/>
          <p:nvPr/>
        </p:nvSpPr>
        <p:spPr>
          <a:xfrm>
            <a:off x="1714714" y="9753600"/>
            <a:ext cx="6935067"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a:off x="1714714" y="9753600"/>
            <a:ext cx="6935067" cy="19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a:off x="1714714" y="9753600"/>
            <a:ext cx="713829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The Dragon's Lair</a:t>
            </a:r>
            <a:endParaRPr b="0" i="0" sz="4800" u="none" cap="none" strike="noStrike">
              <a:solidFill>
                <a:schemeClr val="dk1"/>
              </a:solidFill>
              <a:latin typeface="Calibri"/>
              <a:ea typeface="Calibri"/>
              <a:cs typeface="Calibri"/>
              <a:sym typeface="Calibri"/>
            </a:endParaRPr>
          </a:p>
        </p:txBody>
      </p:sp>
      <p:sp>
        <p:nvSpPr>
          <p:cNvPr id="615" name="Google Shape;615;p21"/>
          <p:cNvSpPr/>
          <p:nvPr/>
        </p:nvSpPr>
        <p:spPr>
          <a:xfrm>
            <a:off x="1714714" y="10617200"/>
            <a:ext cx="7070550"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620" name="Shape 620"/>
        <p:cNvGrpSpPr/>
        <p:nvPr/>
      </p:nvGrpSpPr>
      <p:grpSpPr>
        <a:xfrm>
          <a:off x="0" y="0"/>
          <a:ext cx="0" cy="0"/>
          <a:chOff x="0" y="0"/>
          <a:chExt cx="0" cy="0"/>
        </a:xfrm>
      </p:grpSpPr>
      <p:pic>
        <p:nvPicPr>
          <p:cNvPr descr=" " id="621" name="Google Shape;621;p22"/>
          <p:cNvPicPr preferRelativeResize="0"/>
          <p:nvPr/>
        </p:nvPicPr>
        <p:blipFill rotWithShape="1">
          <a:blip r:embed="rId3">
            <a:alphaModFix/>
          </a:blip>
          <a:srcRect b="0" l="0" r="0" t="0"/>
          <a:stretch/>
        </p:blipFill>
        <p:spPr>
          <a:xfrm>
            <a:off x="-18500" y="-2120900"/>
            <a:ext cx="4775797" cy="7467600"/>
          </a:xfrm>
          <a:prstGeom prst="rect">
            <a:avLst/>
          </a:prstGeom>
          <a:noFill/>
          <a:ln>
            <a:noFill/>
          </a:ln>
        </p:spPr>
      </p:pic>
      <p:pic>
        <p:nvPicPr>
          <p:cNvPr descr=" " id="622" name="Google Shape;622;p22"/>
          <p:cNvPicPr preferRelativeResize="0"/>
          <p:nvPr/>
        </p:nvPicPr>
        <p:blipFill rotWithShape="1">
          <a:blip r:embed="rId4">
            <a:alphaModFix/>
          </a:blip>
          <a:srcRect b="0" l="0" r="0" t="0"/>
          <a:stretch/>
        </p:blipFill>
        <p:spPr>
          <a:xfrm>
            <a:off x="-3708864" y="-2042145"/>
            <a:ext cx="8250304" cy="5904285"/>
          </a:xfrm>
          <a:prstGeom prst="rect">
            <a:avLst/>
          </a:prstGeom>
          <a:noFill/>
          <a:ln>
            <a:noFill/>
          </a:ln>
        </p:spPr>
      </p:pic>
      <p:pic>
        <p:nvPicPr>
          <p:cNvPr descr=" " id="623" name="Google Shape;623;p22"/>
          <p:cNvPicPr preferRelativeResize="0"/>
          <p:nvPr/>
        </p:nvPicPr>
        <p:blipFill rotWithShape="1">
          <a:blip r:embed="rId5">
            <a:alphaModFix/>
          </a:blip>
          <a:srcRect b="0" l="0" r="0" t="0"/>
          <a:stretch/>
        </p:blipFill>
        <p:spPr>
          <a:xfrm>
            <a:off x="-2908664" y="7264400"/>
            <a:ext cx="8332241" cy="8470900"/>
          </a:xfrm>
          <a:prstGeom prst="rect">
            <a:avLst/>
          </a:prstGeom>
          <a:noFill/>
          <a:ln>
            <a:noFill/>
          </a:ln>
        </p:spPr>
      </p:pic>
      <p:pic>
        <p:nvPicPr>
          <p:cNvPr descr=" " id="624" name="Google Shape;624;p22"/>
          <p:cNvPicPr preferRelativeResize="0"/>
          <p:nvPr/>
        </p:nvPicPr>
        <p:blipFill rotWithShape="1">
          <a:blip r:embed="rId6">
            <a:alphaModFix/>
          </a:blip>
          <a:srcRect b="0" l="0" r="0" t="0"/>
          <a:stretch/>
        </p:blipFill>
        <p:spPr>
          <a:xfrm>
            <a:off x="18798350" y="-1028700"/>
            <a:ext cx="6071359" cy="5969000"/>
          </a:xfrm>
          <a:prstGeom prst="rect">
            <a:avLst/>
          </a:prstGeom>
          <a:noFill/>
          <a:ln>
            <a:noFill/>
          </a:ln>
        </p:spPr>
      </p:pic>
      <p:pic>
        <p:nvPicPr>
          <p:cNvPr descr=" " id="625" name="Google Shape;625;p22"/>
          <p:cNvPicPr preferRelativeResize="0"/>
          <p:nvPr/>
        </p:nvPicPr>
        <p:blipFill rotWithShape="1">
          <a:blip r:embed="rId7">
            <a:alphaModFix/>
          </a:blip>
          <a:srcRect b="0" l="0" r="0" t="0"/>
          <a:stretch/>
        </p:blipFill>
        <p:spPr>
          <a:xfrm>
            <a:off x="15749969" y="8170441"/>
            <a:ext cx="8332241" cy="8470900"/>
          </a:xfrm>
          <a:prstGeom prst="rect">
            <a:avLst/>
          </a:prstGeom>
          <a:noFill/>
          <a:ln>
            <a:noFill/>
          </a:ln>
        </p:spPr>
      </p:pic>
      <p:pic>
        <p:nvPicPr>
          <p:cNvPr descr=" " id="626" name="Google Shape;626;p22"/>
          <p:cNvPicPr preferRelativeResize="0"/>
          <p:nvPr/>
        </p:nvPicPr>
        <p:blipFill rotWithShape="1">
          <a:blip r:embed="rId8">
            <a:alphaModFix/>
          </a:blip>
          <a:srcRect b="0" l="0" r="0" t="0"/>
          <a:stretch/>
        </p:blipFill>
        <p:spPr>
          <a:xfrm>
            <a:off x="19979597" y="10050041"/>
            <a:ext cx="4890111" cy="4724400"/>
          </a:xfrm>
          <a:prstGeom prst="rect">
            <a:avLst/>
          </a:prstGeom>
          <a:noFill/>
          <a:ln>
            <a:noFill/>
          </a:ln>
        </p:spPr>
      </p:pic>
      <p:pic>
        <p:nvPicPr>
          <p:cNvPr descr=" " id="627" name="Google Shape;627;p22"/>
          <p:cNvPicPr preferRelativeResize="0"/>
          <p:nvPr/>
        </p:nvPicPr>
        <p:blipFill rotWithShape="1">
          <a:blip r:embed="rId9">
            <a:alphaModFix/>
          </a:blip>
          <a:srcRect b="0" l="0" r="0" t="0"/>
          <a:stretch/>
        </p:blipFill>
        <p:spPr>
          <a:xfrm>
            <a:off x="19566182" y="7594600"/>
            <a:ext cx="8250295" cy="5904880"/>
          </a:xfrm>
          <a:prstGeom prst="rect">
            <a:avLst/>
          </a:prstGeom>
          <a:noFill/>
          <a:ln>
            <a:noFill/>
          </a:ln>
        </p:spPr>
      </p:pic>
      <p:sp>
        <p:nvSpPr>
          <p:cNvPr id="628" name="Google Shape;628;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9" name="Google Shape;629;p22"/>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630" name="Google Shape;630;p22"/>
          <p:cNvSpPr/>
          <p:nvPr/>
        </p:nvSpPr>
        <p:spPr>
          <a:xfrm>
            <a:off x="6054423" y="1104900"/>
            <a:ext cx="12278201" cy="15959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Timeline</a:t>
            </a:r>
            <a:endParaRPr b="0" i="0" sz="8000" u="none" cap="none" strike="noStrike">
              <a:solidFill>
                <a:schemeClr val="dk1"/>
              </a:solidFill>
              <a:latin typeface="Calibri"/>
              <a:ea typeface="Calibri"/>
              <a:cs typeface="Calibri"/>
              <a:sym typeface="Calibri"/>
            </a:endParaRPr>
          </a:p>
        </p:txBody>
      </p:sp>
      <p:sp>
        <p:nvSpPr>
          <p:cNvPr id="631" name="Google Shape;631;p22"/>
          <p:cNvSpPr/>
          <p:nvPr/>
        </p:nvSpPr>
        <p:spPr>
          <a:xfrm>
            <a:off x="0" y="2933700"/>
            <a:ext cx="24387048" cy="97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2"/>
          <p:cNvSpPr/>
          <p:nvPr/>
        </p:nvSpPr>
        <p:spPr>
          <a:xfrm>
            <a:off x="0" y="7569200"/>
            <a:ext cx="24387048"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3" name="Google Shape;633;p22"/>
          <p:cNvPicPr preferRelativeResize="0"/>
          <p:nvPr/>
        </p:nvPicPr>
        <p:blipFill rotWithShape="1">
          <a:blip r:embed="rId11">
            <a:alphaModFix/>
          </a:blip>
          <a:srcRect b="0" l="0" r="0" t="0"/>
          <a:stretch/>
        </p:blipFill>
        <p:spPr>
          <a:xfrm>
            <a:off x="0" y="7556500"/>
            <a:ext cx="24387048" cy="12700"/>
          </a:xfrm>
          <a:prstGeom prst="rect">
            <a:avLst/>
          </a:prstGeom>
          <a:noFill/>
          <a:ln>
            <a:noFill/>
          </a:ln>
        </p:spPr>
      </p:pic>
      <p:pic>
        <p:nvPicPr>
          <p:cNvPr descr=" " id="634" name="Google Shape;634;p22"/>
          <p:cNvPicPr preferRelativeResize="0"/>
          <p:nvPr/>
        </p:nvPicPr>
        <p:blipFill rotWithShape="1">
          <a:blip r:embed="rId12">
            <a:alphaModFix/>
          </a:blip>
          <a:srcRect b="0" l="0" r="0" t="0"/>
          <a:stretch/>
        </p:blipFill>
        <p:spPr>
          <a:xfrm>
            <a:off x="1244756" y="4660900"/>
            <a:ext cx="190524" cy="2908300"/>
          </a:xfrm>
          <a:prstGeom prst="rect">
            <a:avLst/>
          </a:prstGeom>
          <a:noFill/>
          <a:ln>
            <a:noFill/>
          </a:ln>
        </p:spPr>
      </p:pic>
      <p:pic>
        <p:nvPicPr>
          <p:cNvPr descr=" " id="635" name="Google Shape;635;p22"/>
          <p:cNvPicPr preferRelativeResize="0"/>
          <p:nvPr/>
        </p:nvPicPr>
        <p:blipFill rotWithShape="1">
          <a:blip r:embed="rId13">
            <a:alphaModFix/>
          </a:blip>
          <a:srcRect b="0" l="0" r="0" t="0"/>
          <a:stretch/>
        </p:blipFill>
        <p:spPr>
          <a:xfrm>
            <a:off x="12561870" y="3149600"/>
            <a:ext cx="190524" cy="4419600"/>
          </a:xfrm>
          <a:prstGeom prst="rect">
            <a:avLst/>
          </a:prstGeom>
          <a:noFill/>
          <a:ln>
            <a:noFill/>
          </a:ln>
        </p:spPr>
      </p:pic>
      <p:pic>
        <p:nvPicPr>
          <p:cNvPr descr=" " id="636" name="Google Shape;636;p22"/>
          <p:cNvPicPr preferRelativeResize="0"/>
          <p:nvPr/>
        </p:nvPicPr>
        <p:blipFill rotWithShape="1">
          <a:blip r:embed="rId14">
            <a:alphaModFix/>
          </a:blip>
          <a:srcRect b="0" l="0" r="0" t="0"/>
          <a:stretch/>
        </p:blipFill>
        <p:spPr>
          <a:xfrm>
            <a:off x="6884260" y="7569200"/>
            <a:ext cx="190524" cy="5029200"/>
          </a:xfrm>
          <a:prstGeom prst="rect">
            <a:avLst/>
          </a:prstGeom>
          <a:noFill/>
          <a:ln>
            <a:noFill/>
          </a:ln>
        </p:spPr>
      </p:pic>
      <p:pic>
        <p:nvPicPr>
          <p:cNvPr descr=" " id="637" name="Google Shape;637;p22"/>
          <p:cNvPicPr preferRelativeResize="0"/>
          <p:nvPr/>
        </p:nvPicPr>
        <p:blipFill rotWithShape="1">
          <a:blip r:embed="rId15">
            <a:alphaModFix/>
          </a:blip>
          <a:srcRect b="0" l="0" r="0" t="0"/>
          <a:stretch/>
        </p:blipFill>
        <p:spPr>
          <a:xfrm>
            <a:off x="18214076" y="7569200"/>
            <a:ext cx="190524" cy="3048000"/>
          </a:xfrm>
          <a:prstGeom prst="rect">
            <a:avLst/>
          </a:prstGeom>
          <a:noFill/>
          <a:ln>
            <a:noFill/>
          </a:ln>
        </p:spPr>
      </p:pic>
      <p:sp>
        <p:nvSpPr>
          <p:cNvPr id="638" name="Google Shape;638;p22"/>
          <p:cNvSpPr/>
          <p:nvPr/>
        </p:nvSpPr>
        <p:spPr>
          <a:xfrm>
            <a:off x="1740117" y="4419600"/>
            <a:ext cx="4572572"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2"/>
          <p:cNvSpPr/>
          <p:nvPr/>
        </p:nvSpPr>
        <p:spPr>
          <a:xfrm>
            <a:off x="1740117" y="4419600"/>
            <a:ext cx="4572572"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2"/>
          <p:cNvSpPr/>
          <p:nvPr/>
        </p:nvSpPr>
        <p:spPr>
          <a:xfrm>
            <a:off x="1740117" y="4419600"/>
            <a:ext cx="472499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War</a:t>
            </a:r>
            <a:endParaRPr b="0" i="0" sz="3600" u="none" cap="none" strike="noStrike">
              <a:solidFill>
                <a:schemeClr val="dk1"/>
              </a:solidFill>
              <a:latin typeface="Calibri"/>
              <a:ea typeface="Calibri"/>
              <a:cs typeface="Calibri"/>
              <a:sym typeface="Calibri"/>
            </a:endParaRPr>
          </a:p>
        </p:txBody>
      </p:sp>
      <p:sp>
        <p:nvSpPr>
          <p:cNvPr id="641" name="Google Shape;641;p22"/>
          <p:cNvSpPr/>
          <p:nvPr/>
        </p:nvSpPr>
        <p:spPr>
          <a:xfrm>
            <a:off x="1740117" y="51943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Eclipse</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Quest for artifact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Volcano disaster</a:t>
            </a:r>
            <a:endParaRPr b="0" i="0" sz="3200" u="none" cap="none" strike="noStrike">
              <a:solidFill>
                <a:schemeClr val="dk1"/>
              </a:solidFill>
              <a:latin typeface="Calibri"/>
              <a:ea typeface="Calibri"/>
              <a:cs typeface="Calibri"/>
              <a:sym typeface="Calibri"/>
            </a:endParaRPr>
          </a:p>
        </p:txBody>
      </p:sp>
      <p:sp>
        <p:nvSpPr>
          <p:cNvPr id="642" name="Google Shape;642;p22"/>
          <p:cNvSpPr/>
          <p:nvPr/>
        </p:nvSpPr>
        <p:spPr>
          <a:xfrm>
            <a:off x="13069934" y="2933700"/>
            <a:ext cx="4572572"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2"/>
          <p:cNvSpPr/>
          <p:nvPr/>
        </p:nvSpPr>
        <p:spPr>
          <a:xfrm>
            <a:off x="13069934" y="2933700"/>
            <a:ext cx="4572572"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13069934" y="2933700"/>
            <a:ext cx="472499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Transformation</a:t>
            </a:r>
            <a:endParaRPr b="0" i="0" sz="3600" u="none" cap="none" strike="noStrike">
              <a:solidFill>
                <a:schemeClr val="dk1"/>
              </a:solidFill>
              <a:latin typeface="Calibri"/>
              <a:ea typeface="Calibri"/>
              <a:cs typeface="Calibri"/>
              <a:sym typeface="Calibri"/>
            </a:endParaRPr>
          </a:p>
        </p:txBody>
      </p:sp>
      <p:sp>
        <p:nvSpPr>
          <p:cNvPr id="645" name="Google Shape;645;p22"/>
          <p:cNvSpPr/>
          <p:nvPr/>
        </p:nvSpPr>
        <p:spPr>
          <a:xfrm>
            <a:off x="13069934" y="37084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Kingdoms clash in conflict.</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Peasant discovers magical powers.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Plot to assassinate leader uncovered.</a:t>
            </a:r>
            <a:endParaRPr b="0" i="0" sz="3200" u="none" cap="none" strike="noStrike">
              <a:solidFill>
                <a:schemeClr val="dk1"/>
              </a:solidFill>
              <a:latin typeface="Calibri"/>
              <a:ea typeface="Calibri"/>
              <a:cs typeface="Calibri"/>
              <a:sym typeface="Calibri"/>
            </a:endParaRPr>
          </a:p>
        </p:txBody>
      </p:sp>
      <p:sp>
        <p:nvSpPr>
          <p:cNvPr id="646" name="Google Shape;646;p22"/>
          <p:cNvSpPr/>
          <p:nvPr/>
        </p:nvSpPr>
        <p:spPr>
          <a:xfrm>
            <a:off x="7417727" y="8077200"/>
            <a:ext cx="4572572"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a:off x="7417727" y="8077200"/>
            <a:ext cx="4572572" cy="438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2"/>
          <p:cNvSpPr/>
          <p:nvPr/>
        </p:nvSpPr>
        <p:spPr>
          <a:xfrm>
            <a:off x="7417727" y="8077200"/>
            <a:ext cx="472499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Rise</a:t>
            </a:r>
            <a:endParaRPr b="0" i="0" sz="3600" u="none" cap="none" strike="noStrike">
              <a:solidFill>
                <a:schemeClr val="dk1"/>
              </a:solidFill>
              <a:latin typeface="Calibri"/>
              <a:ea typeface="Calibri"/>
              <a:cs typeface="Calibri"/>
              <a:sym typeface="Calibri"/>
            </a:endParaRPr>
          </a:p>
        </p:txBody>
      </p:sp>
      <p:sp>
        <p:nvSpPr>
          <p:cNvPr id="649" name="Google Shape;649;p22"/>
          <p:cNvSpPr/>
          <p:nvPr/>
        </p:nvSpPr>
        <p:spPr>
          <a:xfrm>
            <a:off x="7417727" y="8851900"/>
            <a:ext cx="4708055" cy="3742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Humans acquire Crystal </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Shimmering City established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City expands, conquers neighbors.</a:t>
            </a:r>
            <a:endParaRPr b="0" i="0" sz="3200" u="none" cap="none" strike="noStrike">
              <a:solidFill>
                <a:schemeClr val="dk1"/>
              </a:solidFill>
              <a:latin typeface="Calibri"/>
              <a:ea typeface="Calibri"/>
              <a:cs typeface="Calibri"/>
              <a:sym typeface="Calibri"/>
            </a:endParaRPr>
          </a:p>
        </p:txBody>
      </p:sp>
      <p:sp>
        <p:nvSpPr>
          <p:cNvPr id="650" name="Google Shape;650;p22"/>
          <p:cNvSpPr/>
          <p:nvPr/>
        </p:nvSpPr>
        <p:spPr>
          <a:xfrm>
            <a:off x="18747543" y="8077200"/>
            <a:ext cx="4572572"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p:nvPr/>
        </p:nvSpPr>
        <p:spPr>
          <a:xfrm>
            <a:off x="18747543" y="8077200"/>
            <a:ext cx="4572572" cy="27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2"/>
          <p:cNvSpPr/>
          <p:nvPr/>
        </p:nvSpPr>
        <p:spPr>
          <a:xfrm>
            <a:off x="18747543" y="8077200"/>
            <a:ext cx="472499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Invasion</a:t>
            </a:r>
            <a:endParaRPr b="0" i="0" sz="3600" u="none" cap="none" strike="noStrike">
              <a:solidFill>
                <a:schemeClr val="dk1"/>
              </a:solidFill>
              <a:latin typeface="Calibri"/>
              <a:ea typeface="Calibri"/>
              <a:cs typeface="Calibri"/>
              <a:sym typeface="Calibri"/>
            </a:endParaRPr>
          </a:p>
        </p:txBody>
      </p:sp>
      <p:sp>
        <p:nvSpPr>
          <p:cNvPr id="653" name="Google Shape;653;p22"/>
          <p:cNvSpPr/>
          <p:nvPr/>
        </p:nvSpPr>
        <p:spPr>
          <a:xfrm>
            <a:off x="18747543" y="8851900"/>
            <a:ext cx="4708055" cy="21420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Kingdom invaded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Betrayal</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DM Sans"/>
              <a:buChar char="•"/>
            </a:pPr>
            <a:r>
              <a:rPr b="0" i="0" lang="en-US" sz="3200" u="none" cap="none" strike="noStrike">
                <a:solidFill>
                  <a:srgbClr val="0E0E0E"/>
                </a:solidFill>
                <a:latin typeface="DM Sans"/>
                <a:ea typeface="DM Sans"/>
                <a:cs typeface="DM Sans"/>
                <a:sym typeface="DM Sans"/>
              </a:rPr>
              <a:t>Hero's festival</a:t>
            </a:r>
            <a:endParaRPr b="0" i="0" sz="3200" u="none" cap="none" strike="noStrike">
              <a:solidFill>
                <a:schemeClr val="dk1"/>
              </a:solidFill>
              <a:latin typeface="Calibri"/>
              <a:ea typeface="Calibri"/>
              <a:cs typeface="Calibri"/>
              <a:sym typeface="Calibri"/>
            </a:endParaRPr>
          </a:p>
        </p:txBody>
      </p:sp>
      <p:sp>
        <p:nvSpPr>
          <p:cNvPr id="654" name="Google Shape;654;p22"/>
          <p:cNvSpPr/>
          <p:nvPr/>
        </p:nvSpPr>
        <p:spPr>
          <a:xfrm rot="-5400000">
            <a:off x="784401" y="8117780"/>
            <a:ext cx="1333667"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Rowdies"/>
              <a:buNone/>
            </a:pPr>
            <a:r>
              <a:rPr b="0" i="0" lang="en-US" sz="3600" u="none" cap="none" strike="noStrike">
                <a:solidFill>
                  <a:srgbClr val="000000"/>
                </a:solidFill>
                <a:latin typeface="Rowdies"/>
                <a:ea typeface="Rowdies"/>
                <a:cs typeface="Rowdies"/>
                <a:sym typeface="Rowdies"/>
              </a:rPr>
              <a:t>2020</a:t>
            </a:r>
            <a:endParaRPr b="0" i="0" sz="3600" u="none" cap="none" strike="noStrike">
              <a:solidFill>
                <a:schemeClr val="dk1"/>
              </a:solidFill>
              <a:latin typeface="Calibri"/>
              <a:ea typeface="Calibri"/>
              <a:cs typeface="Calibri"/>
              <a:sym typeface="Calibri"/>
            </a:endParaRPr>
          </a:p>
        </p:txBody>
      </p:sp>
      <p:sp>
        <p:nvSpPr>
          <p:cNvPr id="655" name="Google Shape;655;p22"/>
          <p:cNvSpPr/>
          <p:nvPr/>
        </p:nvSpPr>
        <p:spPr>
          <a:xfrm rot="-5400000">
            <a:off x="12114217" y="8132874"/>
            <a:ext cx="1308264"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Rowdies"/>
              <a:buNone/>
            </a:pPr>
            <a:r>
              <a:rPr b="0" i="0" lang="en-US" sz="3600" u="none" cap="none" strike="noStrike">
                <a:solidFill>
                  <a:srgbClr val="000000"/>
                </a:solidFill>
                <a:latin typeface="Rowdies"/>
                <a:ea typeface="Rowdies"/>
                <a:cs typeface="Rowdies"/>
                <a:sym typeface="Rowdies"/>
              </a:rPr>
              <a:t>2022</a:t>
            </a:r>
            <a:endParaRPr b="0" i="0" sz="3600" u="none" cap="none" strike="noStrike">
              <a:solidFill>
                <a:schemeClr val="dk1"/>
              </a:solidFill>
              <a:latin typeface="Calibri"/>
              <a:ea typeface="Calibri"/>
              <a:cs typeface="Calibri"/>
              <a:sym typeface="Calibri"/>
            </a:endParaRPr>
          </a:p>
        </p:txBody>
      </p:sp>
      <p:sp>
        <p:nvSpPr>
          <p:cNvPr id="656" name="Google Shape;656;p22"/>
          <p:cNvSpPr/>
          <p:nvPr/>
        </p:nvSpPr>
        <p:spPr>
          <a:xfrm rot="-5400000">
            <a:off x="6487413" y="6254130"/>
            <a:ext cx="120665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Rowdies"/>
              <a:buNone/>
            </a:pPr>
            <a:r>
              <a:rPr b="0" i="0" lang="en-US" sz="3600" u="none" cap="none" strike="noStrike">
                <a:solidFill>
                  <a:srgbClr val="000000"/>
                </a:solidFill>
                <a:latin typeface="Rowdies"/>
                <a:ea typeface="Rowdies"/>
                <a:cs typeface="Rowdies"/>
                <a:sym typeface="Rowdies"/>
              </a:rPr>
              <a:t>2021</a:t>
            </a:r>
            <a:endParaRPr b="0" i="0" sz="3600" u="none" cap="none" strike="noStrike">
              <a:solidFill>
                <a:schemeClr val="dk1"/>
              </a:solidFill>
              <a:latin typeface="Calibri"/>
              <a:ea typeface="Calibri"/>
              <a:cs typeface="Calibri"/>
              <a:sym typeface="Calibri"/>
            </a:endParaRPr>
          </a:p>
        </p:txBody>
      </p:sp>
      <p:sp>
        <p:nvSpPr>
          <p:cNvPr id="657" name="Google Shape;657;p22"/>
          <p:cNvSpPr/>
          <p:nvPr/>
        </p:nvSpPr>
        <p:spPr>
          <a:xfrm rot="-5400000">
            <a:off x="17766423" y="6202474"/>
            <a:ext cx="1308264"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600"/>
              <a:buFont typeface="Rowdies"/>
              <a:buNone/>
            </a:pPr>
            <a:r>
              <a:rPr b="0" i="0" lang="en-US" sz="3600" u="none" cap="none" strike="noStrike">
                <a:solidFill>
                  <a:srgbClr val="000000"/>
                </a:solidFill>
                <a:latin typeface="Rowdies"/>
                <a:ea typeface="Rowdies"/>
                <a:cs typeface="Rowdies"/>
                <a:sym typeface="Rowdies"/>
              </a:rPr>
              <a:t>2022</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662" name="Shape 662"/>
        <p:cNvGrpSpPr/>
        <p:nvPr/>
      </p:nvGrpSpPr>
      <p:grpSpPr>
        <a:xfrm>
          <a:off x="0" y="0"/>
          <a:ext cx="0" cy="0"/>
          <a:chOff x="0" y="0"/>
          <a:chExt cx="0" cy="0"/>
        </a:xfrm>
      </p:grpSpPr>
      <p:pic>
        <p:nvPicPr>
          <p:cNvPr descr=" " id="663" name="Google Shape;663;p23"/>
          <p:cNvPicPr preferRelativeResize="0"/>
          <p:nvPr/>
        </p:nvPicPr>
        <p:blipFill rotWithShape="1">
          <a:blip r:embed="rId3">
            <a:alphaModFix/>
          </a:blip>
          <a:srcRect b="0" l="0" r="0" t="0"/>
          <a:stretch/>
        </p:blipFill>
        <p:spPr>
          <a:xfrm>
            <a:off x="13412876" y="-368250"/>
            <a:ext cx="14073359" cy="7162800"/>
          </a:xfrm>
          <a:prstGeom prst="rect">
            <a:avLst/>
          </a:prstGeom>
          <a:noFill/>
          <a:ln>
            <a:noFill/>
          </a:ln>
        </p:spPr>
      </p:pic>
      <p:pic>
        <p:nvPicPr>
          <p:cNvPr descr=" " id="664" name="Google Shape;664;p23"/>
          <p:cNvPicPr preferRelativeResize="0"/>
          <p:nvPr/>
        </p:nvPicPr>
        <p:blipFill rotWithShape="1">
          <a:blip r:embed="rId4">
            <a:alphaModFix/>
          </a:blip>
          <a:srcRect b="0" l="0" r="0" t="0"/>
          <a:stretch/>
        </p:blipFill>
        <p:spPr>
          <a:xfrm>
            <a:off x="20398750" y="2921050"/>
            <a:ext cx="4953619" cy="4851400"/>
          </a:xfrm>
          <a:prstGeom prst="rect">
            <a:avLst/>
          </a:prstGeom>
          <a:noFill/>
          <a:ln>
            <a:noFill/>
          </a:ln>
        </p:spPr>
      </p:pic>
      <p:pic>
        <p:nvPicPr>
          <p:cNvPr descr=" " id="665" name="Google Shape;665;p23"/>
          <p:cNvPicPr preferRelativeResize="0"/>
          <p:nvPr/>
        </p:nvPicPr>
        <p:blipFill rotWithShape="1">
          <a:blip r:embed="rId5">
            <a:alphaModFix/>
          </a:blip>
          <a:srcRect b="0" l="0" r="0" t="0"/>
          <a:stretch/>
        </p:blipFill>
        <p:spPr>
          <a:xfrm>
            <a:off x="17719763" y="-3136900"/>
            <a:ext cx="6020218" cy="8409955"/>
          </a:xfrm>
          <a:prstGeom prst="rect">
            <a:avLst/>
          </a:prstGeom>
          <a:noFill/>
          <a:ln>
            <a:noFill/>
          </a:ln>
        </p:spPr>
      </p:pic>
      <p:pic>
        <p:nvPicPr>
          <p:cNvPr descr=" " id="666" name="Google Shape;666;p23"/>
          <p:cNvPicPr preferRelativeResize="0"/>
          <p:nvPr/>
        </p:nvPicPr>
        <p:blipFill rotWithShape="1">
          <a:blip r:embed="rId6">
            <a:alphaModFix/>
          </a:blip>
          <a:srcRect b="0" l="0" r="0" t="0"/>
          <a:stretch/>
        </p:blipFill>
        <p:spPr>
          <a:xfrm>
            <a:off x="-838305" y="9829800"/>
            <a:ext cx="6935067" cy="4864100"/>
          </a:xfrm>
          <a:prstGeom prst="rect">
            <a:avLst/>
          </a:prstGeom>
          <a:noFill/>
          <a:ln>
            <a:noFill/>
          </a:ln>
        </p:spPr>
      </p:pic>
      <p:sp>
        <p:nvSpPr>
          <p:cNvPr id="667" name="Google Shape;667;p2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8" name="Google Shape;668;p2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669" name="Google Shape;669;p23"/>
          <p:cNvSpPr/>
          <p:nvPr/>
        </p:nvSpPr>
        <p:spPr>
          <a:xfrm>
            <a:off x="9267925" y="711200"/>
            <a:ext cx="5851198" cy="15959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Our Team</a:t>
            </a:r>
            <a:endParaRPr b="0" i="0" sz="8000" u="none" cap="none" strike="noStrike">
              <a:solidFill>
                <a:schemeClr val="dk1"/>
              </a:solidFill>
              <a:latin typeface="Calibri"/>
              <a:ea typeface="Calibri"/>
              <a:cs typeface="Calibri"/>
              <a:sym typeface="Calibri"/>
            </a:endParaRPr>
          </a:p>
        </p:txBody>
      </p:sp>
      <p:sp>
        <p:nvSpPr>
          <p:cNvPr id="670" name="Google Shape;670;p23"/>
          <p:cNvSpPr/>
          <p:nvPr/>
        </p:nvSpPr>
        <p:spPr>
          <a:xfrm>
            <a:off x="2553019" y="2984500"/>
            <a:ext cx="6096762" cy="774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1" name="Google Shape;671;p23"/>
          <p:cNvPicPr preferRelativeResize="0"/>
          <p:nvPr/>
        </p:nvPicPr>
        <p:blipFill rotWithShape="1">
          <a:blip r:embed="rId8">
            <a:alphaModFix/>
          </a:blip>
          <a:srcRect b="0" l="0" r="0" t="0"/>
          <a:stretch/>
        </p:blipFill>
        <p:spPr>
          <a:xfrm>
            <a:off x="2553019" y="2984500"/>
            <a:ext cx="6096762" cy="6096000"/>
          </a:xfrm>
          <a:prstGeom prst="rect">
            <a:avLst/>
          </a:prstGeom>
          <a:noFill/>
          <a:ln>
            <a:noFill/>
          </a:ln>
        </p:spPr>
      </p:pic>
      <p:sp>
        <p:nvSpPr>
          <p:cNvPr id="672" name="Google Shape;672;p23"/>
          <p:cNvSpPr/>
          <p:nvPr/>
        </p:nvSpPr>
        <p:spPr>
          <a:xfrm>
            <a:off x="2553019" y="92837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2553019" y="92837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a:off x="2451406" y="9283700"/>
            <a:ext cx="6299987"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Eldruin</a:t>
            </a:r>
            <a:endParaRPr b="0" i="0" sz="4800" u="none" cap="none" strike="noStrike">
              <a:solidFill>
                <a:schemeClr val="dk1"/>
              </a:solidFill>
              <a:latin typeface="Calibri"/>
              <a:ea typeface="Calibri"/>
              <a:cs typeface="Calibri"/>
              <a:sym typeface="Calibri"/>
            </a:endParaRPr>
          </a:p>
        </p:txBody>
      </p:sp>
      <p:sp>
        <p:nvSpPr>
          <p:cNvPr id="675" name="Google Shape;675;p23"/>
          <p:cNvSpPr/>
          <p:nvPr/>
        </p:nvSpPr>
        <p:spPr>
          <a:xfrm>
            <a:off x="2485277" y="1019810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Fire Mage</a:t>
            </a:r>
            <a:endParaRPr b="0" i="0" sz="3200" u="none" cap="none" strike="noStrike">
              <a:solidFill>
                <a:schemeClr val="dk1"/>
              </a:solidFill>
              <a:latin typeface="Calibri"/>
              <a:ea typeface="Calibri"/>
              <a:cs typeface="Calibri"/>
              <a:sym typeface="Calibri"/>
            </a:endParaRPr>
          </a:p>
        </p:txBody>
      </p:sp>
      <p:sp>
        <p:nvSpPr>
          <p:cNvPr id="676" name="Google Shape;676;p23"/>
          <p:cNvSpPr/>
          <p:nvPr/>
        </p:nvSpPr>
        <p:spPr>
          <a:xfrm>
            <a:off x="9513489" y="5422900"/>
            <a:ext cx="6096762" cy="774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7" name="Google Shape;677;p23"/>
          <p:cNvPicPr preferRelativeResize="0"/>
          <p:nvPr/>
        </p:nvPicPr>
        <p:blipFill rotWithShape="1">
          <a:blip r:embed="rId9">
            <a:alphaModFix/>
          </a:blip>
          <a:srcRect b="0" l="0" r="0" t="0"/>
          <a:stretch/>
        </p:blipFill>
        <p:spPr>
          <a:xfrm>
            <a:off x="9513489" y="5422900"/>
            <a:ext cx="6096762" cy="6096000"/>
          </a:xfrm>
          <a:prstGeom prst="rect">
            <a:avLst/>
          </a:prstGeom>
          <a:noFill/>
          <a:ln>
            <a:noFill/>
          </a:ln>
        </p:spPr>
      </p:pic>
      <p:sp>
        <p:nvSpPr>
          <p:cNvPr id="678" name="Google Shape;678;p23"/>
          <p:cNvSpPr/>
          <p:nvPr/>
        </p:nvSpPr>
        <p:spPr>
          <a:xfrm>
            <a:off x="9513489" y="117221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3"/>
          <p:cNvSpPr/>
          <p:nvPr/>
        </p:nvSpPr>
        <p:spPr>
          <a:xfrm>
            <a:off x="9513489" y="117221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3"/>
          <p:cNvSpPr/>
          <p:nvPr/>
        </p:nvSpPr>
        <p:spPr>
          <a:xfrm>
            <a:off x="9411876" y="11722100"/>
            <a:ext cx="6299987"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Elementalen</a:t>
            </a:r>
            <a:endParaRPr b="0" i="0" sz="4800" u="none" cap="none" strike="noStrike">
              <a:solidFill>
                <a:schemeClr val="dk1"/>
              </a:solidFill>
              <a:latin typeface="Calibri"/>
              <a:ea typeface="Calibri"/>
              <a:cs typeface="Calibri"/>
              <a:sym typeface="Calibri"/>
            </a:endParaRPr>
          </a:p>
        </p:txBody>
      </p:sp>
      <p:sp>
        <p:nvSpPr>
          <p:cNvPr id="681" name="Google Shape;681;p23"/>
          <p:cNvSpPr/>
          <p:nvPr/>
        </p:nvSpPr>
        <p:spPr>
          <a:xfrm>
            <a:off x="9445747" y="1263650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Guardian</a:t>
            </a:r>
            <a:endParaRPr b="0" i="0" sz="3200" u="none" cap="none" strike="noStrike">
              <a:solidFill>
                <a:schemeClr val="dk1"/>
              </a:solidFill>
              <a:latin typeface="Calibri"/>
              <a:ea typeface="Calibri"/>
              <a:cs typeface="Calibri"/>
              <a:sym typeface="Calibri"/>
            </a:endParaRPr>
          </a:p>
        </p:txBody>
      </p:sp>
      <p:sp>
        <p:nvSpPr>
          <p:cNvPr id="682" name="Google Shape;682;p23"/>
          <p:cNvSpPr/>
          <p:nvPr/>
        </p:nvSpPr>
        <p:spPr>
          <a:xfrm>
            <a:off x="16473959" y="2984500"/>
            <a:ext cx="6096762" cy="774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83" name="Google Shape;683;p23"/>
          <p:cNvPicPr preferRelativeResize="0"/>
          <p:nvPr/>
        </p:nvPicPr>
        <p:blipFill rotWithShape="1">
          <a:blip r:embed="rId10">
            <a:alphaModFix/>
          </a:blip>
          <a:srcRect b="0" l="0" r="0" t="0"/>
          <a:stretch/>
        </p:blipFill>
        <p:spPr>
          <a:xfrm>
            <a:off x="16473959" y="2984500"/>
            <a:ext cx="6096762" cy="6096000"/>
          </a:xfrm>
          <a:prstGeom prst="rect">
            <a:avLst/>
          </a:prstGeom>
          <a:noFill/>
          <a:ln>
            <a:noFill/>
          </a:ln>
        </p:spPr>
      </p:pic>
      <p:sp>
        <p:nvSpPr>
          <p:cNvPr id="684" name="Google Shape;684;p23"/>
          <p:cNvSpPr/>
          <p:nvPr/>
        </p:nvSpPr>
        <p:spPr>
          <a:xfrm>
            <a:off x="16473959" y="92837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a:off x="16473959" y="9283700"/>
            <a:ext cx="6096762"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a:off x="16372346" y="9283700"/>
            <a:ext cx="6299987"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Lunaria</a:t>
            </a:r>
            <a:endParaRPr b="0" i="0" sz="4800" u="none" cap="none" strike="noStrike">
              <a:solidFill>
                <a:schemeClr val="dk1"/>
              </a:solidFill>
              <a:latin typeface="Calibri"/>
              <a:ea typeface="Calibri"/>
              <a:cs typeface="Calibri"/>
              <a:sym typeface="Calibri"/>
            </a:endParaRPr>
          </a:p>
        </p:txBody>
      </p:sp>
      <p:sp>
        <p:nvSpPr>
          <p:cNvPr id="687" name="Google Shape;687;p23"/>
          <p:cNvSpPr/>
          <p:nvPr/>
        </p:nvSpPr>
        <p:spPr>
          <a:xfrm>
            <a:off x="16406217" y="10198100"/>
            <a:ext cx="6232246"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692" name="Shape 692"/>
        <p:cNvGrpSpPr/>
        <p:nvPr/>
      </p:nvGrpSpPr>
      <p:grpSpPr>
        <a:xfrm>
          <a:off x="0" y="0"/>
          <a:ext cx="0" cy="0"/>
          <a:chOff x="0" y="0"/>
          <a:chExt cx="0" cy="0"/>
        </a:xfrm>
      </p:grpSpPr>
      <p:pic>
        <p:nvPicPr>
          <p:cNvPr descr=" " id="693" name="Google Shape;693;p24"/>
          <p:cNvPicPr preferRelativeResize="0"/>
          <p:nvPr/>
        </p:nvPicPr>
        <p:blipFill rotWithShape="1">
          <a:blip r:embed="rId3">
            <a:alphaModFix/>
          </a:blip>
          <a:srcRect b="0" l="0" r="0" t="0"/>
          <a:stretch/>
        </p:blipFill>
        <p:spPr>
          <a:xfrm>
            <a:off x="-18500" y="-2120900"/>
            <a:ext cx="4775797" cy="7467600"/>
          </a:xfrm>
          <a:prstGeom prst="rect">
            <a:avLst/>
          </a:prstGeom>
          <a:noFill/>
          <a:ln>
            <a:noFill/>
          </a:ln>
        </p:spPr>
      </p:pic>
      <p:pic>
        <p:nvPicPr>
          <p:cNvPr descr=" " id="694" name="Google Shape;694;p24"/>
          <p:cNvPicPr preferRelativeResize="0"/>
          <p:nvPr/>
        </p:nvPicPr>
        <p:blipFill rotWithShape="1">
          <a:blip r:embed="rId4">
            <a:alphaModFix/>
          </a:blip>
          <a:srcRect b="0" l="0" r="0" t="0"/>
          <a:stretch/>
        </p:blipFill>
        <p:spPr>
          <a:xfrm>
            <a:off x="-3708864" y="-2042145"/>
            <a:ext cx="8250304" cy="5904285"/>
          </a:xfrm>
          <a:prstGeom prst="rect">
            <a:avLst/>
          </a:prstGeom>
          <a:noFill/>
          <a:ln>
            <a:noFill/>
          </a:ln>
        </p:spPr>
      </p:pic>
      <p:pic>
        <p:nvPicPr>
          <p:cNvPr descr=" " id="695" name="Google Shape;695;p24"/>
          <p:cNvPicPr preferRelativeResize="0"/>
          <p:nvPr/>
        </p:nvPicPr>
        <p:blipFill rotWithShape="1">
          <a:blip r:embed="rId5">
            <a:alphaModFix/>
          </a:blip>
          <a:srcRect b="0" l="0" r="0" t="0"/>
          <a:stretch/>
        </p:blipFill>
        <p:spPr>
          <a:xfrm>
            <a:off x="-2908664" y="7264400"/>
            <a:ext cx="8332241" cy="8470900"/>
          </a:xfrm>
          <a:prstGeom prst="rect">
            <a:avLst/>
          </a:prstGeom>
          <a:noFill/>
          <a:ln>
            <a:noFill/>
          </a:ln>
        </p:spPr>
      </p:pic>
      <p:pic>
        <p:nvPicPr>
          <p:cNvPr descr=" " id="696" name="Google Shape;696;p24"/>
          <p:cNvPicPr preferRelativeResize="0"/>
          <p:nvPr/>
        </p:nvPicPr>
        <p:blipFill rotWithShape="1">
          <a:blip r:embed="rId6">
            <a:alphaModFix/>
          </a:blip>
          <a:srcRect b="0" l="0" r="0" t="0"/>
          <a:stretch/>
        </p:blipFill>
        <p:spPr>
          <a:xfrm>
            <a:off x="18798350" y="-1028700"/>
            <a:ext cx="6071359" cy="5969000"/>
          </a:xfrm>
          <a:prstGeom prst="rect">
            <a:avLst/>
          </a:prstGeom>
          <a:noFill/>
          <a:ln>
            <a:noFill/>
          </a:ln>
        </p:spPr>
      </p:pic>
      <p:pic>
        <p:nvPicPr>
          <p:cNvPr descr=" " id="697" name="Google Shape;697;p24"/>
          <p:cNvPicPr preferRelativeResize="0"/>
          <p:nvPr/>
        </p:nvPicPr>
        <p:blipFill rotWithShape="1">
          <a:blip r:embed="rId7">
            <a:alphaModFix/>
          </a:blip>
          <a:srcRect b="0" l="0" r="0" t="0"/>
          <a:stretch/>
        </p:blipFill>
        <p:spPr>
          <a:xfrm>
            <a:off x="15749969" y="8170441"/>
            <a:ext cx="8332241" cy="8470900"/>
          </a:xfrm>
          <a:prstGeom prst="rect">
            <a:avLst/>
          </a:prstGeom>
          <a:noFill/>
          <a:ln>
            <a:noFill/>
          </a:ln>
        </p:spPr>
      </p:pic>
      <p:pic>
        <p:nvPicPr>
          <p:cNvPr descr=" " id="698" name="Google Shape;698;p24"/>
          <p:cNvPicPr preferRelativeResize="0"/>
          <p:nvPr/>
        </p:nvPicPr>
        <p:blipFill rotWithShape="1">
          <a:blip r:embed="rId8">
            <a:alphaModFix/>
          </a:blip>
          <a:srcRect b="0" l="0" r="0" t="0"/>
          <a:stretch/>
        </p:blipFill>
        <p:spPr>
          <a:xfrm>
            <a:off x="19979597" y="10050041"/>
            <a:ext cx="4890111" cy="4724400"/>
          </a:xfrm>
          <a:prstGeom prst="rect">
            <a:avLst/>
          </a:prstGeom>
          <a:noFill/>
          <a:ln>
            <a:noFill/>
          </a:ln>
        </p:spPr>
      </p:pic>
      <p:pic>
        <p:nvPicPr>
          <p:cNvPr descr=" " id="699" name="Google Shape;699;p24"/>
          <p:cNvPicPr preferRelativeResize="0"/>
          <p:nvPr/>
        </p:nvPicPr>
        <p:blipFill rotWithShape="1">
          <a:blip r:embed="rId9">
            <a:alphaModFix/>
          </a:blip>
          <a:srcRect b="0" l="0" r="0" t="0"/>
          <a:stretch/>
        </p:blipFill>
        <p:spPr>
          <a:xfrm>
            <a:off x="19566182" y="7594600"/>
            <a:ext cx="8250295" cy="5904880"/>
          </a:xfrm>
          <a:prstGeom prst="rect">
            <a:avLst/>
          </a:prstGeom>
          <a:noFill/>
          <a:ln>
            <a:noFill/>
          </a:ln>
        </p:spPr>
      </p:pic>
      <p:sp>
        <p:nvSpPr>
          <p:cNvPr id="700" name="Google Shape;700;p2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01" name="Google Shape;701;p24"/>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702" name="Google Shape;702;p24"/>
          <p:cNvSpPr/>
          <p:nvPr/>
        </p:nvSpPr>
        <p:spPr>
          <a:xfrm>
            <a:off x="7794541" y="1092200"/>
            <a:ext cx="8810668" cy="15959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List</a:t>
            </a:r>
            <a:endParaRPr b="0" i="0" sz="8000" u="none" cap="none" strike="noStrike">
              <a:solidFill>
                <a:schemeClr val="dk1"/>
              </a:solidFill>
              <a:latin typeface="Calibri"/>
              <a:ea typeface="Calibri"/>
              <a:cs typeface="Calibri"/>
              <a:sym typeface="Calibri"/>
            </a:endParaRPr>
          </a:p>
        </p:txBody>
      </p:sp>
      <p:sp>
        <p:nvSpPr>
          <p:cNvPr id="703" name="Google Shape;703;p24"/>
          <p:cNvSpPr/>
          <p:nvPr/>
        </p:nvSpPr>
        <p:spPr>
          <a:xfrm>
            <a:off x="3670759" y="3975100"/>
            <a:ext cx="17032829" cy="697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4"/>
          <p:cNvSpPr/>
          <p:nvPr/>
        </p:nvSpPr>
        <p:spPr>
          <a:xfrm>
            <a:off x="3670759" y="3975100"/>
            <a:ext cx="17032829" cy="106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4"/>
          <p:cNvSpPr/>
          <p:nvPr/>
        </p:nvSpPr>
        <p:spPr>
          <a:xfrm>
            <a:off x="3670759" y="4222750"/>
            <a:ext cx="624918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Dragons</a:t>
            </a:r>
            <a:endParaRPr b="0" i="0" sz="3600" u="none" cap="none" strike="noStrike">
              <a:solidFill>
                <a:schemeClr val="dk1"/>
              </a:solidFill>
              <a:latin typeface="Calibri"/>
              <a:ea typeface="Calibri"/>
              <a:cs typeface="Calibri"/>
              <a:sym typeface="Calibri"/>
            </a:endParaRPr>
          </a:p>
        </p:txBody>
      </p:sp>
      <p:sp>
        <p:nvSpPr>
          <p:cNvPr id="706" name="Google Shape;706;p24"/>
          <p:cNvSpPr/>
          <p:nvPr/>
        </p:nvSpPr>
        <p:spPr>
          <a:xfrm>
            <a:off x="10072359" y="3975100"/>
            <a:ext cx="10766712"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707" name="Google Shape;707;p24"/>
          <p:cNvSpPr/>
          <p:nvPr/>
        </p:nvSpPr>
        <p:spPr>
          <a:xfrm>
            <a:off x="3670759" y="5651500"/>
            <a:ext cx="17032829"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4"/>
          <p:cNvSpPr/>
          <p:nvPr/>
        </p:nvSpPr>
        <p:spPr>
          <a:xfrm>
            <a:off x="3670759" y="5651500"/>
            <a:ext cx="624918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Medieval-like Settings</a:t>
            </a:r>
            <a:endParaRPr b="0" i="0" sz="3600" u="none" cap="none" strike="noStrike">
              <a:solidFill>
                <a:schemeClr val="dk1"/>
              </a:solidFill>
              <a:latin typeface="Calibri"/>
              <a:ea typeface="Calibri"/>
              <a:cs typeface="Calibri"/>
              <a:sym typeface="Calibri"/>
            </a:endParaRPr>
          </a:p>
        </p:txBody>
      </p:sp>
      <p:sp>
        <p:nvSpPr>
          <p:cNvPr id="709" name="Google Shape;709;p24"/>
          <p:cNvSpPr/>
          <p:nvPr/>
        </p:nvSpPr>
        <p:spPr>
          <a:xfrm>
            <a:off x="10072359" y="5670550"/>
            <a:ext cx="10766712"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710" name="Google Shape;710;p24"/>
          <p:cNvSpPr/>
          <p:nvPr/>
        </p:nvSpPr>
        <p:spPr>
          <a:xfrm>
            <a:off x="3670759" y="6832600"/>
            <a:ext cx="17032829"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4"/>
          <p:cNvSpPr/>
          <p:nvPr/>
        </p:nvSpPr>
        <p:spPr>
          <a:xfrm>
            <a:off x="3670759" y="6832600"/>
            <a:ext cx="624918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Chosen One Trope</a:t>
            </a:r>
            <a:endParaRPr b="0" i="0" sz="3600" u="none" cap="none" strike="noStrike">
              <a:solidFill>
                <a:schemeClr val="dk1"/>
              </a:solidFill>
              <a:latin typeface="Calibri"/>
              <a:ea typeface="Calibri"/>
              <a:cs typeface="Calibri"/>
              <a:sym typeface="Calibri"/>
            </a:endParaRPr>
          </a:p>
        </p:txBody>
      </p:sp>
      <p:sp>
        <p:nvSpPr>
          <p:cNvPr id="712" name="Google Shape;712;p24"/>
          <p:cNvSpPr/>
          <p:nvPr/>
        </p:nvSpPr>
        <p:spPr>
          <a:xfrm>
            <a:off x="10072359" y="6851650"/>
            <a:ext cx="10766712"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713" name="Google Shape;713;p24"/>
          <p:cNvSpPr/>
          <p:nvPr/>
        </p:nvSpPr>
        <p:spPr>
          <a:xfrm>
            <a:off x="3670759" y="8013700"/>
            <a:ext cx="17032829"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4"/>
          <p:cNvSpPr/>
          <p:nvPr/>
        </p:nvSpPr>
        <p:spPr>
          <a:xfrm>
            <a:off x="3670759" y="8013700"/>
            <a:ext cx="624918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Magic</a:t>
            </a:r>
            <a:endParaRPr b="0" i="0" sz="3600" u="none" cap="none" strike="noStrike">
              <a:solidFill>
                <a:schemeClr val="dk1"/>
              </a:solidFill>
              <a:latin typeface="Calibri"/>
              <a:ea typeface="Calibri"/>
              <a:cs typeface="Calibri"/>
              <a:sym typeface="Calibri"/>
            </a:endParaRPr>
          </a:p>
        </p:txBody>
      </p:sp>
      <p:sp>
        <p:nvSpPr>
          <p:cNvPr id="715" name="Google Shape;715;p24"/>
          <p:cNvSpPr/>
          <p:nvPr/>
        </p:nvSpPr>
        <p:spPr>
          <a:xfrm>
            <a:off x="10072359" y="8032750"/>
            <a:ext cx="10766712"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716" name="Google Shape;716;p24"/>
          <p:cNvSpPr/>
          <p:nvPr/>
        </p:nvSpPr>
        <p:spPr>
          <a:xfrm>
            <a:off x="3670759" y="9194800"/>
            <a:ext cx="17032829"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4"/>
          <p:cNvSpPr/>
          <p:nvPr/>
        </p:nvSpPr>
        <p:spPr>
          <a:xfrm>
            <a:off x="3670759" y="9194800"/>
            <a:ext cx="624918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The Best Curse</a:t>
            </a:r>
            <a:endParaRPr b="0" i="0" sz="3600" u="none" cap="none" strike="noStrike">
              <a:solidFill>
                <a:schemeClr val="dk1"/>
              </a:solidFill>
              <a:latin typeface="Calibri"/>
              <a:ea typeface="Calibri"/>
              <a:cs typeface="Calibri"/>
              <a:sym typeface="Calibri"/>
            </a:endParaRPr>
          </a:p>
        </p:txBody>
      </p:sp>
      <p:sp>
        <p:nvSpPr>
          <p:cNvPr id="718" name="Google Shape;718;p24"/>
          <p:cNvSpPr/>
          <p:nvPr/>
        </p:nvSpPr>
        <p:spPr>
          <a:xfrm>
            <a:off x="10072359" y="9213850"/>
            <a:ext cx="10766712"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719" name="Google Shape;719;p24"/>
          <p:cNvSpPr/>
          <p:nvPr/>
        </p:nvSpPr>
        <p:spPr>
          <a:xfrm>
            <a:off x="3670759" y="10375900"/>
            <a:ext cx="17032829" cy="57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4"/>
          <p:cNvSpPr/>
          <p:nvPr/>
        </p:nvSpPr>
        <p:spPr>
          <a:xfrm>
            <a:off x="3670759" y="10375900"/>
            <a:ext cx="624918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Unique Creatures</a:t>
            </a:r>
            <a:endParaRPr b="0" i="0" sz="3600" u="none" cap="none" strike="noStrike">
              <a:solidFill>
                <a:schemeClr val="dk1"/>
              </a:solidFill>
              <a:latin typeface="Calibri"/>
              <a:ea typeface="Calibri"/>
              <a:cs typeface="Calibri"/>
              <a:sym typeface="Calibri"/>
            </a:endParaRPr>
          </a:p>
        </p:txBody>
      </p:sp>
      <p:sp>
        <p:nvSpPr>
          <p:cNvPr id="721" name="Google Shape;721;p24"/>
          <p:cNvSpPr/>
          <p:nvPr/>
        </p:nvSpPr>
        <p:spPr>
          <a:xfrm>
            <a:off x="10072359" y="10394950"/>
            <a:ext cx="10766712"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726" name="Shape 726"/>
        <p:cNvGrpSpPr/>
        <p:nvPr/>
      </p:nvGrpSpPr>
      <p:grpSpPr>
        <a:xfrm>
          <a:off x="0" y="0"/>
          <a:ext cx="0" cy="0"/>
          <a:chOff x="0" y="0"/>
          <a:chExt cx="0" cy="0"/>
        </a:xfrm>
      </p:grpSpPr>
      <p:pic>
        <p:nvPicPr>
          <p:cNvPr descr=" " id="727" name="Google Shape;727;p25"/>
          <p:cNvPicPr preferRelativeResize="0"/>
          <p:nvPr/>
        </p:nvPicPr>
        <p:blipFill rotWithShape="1">
          <a:blip r:embed="rId3">
            <a:alphaModFix/>
          </a:blip>
          <a:srcRect b="0" l="0" r="0" t="0"/>
          <a:stretch/>
        </p:blipFill>
        <p:spPr>
          <a:xfrm>
            <a:off x="13412876" y="-368250"/>
            <a:ext cx="14073359" cy="7162800"/>
          </a:xfrm>
          <a:prstGeom prst="rect">
            <a:avLst/>
          </a:prstGeom>
          <a:noFill/>
          <a:ln>
            <a:noFill/>
          </a:ln>
        </p:spPr>
      </p:pic>
      <p:pic>
        <p:nvPicPr>
          <p:cNvPr descr=" " id="728" name="Google Shape;728;p25"/>
          <p:cNvPicPr preferRelativeResize="0"/>
          <p:nvPr/>
        </p:nvPicPr>
        <p:blipFill rotWithShape="1">
          <a:blip r:embed="rId4">
            <a:alphaModFix/>
          </a:blip>
          <a:srcRect b="0" l="0" r="0" t="0"/>
          <a:stretch/>
        </p:blipFill>
        <p:spPr>
          <a:xfrm>
            <a:off x="20398750" y="2921050"/>
            <a:ext cx="4953619" cy="4851400"/>
          </a:xfrm>
          <a:prstGeom prst="rect">
            <a:avLst/>
          </a:prstGeom>
          <a:noFill/>
          <a:ln>
            <a:noFill/>
          </a:ln>
        </p:spPr>
      </p:pic>
      <p:pic>
        <p:nvPicPr>
          <p:cNvPr descr=" " id="729" name="Google Shape;729;p25"/>
          <p:cNvPicPr preferRelativeResize="0"/>
          <p:nvPr/>
        </p:nvPicPr>
        <p:blipFill rotWithShape="1">
          <a:blip r:embed="rId5">
            <a:alphaModFix/>
          </a:blip>
          <a:srcRect b="0" l="0" r="0" t="0"/>
          <a:stretch/>
        </p:blipFill>
        <p:spPr>
          <a:xfrm>
            <a:off x="17719763" y="-3136900"/>
            <a:ext cx="6020218" cy="8409955"/>
          </a:xfrm>
          <a:prstGeom prst="rect">
            <a:avLst/>
          </a:prstGeom>
          <a:noFill/>
          <a:ln>
            <a:noFill/>
          </a:ln>
        </p:spPr>
      </p:pic>
      <p:pic>
        <p:nvPicPr>
          <p:cNvPr descr=" " id="730" name="Google Shape;730;p25"/>
          <p:cNvPicPr preferRelativeResize="0"/>
          <p:nvPr/>
        </p:nvPicPr>
        <p:blipFill rotWithShape="1">
          <a:blip r:embed="rId6">
            <a:alphaModFix/>
          </a:blip>
          <a:srcRect b="0" l="0" r="0" t="0"/>
          <a:stretch/>
        </p:blipFill>
        <p:spPr>
          <a:xfrm>
            <a:off x="-838305" y="9829800"/>
            <a:ext cx="6935067" cy="4864100"/>
          </a:xfrm>
          <a:prstGeom prst="rect">
            <a:avLst/>
          </a:prstGeom>
          <a:noFill/>
          <a:ln>
            <a:noFill/>
          </a:ln>
        </p:spPr>
      </p:pic>
      <p:sp>
        <p:nvSpPr>
          <p:cNvPr id="731" name="Google Shape;731;p2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2" name="Google Shape;732;p2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733" name="Google Shape;733;p25"/>
          <p:cNvSpPr/>
          <p:nvPr/>
        </p:nvSpPr>
        <p:spPr>
          <a:xfrm>
            <a:off x="2032254" y="571500"/>
            <a:ext cx="21338667" cy="1164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5"/>
          <p:cNvSpPr/>
          <p:nvPr/>
        </p:nvSpPr>
        <p:spPr>
          <a:xfrm>
            <a:off x="10618527" y="5715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5" name="Google Shape;735;p25"/>
          <p:cNvPicPr preferRelativeResize="0"/>
          <p:nvPr/>
        </p:nvPicPr>
        <p:blipFill rotWithShape="1">
          <a:blip r:embed="rId8">
            <a:alphaModFix/>
          </a:blip>
          <a:srcRect b="0" l="0" r="0" t="0"/>
          <a:stretch/>
        </p:blipFill>
        <p:spPr>
          <a:xfrm>
            <a:off x="11685461" y="571500"/>
            <a:ext cx="2032254" cy="2032000"/>
          </a:xfrm>
          <a:prstGeom prst="rect">
            <a:avLst/>
          </a:prstGeom>
          <a:noFill/>
          <a:ln>
            <a:noFill/>
          </a:ln>
        </p:spPr>
      </p:pic>
      <p:sp>
        <p:nvSpPr>
          <p:cNvPr id="736" name="Google Shape;736;p25"/>
          <p:cNvSpPr/>
          <p:nvPr/>
        </p:nvSpPr>
        <p:spPr>
          <a:xfrm>
            <a:off x="10923365" y="28067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5"/>
          <p:cNvSpPr/>
          <p:nvPr/>
        </p:nvSpPr>
        <p:spPr>
          <a:xfrm>
            <a:off x="10847156" y="28067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Chloe Ng</a:t>
            </a:r>
            <a:endParaRPr b="0" i="0" sz="3600" u="none" cap="none" strike="noStrike">
              <a:solidFill>
                <a:schemeClr val="dk1"/>
              </a:solidFill>
              <a:latin typeface="Calibri"/>
              <a:ea typeface="Calibri"/>
              <a:cs typeface="Calibri"/>
              <a:sym typeface="Calibri"/>
            </a:endParaRPr>
          </a:p>
        </p:txBody>
      </p:sp>
      <p:sp>
        <p:nvSpPr>
          <p:cNvPr id="738" name="Google Shape;738;p25"/>
          <p:cNvSpPr/>
          <p:nvPr/>
        </p:nvSpPr>
        <p:spPr>
          <a:xfrm>
            <a:off x="10855623" y="34798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Mage</a:t>
            </a:r>
            <a:endParaRPr b="0" i="0" sz="3200" u="none" cap="none" strike="noStrike">
              <a:solidFill>
                <a:schemeClr val="dk1"/>
              </a:solidFill>
              <a:latin typeface="Calibri"/>
              <a:ea typeface="Calibri"/>
              <a:cs typeface="Calibri"/>
              <a:sym typeface="Calibri"/>
            </a:endParaRPr>
          </a:p>
        </p:txBody>
      </p:sp>
      <p:sp>
        <p:nvSpPr>
          <p:cNvPr id="739" name="Google Shape;739;p25"/>
          <p:cNvSpPr/>
          <p:nvPr/>
        </p:nvSpPr>
        <p:spPr>
          <a:xfrm>
            <a:off x="2032254" y="88392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40" name="Google Shape;740;p25"/>
          <p:cNvPicPr preferRelativeResize="0"/>
          <p:nvPr/>
        </p:nvPicPr>
        <p:blipFill rotWithShape="1">
          <a:blip r:embed="rId9">
            <a:alphaModFix/>
          </a:blip>
          <a:srcRect b="0" l="0" r="0" t="0"/>
          <a:stretch/>
        </p:blipFill>
        <p:spPr>
          <a:xfrm>
            <a:off x="3099187" y="8839200"/>
            <a:ext cx="2032254" cy="2032000"/>
          </a:xfrm>
          <a:prstGeom prst="rect">
            <a:avLst/>
          </a:prstGeom>
          <a:noFill/>
          <a:ln>
            <a:noFill/>
          </a:ln>
        </p:spPr>
      </p:pic>
      <p:sp>
        <p:nvSpPr>
          <p:cNvPr id="741" name="Google Shape;741;p25"/>
          <p:cNvSpPr/>
          <p:nvPr/>
        </p:nvSpPr>
        <p:spPr>
          <a:xfrm>
            <a:off x="2337092" y="110744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5"/>
          <p:cNvSpPr/>
          <p:nvPr/>
        </p:nvSpPr>
        <p:spPr>
          <a:xfrm>
            <a:off x="2260883" y="110744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Lyrisa</a:t>
            </a:r>
            <a:endParaRPr b="0" i="0" sz="3600" u="none" cap="none" strike="noStrike">
              <a:solidFill>
                <a:schemeClr val="dk1"/>
              </a:solidFill>
              <a:latin typeface="Calibri"/>
              <a:ea typeface="Calibri"/>
              <a:cs typeface="Calibri"/>
              <a:sym typeface="Calibri"/>
            </a:endParaRPr>
          </a:p>
        </p:txBody>
      </p:sp>
      <p:sp>
        <p:nvSpPr>
          <p:cNvPr id="743" name="Google Shape;743;p25"/>
          <p:cNvSpPr/>
          <p:nvPr/>
        </p:nvSpPr>
        <p:spPr>
          <a:xfrm>
            <a:off x="2269350" y="117475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Dreamer</a:t>
            </a:r>
            <a:endParaRPr b="0" i="0" sz="3200" u="none" cap="none" strike="noStrike">
              <a:solidFill>
                <a:schemeClr val="dk1"/>
              </a:solidFill>
              <a:latin typeface="Calibri"/>
              <a:ea typeface="Calibri"/>
              <a:cs typeface="Calibri"/>
              <a:sym typeface="Calibri"/>
            </a:endParaRPr>
          </a:p>
        </p:txBody>
      </p:sp>
      <p:sp>
        <p:nvSpPr>
          <p:cNvPr id="744" name="Google Shape;744;p25"/>
          <p:cNvSpPr/>
          <p:nvPr/>
        </p:nvSpPr>
        <p:spPr>
          <a:xfrm>
            <a:off x="6325391" y="88392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45" name="Google Shape;745;p25"/>
          <p:cNvPicPr preferRelativeResize="0"/>
          <p:nvPr/>
        </p:nvPicPr>
        <p:blipFill rotWithShape="1">
          <a:blip r:embed="rId10">
            <a:alphaModFix/>
          </a:blip>
          <a:srcRect b="0" l="0" r="0" t="0"/>
          <a:stretch/>
        </p:blipFill>
        <p:spPr>
          <a:xfrm>
            <a:off x="7392324" y="8839200"/>
            <a:ext cx="2032254" cy="2032000"/>
          </a:xfrm>
          <a:prstGeom prst="rect">
            <a:avLst/>
          </a:prstGeom>
          <a:noFill/>
          <a:ln>
            <a:noFill/>
          </a:ln>
        </p:spPr>
      </p:pic>
      <p:sp>
        <p:nvSpPr>
          <p:cNvPr id="746" name="Google Shape;746;p25"/>
          <p:cNvSpPr/>
          <p:nvPr/>
        </p:nvSpPr>
        <p:spPr>
          <a:xfrm>
            <a:off x="6630229" y="110744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5"/>
          <p:cNvSpPr/>
          <p:nvPr/>
        </p:nvSpPr>
        <p:spPr>
          <a:xfrm>
            <a:off x="6554019" y="110744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Lucian</a:t>
            </a:r>
            <a:endParaRPr b="0" i="0" sz="3600" u="none" cap="none" strike="noStrike">
              <a:solidFill>
                <a:schemeClr val="dk1"/>
              </a:solidFill>
              <a:latin typeface="Calibri"/>
              <a:ea typeface="Calibri"/>
              <a:cs typeface="Calibri"/>
              <a:sym typeface="Calibri"/>
            </a:endParaRPr>
          </a:p>
        </p:txBody>
      </p:sp>
      <p:sp>
        <p:nvSpPr>
          <p:cNvPr id="748" name="Google Shape;748;p25"/>
          <p:cNvSpPr/>
          <p:nvPr/>
        </p:nvSpPr>
        <p:spPr>
          <a:xfrm>
            <a:off x="6562487" y="117475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Conjurer</a:t>
            </a:r>
            <a:endParaRPr b="0" i="0" sz="3200" u="none" cap="none" strike="noStrike">
              <a:solidFill>
                <a:schemeClr val="dk1"/>
              </a:solidFill>
              <a:latin typeface="Calibri"/>
              <a:ea typeface="Calibri"/>
              <a:cs typeface="Calibri"/>
              <a:sym typeface="Calibri"/>
            </a:endParaRPr>
          </a:p>
        </p:txBody>
      </p:sp>
      <p:sp>
        <p:nvSpPr>
          <p:cNvPr id="749" name="Google Shape;749;p25"/>
          <p:cNvSpPr/>
          <p:nvPr/>
        </p:nvSpPr>
        <p:spPr>
          <a:xfrm>
            <a:off x="10618527" y="88392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50" name="Google Shape;750;p25"/>
          <p:cNvPicPr preferRelativeResize="0"/>
          <p:nvPr/>
        </p:nvPicPr>
        <p:blipFill rotWithShape="1">
          <a:blip r:embed="rId11">
            <a:alphaModFix/>
          </a:blip>
          <a:srcRect b="0" l="0" r="0" t="0"/>
          <a:stretch/>
        </p:blipFill>
        <p:spPr>
          <a:xfrm>
            <a:off x="11685461" y="8839200"/>
            <a:ext cx="2032254" cy="2032000"/>
          </a:xfrm>
          <a:prstGeom prst="rect">
            <a:avLst/>
          </a:prstGeom>
          <a:noFill/>
          <a:ln>
            <a:noFill/>
          </a:ln>
        </p:spPr>
      </p:pic>
      <p:sp>
        <p:nvSpPr>
          <p:cNvPr id="751" name="Google Shape;751;p25"/>
          <p:cNvSpPr/>
          <p:nvPr/>
        </p:nvSpPr>
        <p:spPr>
          <a:xfrm>
            <a:off x="10923365" y="110744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5"/>
          <p:cNvSpPr/>
          <p:nvPr/>
        </p:nvSpPr>
        <p:spPr>
          <a:xfrm>
            <a:off x="10847156" y="110744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Elvina</a:t>
            </a:r>
            <a:endParaRPr b="0" i="0" sz="3600" u="none" cap="none" strike="noStrike">
              <a:solidFill>
                <a:schemeClr val="dk1"/>
              </a:solidFill>
              <a:latin typeface="Calibri"/>
              <a:ea typeface="Calibri"/>
              <a:cs typeface="Calibri"/>
              <a:sym typeface="Calibri"/>
            </a:endParaRPr>
          </a:p>
        </p:txBody>
      </p:sp>
      <p:sp>
        <p:nvSpPr>
          <p:cNvPr id="753" name="Google Shape;753;p25"/>
          <p:cNvSpPr/>
          <p:nvPr/>
        </p:nvSpPr>
        <p:spPr>
          <a:xfrm>
            <a:off x="10855623" y="117475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Oracle</a:t>
            </a:r>
            <a:endParaRPr b="0" i="0" sz="3200" u="none" cap="none" strike="noStrike">
              <a:solidFill>
                <a:schemeClr val="dk1"/>
              </a:solidFill>
              <a:latin typeface="Calibri"/>
              <a:ea typeface="Calibri"/>
              <a:cs typeface="Calibri"/>
              <a:sym typeface="Calibri"/>
            </a:endParaRPr>
          </a:p>
        </p:txBody>
      </p:sp>
      <p:sp>
        <p:nvSpPr>
          <p:cNvPr id="754" name="Google Shape;754;p25"/>
          <p:cNvSpPr/>
          <p:nvPr/>
        </p:nvSpPr>
        <p:spPr>
          <a:xfrm>
            <a:off x="14911664" y="88392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55" name="Google Shape;755;p25"/>
          <p:cNvPicPr preferRelativeResize="0"/>
          <p:nvPr/>
        </p:nvPicPr>
        <p:blipFill rotWithShape="1">
          <a:blip r:embed="rId12">
            <a:alphaModFix/>
          </a:blip>
          <a:srcRect b="0" l="0" r="0" t="0"/>
          <a:stretch/>
        </p:blipFill>
        <p:spPr>
          <a:xfrm>
            <a:off x="15978597" y="8839200"/>
            <a:ext cx="2032254" cy="2032000"/>
          </a:xfrm>
          <a:prstGeom prst="rect">
            <a:avLst/>
          </a:prstGeom>
          <a:noFill/>
          <a:ln>
            <a:noFill/>
          </a:ln>
        </p:spPr>
      </p:pic>
      <p:sp>
        <p:nvSpPr>
          <p:cNvPr id="756" name="Google Shape;756;p25"/>
          <p:cNvSpPr/>
          <p:nvPr/>
        </p:nvSpPr>
        <p:spPr>
          <a:xfrm>
            <a:off x="15216502" y="110744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5"/>
          <p:cNvSpPr/>
          <p:nvPr/>
        </p:nvSpPr>
        <p:spPr>
          <a:xfrm>
            <a:off x="15140292" y="110744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Seraphina</a:t>
            </a:r>
            <a:endParaRPr b="0" i="0" sz="3600" u="none" cap="none" strike="noStrike">
              <a:solidFill>
                <a:schemeClr val="dk1"/>
              </a:solidFill>
              <a:latin typeface="Calibri"/>
              <a:ea typeface="Calibri"/>
              <a:cs typeface="Calibri"/>
              <a:sym typeface="Calibri"/>
            </a:endParaRPr>
          </a:p>
        </p:txBody>
      </p:sp>
      <p:sp>
        <p:nvSpPr>
          <p:cNvPr id="758" name="Google Shape;758;p25"/>
          <p:cNvSpPr/>
          <p:nvPr/>
        </p:nvSpPr>
        <p:spPr>
          <a:xfrm>
            <a:off x="15148760" y="117475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Lightbringer</a:t>
            </a:r>
            <a:endParaRPr b="0" i="0" sz="3200" u="none" cap="none" strike="noStrike">
              <a:solidFill>
                <a:schemeClr val="dk1"/>
              </a:solidFill>
              <a:latin typeface="Calibri"/>
              <a:ea typeface="Calibri"/>
              <a:cs typeface="Calibri"/>
              <a:sym typeface="Calibri"/>
            </a:endParaRPr>
          </a:p>
        </p:txBody>
      </p:sp>
      <p:sp>
        <p:nvSpPr>
          <p:cNvPr id="759" name="Google Shape;759;p25"/>
          <p:cNvSpPr/>
          <p:nvPr/>
        </p:nvSpPr>
        <p:spPr>
          <a:xfrm>
            <a:off x="19204800" y="88392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60" name="Google Shape;760;p25"/>
          <p:cNvPicPr preferRelativeResize="0"/>
          <p:nvPr/>
        </p:nvPicPr>
        <p:blipFill rotWithShape="1">
          <a:blip r:embed="rId13">
            <a:alphaModFix/>
          </a:blip>
          <a:srcRect b="0" l="0" r="0" t="0"/>
          <a:stretch/>
        </p:blipFill>
        <p:spPr>
          <a:xfrm>
            <a:off x="20271734" y="8839200"/>
            <a:ext cx="2032254" cy="2032000"/>
          </a:xfrm>
          <a:prstGeom prst="rect">
            <a:avLst/>
          </a:prstGeom>
          <a:noFill/>
          <a:ln>
            <a:noFill/>
          </a:ln>
        </p:spPr>
      </p:pic>
      <p:sp>
        <p:nvSpPr>
          <p:cNvPr id="761" name="Google Shape;761;p25"/>
          <p:cNvSpPr/>
          <p:nvPr/>
        </p:nvSpPr>
        <p:spPr>
          <a:xfrm>
            <a:off x="19509638" y="110744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5"/>
          <p:cNvSpPr/>
          <p:nvPr/>
        </p:nvSpPr>
        <p:spPr>
          <a:xfrm>
            <a:off x="19433429" y="110744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Kaelen</a:t>
            </a:r>
            <a:endParaRPr b="0" i="0" sz="3600" u="none" cap="none" strike="noStrike">
              <a:solidFill>
                <a:schemeClr val="dk1"/>
              </a:solidFill>
              <a:latin typeface="Calibri"/>
              <a:ea typeface="Calibri"/>
              <a:cs typeface="Calibri"/>
              <a:sym typeface="Calibri"/>
            </a:endParaRPr>
          </a:p>
        </p:txBody>
      </p:sp>
      <p:sp>
        <p:nvSpPr>
          <p:cNvPr id="763" name="Google Shape;763;p25"/>
          <p:cNvSpPr/>
          <p:nvPr/>
        </p:nvSpPr>
        <p:spPr>
          <a:xfrm>
            <a:off x="19441897" y="117475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Sentinel</a:t>
            </a:r>
            <a:endParaRPr b="0" i="0" sz="3200" u="none" cap="none" strike="noStrike">
              <a:solidFill>
                <a:schemeClr val="dk1"/>
              </a:solidFill>
              <a:latin typeface="Calibri"/>
              <a:ea typeface="Calibri"/>
              <a:cs typeface="Calibri"/>
              <a:sym typeface="Calibri"/>
            </a:endParaRPr>
          </a:p>
        </p:txBody>
      </p:sp>
      <p:sp>
        <p:nvSpPr>
          <p:cNvPr id="764" name="Google Shape;764;p25"/>
          <p:cNvSpPr/>
          <p:nvPr/>
        </p:nvSpPr>
        <p:spPr>
          <a:xfrm>
            <a:off x="4267733" y="47625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65" name="Google Shape;765;p25"/>
          <p:cNvPicPr preferRelativeResize="0"/>
          <p:nvPr/>
        </p:nvPicPr>
        <p:blipFill rotWithShape="1">
          <a:blip r:embed="rId14">
            <a:alphaModFix/>
          </a:blip>
          <a:srcRect b="0" l="0" r="0" t="0"/>
          <a:stretch/>
        </p:blipFill>
        <p:spPr>
          <a:xfrm>
            <a:off x="5334667" y="4762500"/>
            <a:ext cx="2032254" cy="2032000"/>
          </a:xfrm>
          <a:prstGeom prst="rect">
            <a:avLst/>
          </a:prstGeom>
          <a:noFill/>
          <a:ln>
            <a:noFill/>
          </a:ln>
        </p:spPr>
      </p:pic>
      <p:sp>
        <p:nvSpPr>
          <p:cNvPr id="766" name="Google Shape;766;p25"/>
          <p:cNvSpPr/>
          <p:nvPr/>
        </p:nvSpPr>
        <p:spPr>
          <a:xfrm>
            <a:off x="4572572" y="69977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5"/>
          <p:cNvSpPr/>
          <p:nvPr/>
        </p:nvSpPr>
        <p:spPr>
          <a:xfrm>
            <a:off x="4496362" y="69977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Aurielle</a:t>
            </a:r>
            <a:endParaRPr b="0" i="0" sz="3600" u="none" cap="none" strike="noStrike">
              <a:solidFill>
                <a:schemeClr val="dk1"/>
              </a:solidFill>
              <a:latin typeface="Calibri"/>
              <a:ea typeface="Calibri"/>
              <a:cs typeface="Calibri"/>
              <a:sym typeface="Calibri"/>
            </a:endParaRPr>
          </a:p>
        </p:txBody>
      </p:sp>
      <p:sp>
        <p:nvSpPr>
          <p:cNvPr id="768" name="Google Shape;768;p25"/>
          <p:cNvSpPr/>
          <p:nvPr/>
        </p:nvSpPr>
        <p:spPr>
          <a:xfrm>
            <a:off x="4504830" y="76708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Priestess</a:t>
            </a:r>
            <a:endParaRPr b="0" i="0" sz="3200" u="none" cap="none" strike="noStrike">
              <a:solidFill>
                <a:schemeClr val="dk1"/>
              </a:solidFill>
              <a:latin typeface="Calibri"/>
              <a:ea typeface="Calibri"/>
              <a:cs typeface="Calibri"/>
              <a:sym typeface="Calibri"/>
            </a:endParaRPr>
          </a:p>
        </p:txBody>
      </p:sp>
      <p:sp>
        <p:nvSpPr>
          <p:cNvPr id="769" name="Google Shape;769;p25"/>
          <p:cNvSpPr/>
          <p:nvPr/>
        </p:nvSpPr>
        <p:spPr>
          <a:xfrm>
            <a:off x="17121740" y="47625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0" name="Google Shape;770;p25"/>
          <p:cNvPicPr preferRelativeResize="0"/>
          <p:nvPr/>
        </p:nvPicPr>
        <p:blipFill rotWithShape="1">
          <a:blip r:embed="rId15">
            <a:alphaModFix/>
          </a:blip>
          <a:srcRect b="0" l="0" r="0" t="0"/>
          <a:stretch/>
        </p:blipFill>
        <p:spPr>
          <a:xfrm>
            <a:off x="18188673" y="4762500"/>
            <a:ext cx="2032254" cy="2032000"/>
          </a:xfrm>
          <a:prstGeom prst="rect">
            <a:avLst/>
          </a:prstGeom>
          <a:noFill/>
          <a:ln>
            <a:noFill/>
          </a:ln>
        </p:spPr>
      </p:pic>
      <p:sp>
        <p:nvSpPr>
          <p:cNvPr id="771" name="Google Shape;771;p25"/>
          <p:cNvSpPr/>
          <p:nvPr/>
        </p:nvSpPr>
        <p:spPr>
          <a:xfrm>
            <a:off x="17426578" y="69977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17350369" y="69977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Dariana</a:t>
            </a:r>
            <a:endParaRPr b="0" i="0" sz="3600" u="none" cap="none" strike="noStrike">
              <a:solidFill>
                <a:schemeClr val="dk1"/>
              </a:solidFill>
              <a:latin typeface="Calibri"/>
              <a:ea typeface="Calibri"/>
              <a:cs typeface="Calibri"/>
              <a:sym typeface="Calibri"/>
            </a:endParaRPr>
          </a:p>
        </p:txBody>
      </p:sp>
      <p:sp>
        <p:nvSpPr>
          <p:cNvPr id="773" name="Google Shape;773;p25"/>
          <p:cNvSpPr/>
          <p:nvPr/>
        </p:nvSpPr>
        <p:spPr>
          <a:xfrm>
            <a:off x="17358836" y="76708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Shaman</a:t>
            </a:r>
            <a:endParaRPr b="0" i="0" sz="3200" u="none" cap="none" strike="noStrike">
              <a:solidFill>
                <a:schemeClr val="dk1"/>
              </a:solidFill>
              <a:latin typeface="Calibri"/>
              <a:ea typeface="Calibri"/>
              <a:cs typeface="Calibri"/>
              <a:sym typeface="Calibri"/>
            </a:endParaRPr>
          </a:p>
        </p:txBody>
      </p:sp>
      <p:sp>
        <p:nvSpPr>
          <p:cNvPr id="774" name="Google Shape;774;p25"/>
          <p:cNvSpPr/>
          <p:nvPr/>
        </p:nvSpPr>
        <p:spPr>
          <a:xfrm>
            <a:off x="10618527" y="4762500"/>
            <a:ext cx="4166121" cy="3441700"/>
          </a:xfrm>
          <a:prstGeom prst="roundRect">
            <a:avLst>
              <a:gd fmla="val 159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75" name="Google Shape;775;p25"/>
          <p:cNvPicPr preferRelativeResize="0"/>
          <p:nvPr/>
        </p:nvPicPr>
        <p:blipFill rotWithShape="1">
          <a:blip r:embed="rId16">
            <a:alphaModFix/>
          </a:blip>
          <a:srcRect b="0" l="0" r="0" t="0"/>
          <a:stretch/>
        </p:blipFill>
        <p:spPr>
          <a:xfrm>
            <a:off x="11685461" y="4762500"/>
            <a:ext cx="2032254" cy="2032000"/>
          </a:xfrm>
          <a:prstGeom prst="rect">
            <a:avLst/>
          </a:prstGeom>
          <a:noFill/>
          <a:ln>
            <a:noFill/>
          </a:ln>
        </p:spPr>
      </p:pic>
      <p:sp>
        <p:nvSpPr>
          <p:cNvPr id="776" name="Google Shape;776;p25"/>
          <p:cNvSpPr/>
          <p:nvPr/>
        </p:nvSpPr>
        <p:spPr>
          <a:xfrm>
            <a:off x="10923365" y="6997700"/>
            <a:ext cx="3556445" cy="1206500"/>
          </a:xfrm>
          <a:prstGeom prst="roundRect">
            <a:avLst>
              <a:gd fmla="val 454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10847156" y="6997700"/>
            <a:ext cx="3708864" cy="723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Theronis</a:t>
            </a:r>
            <a:endParaRPr b="0" i="0" sz="3600" u="none" cap="none" strike="noStrike">
              <a:solidFill>
                <a:schemeClr val="dk1"/>
              </a:solidFill>
              <a:latin typeface="Calibri"/>
              <a:ea typeface="Calibri"/>
              <a:cs typeface="Calibri"/>
              <a:sym typeface="Calibri"/>
            </a:endParaRPr>
          </a:p>
        </p:txBody>
      </p:sp>
      <p:sp>
        <p:nvSpPr>
          <p:cNvPr id="778" name="Google Shape;778;p25"/>
          <p:cNvSpPr/>
          <p:nvPr/>
        </p:nvSpPr>
        <p:spPr>
          <a:xfrm>
            <a:off x="10855623" y="7670800"/>
            <a:ext cx="3691928" cy="6688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Warrior</a:t>
            </a:r>
            <a:endParaRPr b="0" i="0" sz="3200" u="none" cap="none" strike="noStrike">
              <a:solidFill>
                <a:schemeClr val="dk1"/>
              </a:solidFill>
              <a:latin typeface="Calibri"/>
              <a:ea typeface="Calibri"/>
              <a:cs typeface="Calibri"/>
              <a:sym typeface="Calibri"/>
            </a:endParaRPr>
          </a:p>
        </p:txBody>
      </p:sp>
      <p:pic>
        <p:nvPicPr>
          <p:cNvPr descr=" " id="779" name="Google Shape;779;p25"/>
          <p:cNvPicPr preferRelativeResize="0"/>
          <p:nvPr/>
        </p:nvPicPr>
        <p:blipFill rotWithShape="1">
          <a:blip r:embed="rId17">
            <a:alphaModFix/>
          </a:blip>
          <a:srcRect b="0" l="0" r="0" t="0"/>
          <a:stretch/>
        </p:blipFill>
        <p:spPr>
          <a:xfrm>
            <a:off x="12688886" y="8140700"/>
            <a:ext cx="12702" cy="812800"/>
          </a:xfrm>
          <a:prstGeom prst="rect">
            <a:avLst/>
          </a:prstGeom>
          <a:noFill/>
          <a:ln>
            <a:noFill/>
          </a:ln>
        </p:spPr>
      </p:pic>
      <p:pic>
        <p:nvPicPr>
          <p:cNvPr descr=" " id="780" name="Google Shape;780;p25"/>
          <p:cNvPicPr preferRelativeResize="0"/>
          <p:nvPr/>
        </p:nvPicPr>
        <p:blipFill rotWithShape="1">
          <a:blip r:embed="rId17">
            <a:alphaModFix/>
          </a:blip>
          <a:srcRect b="0" l="0" r="0" t="0"/>
          <a:stretch/>
        </p:blipFill>
        <p:spPr>
          <a:xfrm>
            <a:off x="12688886" y="3949700"/>
            <a:ext cx="12702" cy="812800"/>
          </a:xfrm>
          <a:prstGeom prst="rect">
            <a:avLst/>
          </a:prstGeom>
          <a:noFill/>
          <a:ln>
            <a:noFill/>
          </a:ln>
        </p:spPr>
      </p:pic>
      <p:pic>
        <p:nvPicPr>
          <p:cNvPr descr=" " id="781" name="Google Shape;781;p25"/>
          <p:cNvPicPr preferRelativeResize="0"/>
          <p:nvPr/>
        </p:nvPicPr>
        <p:blipFill rotWithShape="1">
          <a:blip r:embed="rId18">
            <a:alphaModFix/>
          </a:blip>
          <a:srcRect b="0" l="0" r="0" t="0"/>
          <a:stretch/>
        </p:blipFill>
        <p:spPr>
          <a:xfrm>
            <a:off x="6349054" y="3937124"/>
            <a:ext cx="5882575" cy="825376"/>
          </a:xfrm>
          <a:prstGeom prst="rect">
            <a:avLst/>
          </a:prstGeom>
          <a:noFill/>
          <a:ln>
            <a:noFill/>
          </a:ln>
        </p:spPr>
      </p:pic>
      <p:pic>
        <p:nvPicPr>
          <p:cNvPr descr=" " id="782" name="Google Shape;782;p25"/>
          <p:cNvPicPr preferRelativeResize="0"/>
          <p:nvPr/>
        </p:nvPicPr>
        <p:blipFill rotWithShape="1">
          <a:blip r:embed="rId19">
            <a:alphaModFix/>
          </a:blip>
          <a:srcRect b="0" l="0" r="0" t="0"/>
          <a:stretch/>
        </p:blipFill>
        <p:spPr>
          <a:xfrm>
            <a:off x="4110505" y="8027343"/>
            <a:ext cx="1960854" cy="811857"/>
          </a:xfrm>
          <a:prstGeom prst="rect">
            <a:avLst/>
          </a:prstGeom>
          <a:noFill/>
          <a:ln>
            <a:noFill/>
          </a:ln>
        </p:spPr>
      </p:pic>
      <p:pic>
        <p:nvPicPr>
          <p:cNvPr descr=" " id="783" name="Google Shape;783;p25"/>
          <p:cNvPicPr preferRelativeResize="0"/>
          <p:nvPr/>
        </p:nvPicPr>
        <p:blipFill rotWithShape="1">
          <a:blip r:embed="rId19">
            <a:alphaModFix/>
          </a:blip>
          <a:srcRect b="0" l="0" r="0" t="0"/>
          <a:stretch/>
        </p:blipFill>
        <p:spPr>
          <a:xfrm>
            <a:off x="17053422" y="8027343"/>
            <a:ext cx="1960854" cy="811857"/>
          </a:xfrm>
          <a:prstGeom prst="rect">
            <a:avLst/>
          </a:prstGeom>
          <a:noFill/>
          <a:ln>
            <a:noFill/>
          </a:ln>
        </p:spPr>
      </p:pic>
      <p:pic>
        <p:nvPicPr>
          <p:cNvPr descr=" " id="784" name="Google Shape;784;p25"/>
          <p:cNvPicPr preferRelativeResize="0"/>
          <p:nvPr/>
        </p:nvPicPr>
        <p:blipFill rotWithShape="1">
          <a:blip r:embed="rId20">
            <a:alphaModFix/>
          </a:blip>
          <a:srcRect b="0" l="0" r="0" t="0"/>
          <a:stretch/>
        </p:blipFill>
        <p:spPr>
          <a:xfrm>
            <a:off x="6452406" y="8027343"/>
            <a:ext cx="1960854" cy="811857"/>
          </a:xfrm>
          <a:prstGeom prst="rect">
            <a:avLst/>
          </a:prstGeom>
          <a:noFill/>
          <a:ln>
            <a:noFill/>
          </a:ln>
        </p:spPr>
      </p:pic>
      <p:pic>
        <p:nvPicPr>
          <p:cNvPr descr=" " id="785" name="Google Shape;785;p25"/>
          <p:cNvPicPr preferRelativeResize="0"/>
          <p:nvPr/>
        </p:nvPicPr>
        <p:blipFill rotWithShape="1">
          <a:blip r:embed="rId20">
            <a:alphaModFix/>
          </a:blip>
          <a:srcRect b="0" l="0" r="0" t="0"/>
          <a:stretch/>
        </p:blipFill>
        <p:spPr>
          <a:xfrm>
            <a:off x="19395324" y="8027343"/>
            <a:ext cx="1960854" cy="811857"/>
          </a:xfrm>
          <a:prstGeom prst="rect">
            <a:avLst/>
          </a:prstGeom>
          <a:noFill/>
          <a:ln>
            <a:noFill/>
          </a:ln>
        </p:spPr>
      </p:pic>
      <p:pic>
        <p:nvPicPr>
          <p:cNvPr descr=" " id="786" name="Google Shape;786;p25"/>
          <p:cNvPicPr preferRelativeResize="0"/>
          <p:nvPr/>
        </p:nvPicPr>
        <p:blipFill rotWithShape="1">
          <a:blip r:embed="rId21">
            <a:alphaModFix/>
          </a:blip>
          <a:srcRect b="0" l="0" r="0" t="0"/>
          <a:stretch/>
        </p:blipFill>
        <p:spPr>
          <a:xfrm>
            <a:off x="13323965" y="3937124"/>
            <a:ext cx="5882575" cy="825376"/>
          </a:xfrm>
          <a:prstGeom prst="rect">
            <a:avLst/>
          </a:prstGeom>
          <a:noFill/>
          <a:ln>
            <a:noFill/>
          </a:ln>
        </p:spPr>
      </p:pic>
      <p:sp>
        <p:nvSpPr>
          <p:cNvPr id="787" name="Google Shape;787;p25"/>
          <p:cNvSpPr/>
          <p:nvPr/>
        </p:nvSpPr>
        <p:spPr>
          <a:xfrm>
            <a:off x="7747968" y="12801600"/>
            <a:ext cx="8480427"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DM Sans"/>
              <a:buNone/>
            </a:pPr>
            <a:r>
              <a:rPr b="0" i="0" lang="en-US" sz="3200" u="none" cap="none" strike="noStrike">
                <a:solidFill>
                  <a:srgbClr val="000000"/>
                </a:solidFill>
                <a:latin typeface="DM Sans"/>
                <a:ea typeface="DM Sans"/>
                <a:cs typeface="DM Sans"/>
                <a:sym typeface="DM Sans"/>
              </a:rPr>
              <a:t>To download more editable chart, </a:t>
            </a:r>
            <a:r>
              <a:rPr b="0" i="0" lang="en-US" sz="3200" u="sng" cap="none" strike="noStrike">
                <a:solidFill>
                  <a:srgbClr val="000000"/>
                </a:solidFill>
                <a:latin typeface="Montserrat"/>
                <a:ea typeface="Montserrat"/>
                <a:cs typeface="Montserrat"/>
                <a:sym typeface="Montserrat"/>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788" name="Google Shape;788;p25"/>
          <p:cNvSpPr/>
          <p:nvPr/>
        </p:nvSpPr>
        <p:spPr>
          <a:xfrm rot="-5400000">
            <a:off x="-4320911" y="4700997"/>
            <a:ext cx="10754011" cy="15959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793" name="Shape 793"/>
        <p:cNvGrpSpPr/>
        <p:nvPr/>
      </p:nvGrpSpPr>
      <p:grpSpPr>
        <a:xfrm>
          <a:off x="0" y="0"/>
          <a:ext cx="0" cy="0"/>
          <a:chOff x="0" y="0"/>
          <a:chExt cx="0" cy="0"/>
        </a:xfrm>
      </p:grpSpPr>
      <p:pic>
        <p:nvPicPr>
          <p:cNvPr descr=" " id="794" name="Google Shape;794;p2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795" name="Google Shape;795;p2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96" name="Google Shape;796;p2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797" name="Google Shape;797;p26"/>
          <p:cNvSpPr/>
          <p:nvPr/>
        </p:nvSpPr>
        <p:spPr>
          <a:xfrm>
            <a:off x="2326195" y="2362200"/>
            <a:ext cx="10859857" cy="8991600"/>
          </a:xfrm>
          <a:prstGeom prst="roundRect">
            <a:avLst>
              <a:gd fmla="val 14136"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6"/>
          <p:cNvSpPr/>
          <p:nvPr/>
        </p:nvSpPr>
        <p:spPr>
          <a:xfrm>
            <a:off x="3139097" y="3175000"/>
            <a:ext cx="9572763" cy="285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Thank you for choosing EaTemp</a:t>
            </a:r>
            <a:endParaRPr b="0" i="0" sz="8000" u="none" cap="none" strike="noStrike">
              <a:solidFill>
                <a:schemeClr val="dk1"/>
              </a:solidFill>
              <a:latin typeface="Calibri"/>
              <a:ea typeface="Calibri"/>
              <a:cs typeface="Calibri"/>
              <a:sym typeface="Calibri"/>
            </a:endParaRPr>
          </a:p>
        </p:txBody>
      </p:sp>
      <p:sp>
        <p:nvSpPr>
          <p:cNvPr id="799" name="Google Shape;799;p26"/>
          <p:cNvSpPr/>
          <p:nvPr/>
        </p:nvSpPr>
        <p:spPr>
          <a:xfrm>
            <a:off x="3139097" y="6299200"/>
            <a:ext cx="9369538" cy="4377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800" name="Google Shape;800;p26"/>
          <p:cNvSpPr/>
          <p:nvPr/>
        </p:nvSpPr>
        <p:spPr>
          <a:xfrm rot="-5400000">
            <a:off x="22204468" y="8326847"/>
            <a:ext cx="3645356" cy="46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801" name="Google Shape;801;p26"/>
          <p:cNvPicPr preferRelativeResize="0"/>
          <p:nvPr/>
        </p:nvPicPr>
        <p:blipFill rotWithShape="1">
          <a:blip r:embed="rId6">
            <a:alphaModFix/>
          </a:blip>
          <a:srcRect b="0" l="0" r="0" t="0"/>
          <a:stretch/>
        </p:blipFill>
        <p:spPr>
          <a:xfrm>
            <a:off x="12549168" y="4241800"/>
            <a:ext cx="7620953" cy="6362700"/>
          </a:xfrm>
          <a:prstGeom prst="rect">
            <a:avLst/>
          </a:prstGeom>
          <a:noFill/>
          <a:ln>
            <a:noFill/>
          </a:ln>
        </p:spPr>
      </p:pic>
      <p:pic>
        <p:nvPicPr>
          <p:cNvPr descr=" " id="802" name="Google Shape;802;p26"/>
          <p:cNvPicPr preferRelativeResize="0"/>
          <p:nvPr/>
        </p:nvPicPr>
        <p:blipFill rotWithShape="1">
          <a:blip r:embed="rId7">
            <a:alphaModFix/>
          </a:blip>
          <a:srcRect b="0" l="0" r="0" t="0"/>
          <a:stretch/>
        </p:blipFill>
        <p:spPr>
          <a:xfrm>
            <a:off x="14378197" y="3225800"/>
            <a:ext cx="9221353" cy="711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43" name="Shape 43"/>
        <p:cNvGrpSpPr/>
        <p:nvPr/>
      </p:nvGrpSpPr>
      <p:grpSpPr>
        <a:xfrm>
          <a:off x="0" y="0"/>
          <a:ext cx="0" cy="0"/>
          <a:chOff x="0" y="0"/>
          <a:chExt cx="0" cy="0"/>
        </a:xfrm>
      </p:grpSpPr>
      <p:pic>
        <p:nvPicPr>
          <p:cNvPr descr=" " id="44" name="Google Shape;44;p3"/>
          <p:cNvPicPr preferRelativeResize="0"/>
          <p:nvPr/>
        </p:nvPicPr>
        <p:blipFill rotWithShape="1">
          <a:blip r:embed="rId3">
            <a:alphaModFix/>
          </a:blip>
          <a:srcRect b="0" l="0" r="0" t="0"/>
          <a:stretch/>
        </p:blipFill>
        <p:spPr>
          <a:xfrm>
            <a:off x="19052381" y="8978900"/>
            <a:ext cx="7443130" cy="8509000"/>
          </a:xfrm>
          <a:prstGeom prst="rect">
            <a:avLst/>
          </a:prstGeom>
          <a:noFill/>
          <a:ln>
            <a:noFill/>
          </a:ln>
        </p:spPr>
      </p:pic>
      <p:pic>
        <p:nvPicPr>
          <p:cNvPr descr=" " id="45" name="Google Shape;45;p3"/>
          <p:cNvPicPr preferRelativeResize="0"/>
          <p:nvPr/>
        </p:nvPicPr>
        <p:blipFill rotWithShape="1">
          <a:blip r:embed="rId4">
            <a:alphaModFix/>
          </a:blip>
          <a:srcRect b="0" l="0" r="0" t="0"/>
          <a:stretch/>
        </p:blipFill>
        <p:spPr>
          <a:xfrm>
            <a:off x="19052381" y="0"/>
            <a:ext cx="5588698" cy="4838700"/>
          </a:xfrm>
          <a:prstGeom prst="rect">
            <a:avLst/>
          </a:prstGeom>
          <a:noFill/>
          <a:ln>
            <a:noFill/>
          </a:ln>
        </p:spPr>
      </p:pic>
      <p:pic>
        <p:nvPicPr>
          <p:cNvPr descr=" " id="46" name="Google Shape;46;p3"/>
          <p:cNvPicPr preferRelativeResize="0"/>
          <p:nvPr/>
        </p:nvPicPr>
        <p:blipFill rotWithShape="1">
          <a:blip r:embed="rId5">
            <a:alphaModFix/>
          </a:blip>
          <a:srcRect b="0" l="0" r="0" t="0"/>
          <a:stretch/>
        </p:blipFill>
        <p:spPr>
          <a:xfrm>
            <a:off x="-2032254" y="1079500"/>
            <a:ext cx="9018127" cy="9182100"/>
          </a:xfrm>
          <a:prstGeom prst="rect">
            <a:avLst/>
          </a:prstGeom>
          <a:noFill/>
          <a:ln>
            <a:noFill/>
          </a:ln>
        </p:spPr>
      </p:pic>
      <p:pic>
        <p:nvPicPr>
          <p:cNvPr descr=" " id="47" name="Google Shape;47;p3"/>
          <p:cNvPicPr preferRelativeResize="0"/>
          <p:nvPr/>
        </p:nvPicPr>
        <p:blipFill rotWithShape="1">
          <a:blip r:embed="rId6">
            <a:alphaModFix/>
          </a:blip>
          <a:srcRect b="0" l="0" r="0" t="0"/>
          <a:stretch/>
        </p:blipFill>
        <p:spPr>
          <a:xfrm>
            <a:off x="1702013" y="8369300"/>
            <a:ext cx="2970906" cy="4858714"/>
          </a:xfrm>
          <a:prstGeom prst="rect">
            <a:avLst/>
          </a:prstGeom>
          <a:noFill/>
          <a:ln>
            <a:noFill/>
          </a:ln>
        </p:spPr>
      </p:pic>
      <p:sp>
        <p:nvSpPr>
          <p:cNvPr id="48" name="Google Shape;48;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 name="Google Shape;49;p3"/>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50" name="Google Shape;50;p3"/>
          <p:cNvSpPr/>
          <p:nvPr/>
        </p:nvSpPr>
        <p:spPr>
          <a:xfrm>
            <a:off x="5893537" y="1320800"/>
            <a:ext cx="14818519" cy="2561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Rowdies"/>
              <a:buNone/>
            </a:pPr>
            <a:r>
              <a:rPr b="1" i="0" lang="en-US" sz="12800" u="none" cap="none" strike="noStrike">
                <a:solidFill>
                  <a:srgbClr val="272727"/>
                </a:solidFill>
                <a:latin typeface="Rowdies"/>
                <a:ea typeface="Rowdies"/>
                <a:cs typeface="Rowdies"/>
                <a:sym typeface="Rowdies"/>
              </a:rPr>
              <a:t>Table of Contents</a:t>
            </a:r>
            <a:endParaRPr b="0" i="0" sz="12800" u="none" cap="none" strike="noStrike">
              <a:solidFill>
                <a:schemeClr val="dk1"/>
              </a:solidFill>
              <a:latin typeface="Calibri"/>
              <a:ea typeface="Calibri"/>
              <a:cs typeface="Calibri"/>
              <a:sym typeface="Calibri"/>
            </a:endParaRPr>
          </a:p>
        </p:txBody>
      </p:sp>
      <p:sp>
        <p:nvSpPr>
          <p:cNvPr id="51" name="Google Shape;51;p3"/>
          <p:cNvSpPr/>
          <p:nvPr/>
        </p:nvSpPr>
        <p:spPr>
          <a:xfrm>
            <a:off x="4051806" y="4521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4051806" y="4635500"/>
            <a:ext cx="59316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3848581" y="4635500"/>
            <a:ext cx="6134867" cy="965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Introduction</a:t>
            </a:r>
            <a:endParaRPr b="0" i="0" sz="4800" u="none" cap="none" strike="noStrike">
              <a:solidFill>
                <a:schemeClr val="dk1"/>
              </a:solidFill>
              <a:latin typeface="Calibri"/>
              <a:ea typeface="Calibri"/>
              <a:cs typeface="Calibri"/>
              <a:sym typeface="Calibri"/>
            </a:endParaRPr>
          </a:p>
        </p:txBody>
      </p:sp>
      <p:sp>
        <p:nvSpPr>
          <p:cNvPr id="54" name="Google Shape;54;p3"/>
          <p:cNvSpPr/>
          <p:nvPr/>
        </p:nvSpPr>
        <p:spPr>
          <a:xfrm>
            <a:off x="3916323" y="54991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Extraordinary Realm</a:t>
            </a:r>
            <a:endParaRPr b="0" i="0" sz="3200" u="none" cap="none" strike="noStrike">
              <a:solidFill>
                <a:schemeClr val="dk1"/>
              </a:solidFill>
              <a:latin typeface="Calibri"/>
              <a:ea typeface="Calibri"/>
              <a:cs typeface="Calibri"/>
              <a:sym typeface="Calibri"/>
            </a:endParaRPr>
          </a:p>
        </p:txBody>
      </p:sp>
      <p:pic>
        <p:nvPicPr>
          <p:cNvPr descr=" " id="55" name="Google Shape;55;p3"/>
          <p:cNvPicPr preferRelativeResize="0"/>
          <p:nvPr/>
        </p:nvPicPr>
        <p:blipFill rotWithShape="1">
          <a:blip r:embed="rId8">
            <a:alphaModFix/>
          </a:blip>
          <a:srcRect b="0" l="0" r="0" t="0"/>
          <a:stretch/>
        </p:blipFill>
        <p:spPr>
          <a:xfrm>
            <a:off x="10186673" y="4521200"/>
            <a:ext cx="1625803" cy="1625600"/>
          </a:xfrm>
          <a:prstGeom prst="rect">
            <a:avLst/>
          </a:prstGeom>
          <a:noFill/>
          <a:ln>
            <a:noFill/>
          </a:ln>
        </p:spPr>
      </p:pic>
      <p:sp>
        <p:nvSpPr>
          <p:cNvPr id="56" name="Google Shape;56;p3"/>
          <p:cNvSpPr/>
          <p:nvPr/>
        </p:nvSpPr>
        <p:spPr>
          <a:xfrm>
            <a:off x="10186673" y="4521200"/>
            <a:ext cx="1625803" cy="1625600"/>
          </a:xfrm>
          <a:prstGeom prst="roundRect">
            <a:avLst>
              <a:gd fmla="val 781313" name="adj"/>
            </a:avLst>
          </a:prstGeom>
          <a:noFill/>
          <a:ln cap="flat" cmpd="sng" w="508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10567721" y="4851400"/>
            <a:ext cx="863708"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01</a:t>
            </a:r>
            <a:endParaRPr b="0" i="0" sz="4800" u="none" cap="none" strike="noStrike">
              <a:solidFill>
                <a:schemeClr val="dk1"/>
              </a:solidFill>
              <a:latin typeface="Calibri"/>
              <a:ea typeface="Calibri"/>
              <a:cs typeface="Calibri"/>
              <a:sym typeface="Calibri"/>
            </a:endParaRPr>
          </a:p>
        </p:txBody>
      </p:sp>
      <p:sp>
        <p:nvSpPr>
          <p:cNvPr id="58" name="Google Shape;58;p3"/>
          <p:cNvSpPr/>
          <p:nvPr/>
        </p:nvSpPr>
        <p:spPr>
          <a:xfrm>
            <a:off x="12574572" y="4521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 name="Google Shape;59;p3"/>
          <p:cNvPicPr preferRelativeResize="0"/>
          <p:nvPr/>
        </p:nvPicPr>
        <p:blipFill rotWithShape="1">
          <a:blip r:embed="rId8">
            <a:alphaModFix/>
          </a:blip>
          <a:srcRect b="0" l="0" r="0" t="0"/>
          <a:stretch/>
        </p:blipFill>
        <p:spPr>
          <a:xfrm>
            <a:off x="12574572" y="4521200"/>
            <a:ext cx="1625803" cy="1625600"/>
          </a:xfrm>
          <a:prstGeom prst="rect">
            <a:avLst/>
          </a:prstGeom>
          <a:noFill/>
          <a:ln>
            <a:noFill/>
          </a:ln>
        </p:spPr>
      </p:pic>
      <p:sp>
        <p:nvSpPr>
          <p:cNvPr id="60" name="Google Shape;60;p3"/>
          <p:cNvSpPr/>
          <p:nvPr/>
        </p:nvSpPr>
        <p:spPr>
          <a:xfrm>
            <a:off x="12574572" y="4521200"/>
            <a:ext cx="1625803" cy="1625600"/>
          </a:xfrm>
          <a:prstGeom prst="roundRect">
            <a:avLst>
              <a:gd fmla="val 781313" name="adj"/>
            </a:avLst>
          </a:prstGeom>
          <a:noFill/>
          <a:ln cap="flat" cmpd="sng" w="508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12892111" y="4851400"/>
            <a:ext cx="990724"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02</a:t>
            </a:r>
            <a:endParaRPr b="0" i="0" sz="4800" u="none" cap="none" strike="noStrike">
              <a:solidFill>
                <a:schemeClr val="dk1"/>
              </a:solidFill>
              <a:latin typeface="Calibri"/>
              <a:ea typeface="Calibri"/>
              <a:cs typeface="Calibri"/>
              <a:sym typeface="Calibri"/>
            </a:endParaRPr>
          </a:p>
        </p:txBody>
      </p:sp>
      <p:sp>
        <p:nvSpPr>
          <p:cNvPr id="62" name="Google Shape;62;p3"/>
          <p:cNvSpPr/>
          <p:nvPr/>
        </p:nvSpPr>
        <p:spPr>
          <a:xfrm>
            <a:off x="14403600" y="4635500"/>
            <a:ext cx="59316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4403600" y="4635500"/>
            <a:ext cx="6134867"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Encounters</a:t>
            </a:r>
            <a:endParaRPr b="0" i="0" sz="4800" u="none" cap="none" strike="noStrike">
              <a:solidFill>
                <a:schemeClr val="dk1"/>
              </a:solidFill>
              <a:latin typeface="Calibri"/>
              <a:ea typeface="Calibri"/>
              <a:cs typeface="Calibri"/>
              <a:sym typeface="Calibri"/>
            </a:endParaRPr>
          </a:p>
        </p:txBody>
      </p:sp>
      <p:sp>
        <p:nvSpPr>
          <p:cNvPr id="64" name="Google Shape;64;p3"/>
          <p:cNvSpPr/>
          <p:nvPr/>
        </p:nvSpPr>
        <p:spPr>
          <a:xfrm>
            <a:off x="14403600" y="54991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Unicorn Sightings</a:t>
            </a:r>
            <a:endParaRPr b="0" i="0" sz="3200" u="none" cap="none" strike="noStrike">
              <a:solidFill>
                <a:schemeClr val="dk1"/>
              </a:solidFill>
              <a:latin typeface="Calibri"/>
              <a:ea typeface="Calibri"/>
              <a:cs typeface="Calibri"/>
              <a:sym typeface="Calibri"/>
            </a:endParaRPr>
          </a:p>
        </p:txBody>
      </p:sp>
      <p:sp>
        <p:nvSpPr>
          <p:cNvPr id="65" name="Google Shape;65;p3"/>
          <p:cNvSpPr/>
          <p:nvPr/>
        </p:nvSpPr>
        <p:spPr>
          <a:xfrm>
            <a:off x="4051806" y="75057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4051806" y="7620000"/>
            <a:ext cx="59316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3848581" y="7620000"/>
            <a:ext cx="6134867" cy="965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Wonders</a:t>
            </a:r>
            <a:endParaRPr b="0" i="0" sz="4800" u="none" cap="none" strike="noStrike">
              <a:solidFill>
                <a:schemeClr val="dk1"/>
              </a:solidFill>
              <a:latin typeface="Calibri"/>
              <a:ea typeface="Calibri"/>
              <a:cs typeface="Calibri"/>
              <a:sym typeface="Calibri"/>
            </a:endParaRPr>
          </a:p>
        </p:txBody>
      </p:sp>
      <p:sp>
        <p:nvSpPr>
          <p:cNvPr id="68" name="Google Shape;68;p3"/>
          <p:cNvSpPr/>
          <p:nvPr/>
        </p:nvSpPr>
        <p:spPr>
          <a:xfrm>
            <a:off x="3916323" y="84836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Wishes Granted</a:t>
            </a:r>
            <a:endParaRPr b="0" i="0" sz="3200" u="none" cap="none" strike="noStrike">
              <a:solidFill>
                <a:schemeClr val="dk1"/>
              </a:solidFill>
              <a:latin typeface="Calibri"/>
              <a:ea typeface="Calibri"/>
              <a:cs typeface="Calibri"/>
              <a:sym typeface="Calibri"/>
            </a:endParaRPr>
          </a:p>
        </p:txBody>
      </p:sp>
      <p:pic>
        <p:nvPicPr>
          <p:cNvPr descr=" " id="69" name="Google Shape;69;p3"/>
          <p:cNvPicPr preferRelativeResize="0"/>
          <p:nvPr/>
        </p:nvPicPr>
        <p:blipFill rotWithShape="1">
          <a:blip r:embed="rId8">
            <a:alphaModFix/>
          </a:blip>
          <a:srcRect b="0" l="0" r="0" t="0"/>
          <a:stretch/>
        </p:blipFill>
        <p:spPr>
          <a:xfrm>
            <a:off x="10186673" y="7505700"/>
            <a:ext cx="1625803" cy="1625600"/>
          </a:xfrm>
          <a:prstGeom prst="rect">
            <a:avLst/>
          </a:prstGeom>
          <a:noFill/>
          <a:ln>
            <a:noFill/>
          </a:ln>
        </p:spPr>
      </p:pic>
      <p:sp>
        <p:nvSpPr>
          <p:cNvPr id="70" name="Google Shape;70;p3"/>
          <p:cNvSpPr/>
          <p:nvPr/>
        </p:nvSpPr>
        <p:spPr>
          <a:xfrm>
            <a:off x="10186673" y="7505700"/>
            <a:ext cx="1625803" cy="1625600"/>
          </a:xfrm>
          <a:prstGeom prst="roundRect">
            <a:avLst>
              <a:gd fmla="val 781313" name="adj"/>
            </a:avLst>
          </a:prstGeom>
          <a:noFill/>
          <a:ln cap="flat" cmpd="sng" w="508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10497862" y="7835900"/>
            <a:ext cx="1003425"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03</a:t>
            </a:r>
            <a:endParaRPr b="0" i="0" sz="4800" u="none" cap="none" strike="noStrike">
              <a:solidFill>
                <a:schemeClr val="dk1"/>
              </a:solidFill>
              <a:latin typeface="Calibri"/>
              <a:ea typeface="Calibri"/>
              <a:cs typeface="Calibri"/>
              <a:sym typeface="Calibri"/>
            </a:endParaRPr>
          </a:p>
        </p:txBody>
      </p:sp>
      <p:sp>
        <p:nvSpPr>
          <p:cNvPr id="72" name="Google Shape;72;p3"/>
          <p:cNvSpPr/>
          <p:nvPr/>
        </p:nvSpPr>
        <p:spPr>
          <a:xfrm>
            <a:off x="12574572" y="75057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3" name="Google Shape;73;p3"/>
          <p:cNvPicPr preferRelativeResize="0"/>
          <p:nvPr/>
        </p:nvPicPr>
        <p:blipFill rotWithShape="1">
          <a:blip r:embed="rId8">
            <a:alphaModFix/>
          </a:blip>
          <a:srcRect b="0" l="0" r="0" t="0"/>
          <a:stretch/>
        </p:blipFill>
        <p:spPr>
          <a:xfrm>
            <a:off x="12574572" y="7505700"/>
            <a:ext cx="1625803" cy="1625600"/>
          </a:xfrm>
          <a:prstGeom prst="rect">
            <a:avLst/>
          </a:prstGeom>
          <a:noFill/>
          <a:ln>
            <a:noFill/>
          </a:ln>
        </p:spPr>
      </p:pic>
      <p:sp>
        <p:nvSpPr>
          <p:cNvPr id="74" name="Google Shape;74;p3"/>
          <p:cNvSpPr/>
          <p:nvPr/>
        </p:nvSpPr>
        <p:spPr>
          <a:xfrm>
            <a:off x="12574572" y="7505700"/>
            <a:ext cx="1625803" cy="1625600"/>
          </a:xfrm>
          <a:prstGeom prst="roundRect">
            <a:avLst>
              <a:gd fmla="val 781313" name="adj"/>
            </a:avLst>
          </a:prstGeom>
          <a:noFill/>
          <a:ln cap="flat" cmpd="sng" w="508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12866708" y="7835900"/>
            <a:ext cx="1041530"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04</a:t>
            </a:r>
            <a:endParaRPr b="0" i="0" sz="4800" u="none" cap="none" strike="noStrike">
              <a:solidFill>
                <a:schemeClr val="dk1"/>
              </a:solidFill>
              <a:latin typeface="Calibri"/>
              <a:ea typeface="Calibri"/>
              <a:cs typeface="Calibri"/>
              <a:sym typeface="Calibri"/>
            </a:endParaRPr>
          </a:p>
        </p:txBody>
      </p:sp>
      <p:sp>
        <p:nvSpPr>
          <p:cNvPr id="76" name="Google Shape;76;p3"/>
          <p:cNvSpPr/>
          <p:nvPr/>
        </p:nvSpPr>
        <p:spPr>
          <a:xfrm>
            <a:off x="14403600" y="7620000"/>
            <a:ext cx="59316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14403600" y="7620000"/>
            <a:ext cx="6134867"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Magic</a:t>
            </a:r>
            <a:endParaRPr b="0" i="0" sz="4800" u="none" cap="none" strike="noStrike">
              <a:solidFill>
                <a:schemeClr val="dk1"/>
              </a:solidFill>
              <a:latin typeface="Calibri"/>
              <a:ea typeface="Calibri"/>
              <a:cs typeface="Calibri"/>
              <a:sym typeface="Calibri"/>
            </a:endParaRPr>
          </a:p>
        </p:txBody>
      </p:sp>
      <p:sp>
        <p:nvSpPr>
          <p:cNvPr id="78" name="Google Shape;78;p3"/>
          <p:cNvSpPr/>
          <p:nvPr/>
        </p:nvSpPr>
        <p:spPr>
          <a:xfrm>
            <a:off x="14403600" y="84836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Spellcasting</a:t>
            </a:r>
            <a:endParaRPr b="0" i="0" sz="3200" u="none" cap="none" strike="noStrike">
              <a:solidFill>
                <a:schemeClr val="dk1"/>
              </a:solidFill>
              <a:latin typeface="Calibri"/>
              <a:ea typeface="Calibri"/>
              <a:cs typeface="Calibri"/>
              <a:sym typeface="Calibri"/>
            </a:endParaRPr>
          </a:p>
        </p:txBody>
      </p:sp>
      <p:sp>
        <p:nvSpPr>
          <p:cNvPr id="79" name="Google Shape;79;p3"/>
          <p:cNvSpPr/>
          <p:nvPr/>
        </p:nvSpPr>
        <p:spPr>
          <a:xfrm>
            <a:off x="4051806" y="10490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4051806" y="10604500"/>
            <a:ext cx="59316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3848581" y="10604500"/>
            <a:ext cx="6134867" cy="9652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Adventure</a:t>
            </a:r>
            <a:endParaRPr b="0" i="0" sz="4800" u="none" cap="none" strike="noStrike">
              <a:solidFill>
                <a:schemeClr val="dk1"/>
              </a:solidFill>
              <a:latin typeface="Calibri"/>
              <a:ea typeface="Calibri"/>
              <a:cs typeface="Calibri"/>
              <a:sym typeface="Calibri"/>
            </a:endParaRPr>
          </a:p>
        </p:txBody>
      </p:sp>
      <p:sp>
        <p:nvSpPr>
          <p:cNvPr id="82" name="Google Shape;82;p3"/>
          <p:cNvSpPr/>
          <p:nvPr/>
        </p:nvSpPr>
        <p:spPr>
          <a:xfrm>
            <a:off x="3916323" y="11468100"/>
            <a:ext cx="6067125" cy="6688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Happily Ever After</a:t>
            </a:r>
            <a:endParaRPr b="0" i="0" sz="3200" u="none" cap="none" strike="noStrike">
              <a:solidFill>
                <a:schemeClr val="dk1"/>
              </a:solidFill>
              <a:latin typeface="Calibri"/>
              <a:ea typeface="Calibri"/>
              <a:cs typeface="Calibri"/>
              <a:sym typeface="Calibri"/>
            </a:endParaRPr>
          </a:p>
        </p:txBody>
      </p:sp>
      <p:pic>
        <p:nvPicPr>
          <p:cNvPr descr=" " id="83" name="Google Shape;83;p3"/>
          <p:cNvPicPr preferRelativeResize="0"/>
          <p:nvPr/>
        </p:nvPicPr>
        <p:blipFill rotWithShape="1">
          <a:blip r:embed="rId8">
            <a:alphaModFix/>
          </a:blip>
          <a:srcRect b="0" l="0" r="0" t="0"/>
          <a:stretch/>
        </p:blipFill>
        <p:spPr>
          <a:xfrm>
            <a:off x="10186673" y="10490200"/>
            <a:ext cx="1625803" cy="1625600"/>
          </a:xfrm>
          <a:prstGeom prst="rect">
            <a:avLst/>
          </a:prstGeom>
          <a:noFill/>
          <a:ln>
            <a:noFill/>
          </a:ln>
        </p:spPr>
      </p:pic>
      <p:sp>
        <p:nvSpPr>
          <p:cNvPr id="84" name="Google Shape;84;p3"/>
          <p:cNvSpPr/>
          <p:nvPr/>
        </p:nvSpPr>
        <p:spPr>
          <a:xfrm>
            <a:off x="10186673" y="10490200"/>
            <a:ext cx="1625803" cy="1625600"/>
          </a:xfrm>
          <a:prstGeom prst="roundRect">
            <a:avLst>
              <a:gd fmla="val 781313" name="adj"/>
            </a:avLst>
          </a:prstGeom>
          <a:noFill/>
          <a:ln cap="flat" cmpd="sng" w="508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10491511" y="10820400"/>
            <a:ext cx="1016127"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05</a:t>
            </a:r>
            <a:endParaRPr b="0" i="0" sz="4800" u="none" cap="none" strike="noStrike">
              <a:solidFill>
                <a:schemeClr val="dk1"/>
              </a:solidFill>
              <a:latin typeface="Calibri"/>
              <a:ea typeface="Calibri"/>
              <a:cs typeface="Calibri"/>
              <a:sym typeface="Calibri"/>
            </a:endParaRPr>
          </a:p>
        </p:txBody>
      </p:sp>
      <p:sp>
        <p:nvSpPr>
          <p:cNvPr id="86" name="Google Shape;86;p3"/>
          <p:cNvSpPr/>
          <p:nvPr/>
        </p:nvSpPr>
        <p:spPr>
          <a:xfrm>
            <a:off x="12574572" y="10490200"/>
            <a:ext cx="7760670"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7" name="Google Shape;87;p3"/>
          <p:cNvPicPr preferRelativeResize="0"/>
          <p:nvPr/>
        </p:nvPicPr>
        <p:blipFill rotWithShape="1">
          <a:blip r:embed="rId8">
            <a:alphaModFix/>
          </a:blip>
          <a:srcRect b="0" l="0" r="0" t="0"/>
          <a:stretch/>
        </p:blipFill>
        <p:spPr>
          <a:xfrm>
            <a:off x="12574572" y="10490200"/>
            <a:ext cx="1625803" cy="1625600"/>
          </a:xfrm>
          <a:prstGeom prst="rect">
            <a:avLst/>
          </a:prstGeom>
          <a:noFill/>
          <a:ln>
            <a:noFill/>
          </a:ln>
        </p:spPr>
      </p:pic>
      <p:sp>
        <p:nvSpPr>
          <p:cNvPr id="88" name="Google Shape;88;p3"/>
          <p:cNvSpPr/>
          <p:nvPr/>
        </p:nvSpPr>
        <p:spPr>
          <a:xfrm>
            <a:off x="12574572" y="10490200"/>
            <a:ext cx="1625803" cy="1625600"/>
          </a:xfrm>
          <a:prstGeom prst="roundRect">
            <a:avLst>
              <a:gd fmla="val 781313" name="adj"/>
            </a:avLst>
          </a:prstGeom>
          <a:noFill/>
          <a:ln cap="flat" cmpd="sng" w="50800">
            <a:solidFill>
              <a:srgbClr val="6E95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12866708" y="10820400"/>
            <a:ext cx="1041530" cy="9652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6E9596"/>
              </a:buClr>
              <a:buSzPts val="4800"/>
              <a:buFont typeface="Rowdies"/>
              <a:buNone/>
            </a:pPr>
            <a:r>
              <a:rPr b="0" i="0" lang="en-US" sz="4800" u="none" cap="none" strike="noStrike">
                <a:solidFill>
                  <a:srgbClr val="6E9596"/>
                </a:solidFill>
                <a:latin typeface="Rowdies"/>
                <a:ea typeface="Rowdies"/>
                <a:cs typeface="Rowdies"/>
                <a:sym typeface="Rowdies"/>
              </a:rPr>
              <a:t>06</a:t>
            </a:r>
            <a:endParaRPr b="0" i="0" sz="4800" u="none" cap="none" strike="noStrike">
              <a:solidFill>
                <a:schemeClr val="dk1"/>
              </a:solidFill>
              <a:latin typeface="Calibri"/>
              <a:ea typeface="Calibri"/>
              <a:cs typeface="Calibri"/>
              <a:sym typeface="Calibri"/>
            </a:endParaRPr>
          </a:p>
        </p:txBody>
      </p:sp>
      <p:sp>
        <p:nvSpPr>
          <p:cNvPr id="90" name="Google Shape;90;p3"/>
          <p:cNvSpPr/>
          <p:nvPr/>
        </p:nvSpPr>
        <p:spPr>
          <a:xfrm>
            <a:off x="14403600" y="10604500"/>
            <a:ext cx="59316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14403600" y="10604500"/>
            <a:ext cx="6134867"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Conclusion</a:t>
            </a:r>
            <a:endParaRPr b="0" i="0" sz="4800" u="none" cap="none" strike="noStrike">
              <a:solidFill>
                <a:schemeClr val="dk1"/>
              </a:solidFill>
              <a:latin typeface="Calibri"/>
              <a:ea typeface="Calibri"/>
              <a:cs typeface="Calibri"/>
              <a:sym typeface="Calibri"/>
            </a:endParaRPr>
          </a:p>
        </p:txBody>
      </p:sp>
      <p:sp>
        <p:nvSpPr>
          <p:cNvPr id="92" name="Google Shape;92;p3"/>
          <p:cNvSpPr/>
          <p:nvPr/>
        </p:nvSpPr>
        <p:spPr>
          <a:xfrm>
            <a:off x="14403600" y="11468100"/>
            <a:ext cx="6067125" cy="66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97" name="Shape 97"/>
        <p:cNvGrpSpPr/>
        <p:nvPr/>
      </p:nvGrpSpPr>
      <p:grpSpPr>
        <a:xfrm>
          <a:off x="0" y="0"/>
          <a:ext cx="0" cy="0"/>
          <a:chOff x="0" y="0"/>
          <a:chExt cx="0" cy="0"/>
        </a:xfrm>
      </p:grpSpPr>
      <p:pic>
        <p:nvPicPr>
          <p:cNvPr descr=" " id="98" name="Google Shape;98;p4"/>
          <p:cNvPicPr preferRelativeResize="0"/>
          <p:nvPr/>
        </p:nvPicPr>
        <p:blipFill rotWithShape="1">
          <a:blip r:embed="rId3">
            <a:alphaModFix/>
          </a:blip>
          <a:srcRect b="0" l="0" r="0" t="0"/>
          <a:stretch/>
        </p:blipFill>
        <p:spPr>
          <a:xfrm>
            <a:off x="-18500" y="-2120900"/>
            <a:ext cx="4775797" cy="7467600"/>
          </a:xfrm>
          <a:prstGeom prst="rect">
            <a:avLst/>
          </a:prstGeom>
          <a:noFill/>
          <a:ln>
            <a:noFill/>
          </a:ln>
        </p:spPr>
      </p:pic>
      <p:pic>
        <p:nvPicPr>
          <p:cNvPr descr=" " id="99" name="Google Shape;99;p4"/>
          <p:cNvPicPr preferRelativeResize="0"/>
          <p:nvPr/>
        </p:nvPicPr>
        <p:blipFill rotWithShape="1">
          <a:blip r:embed="rId4">
            <a:alphaModFix/>
          </a:blip>
          <a:srcRect b="0" l="0" r="0" t="0"/>
          <a:stretch/>
        </p:blipFill>
        <p:spPr>
          <a:xfrm>
            <a:off x="-3708864" y="-2042151"/>
            <a:ext cx="8250304" cy="5904285"/>
          </a:xfrm>
          <a:prstGeom prst="rect">
            <a:avLst/>
          </a:prstGeom>
          <a:noFill/>
          <a:ln>
            <a:noFill/>
          </a:ln>
        </p:spPr>
      </p:pic>
      <p:pic>
        <p:nvPicPr>
          <p:cNvPr descr=" " id="100" name="Google Shape;100;p4"/>
          <p:cNvPicPr preferRelativeResize="0"/>
          <p:nvPr/>
        </p:nvPicPr>
        <p:blipFill rotWithShape="1">
          <a:blip r:embed="rId5">
            <a:alphaModFix/>
          </a:blip>
          <a:srcRect b="0" l="0" r="0" t="0"/>
          <a:stretch/>
        </p:blipFill>
        <p:spPr>
          <a:xfrm>
            <a:off x="-2908664" y="7264400"/>
            <a:ext cx="8332241" cy="8470900"/>
          </a:xfrm>
          <a:prstGeom prst="rect">
            <a:avLst/>
          </a:prstGeom>
          <a:noFill/>
          <a:ln>
            <a:noFill/>
          </a:ln>
        </p:spPr>
      </p:pic>
      <p:pic>
        <p:nvPicPr>
          <p:cNvPr descr=" " id="101" name="Google Shape;101;p4"/>
          <p:cNvPicPr preferRelativeResize="0"/>
          <p:nvPr/>
        </p:nvPicPr>
        <p:blipFill rotWithShape="1">
          <a:blip r:embed="rId6">
            <a:alphaModFix/>
          </a:blip>
          <a:srcRect b="0" l="0" r="0" t="0"/>
          <a:stretch/>
        </p:blipFill>
        <p:spPr>
          <a:xfrm>
            <a:off x="18798350" y="-1028700"/>
            <a:ext cx="6071359" cy="5969000"/>
          </a:xfrm>
          <a:prstGeom prst="rect">
            <a:avLst/>
          </a:prstGeom>
          <a:noFill/>
          <a:ln>
            <a:noFill/>
          </a:ln>
        </p:spPr>
      </p:pic>
      <p:pic>
        <p:nvPicPr>
          <p:cNvPr descr=" " id="102" name="Google Shape;102;p4"/>
          <p:cNvPicPr preferRelativeResize="0"/>
          <p:nvPr/>
        </p:nvPicPr>
        <p:blipFill rotWithShape="1">
          <a:blip r:embed="rId7">
            <a:alphaModFix/>
          </a:blip>
          <a:srcRect b="0" l="0" r="0" t="0"/>
          <a:stretch/>
        </p:blipFill>
        <p:spPr>
          <a:xfrm>
            <a:off x="15749969" y="8170441"/>
            <a:ext cx="8332241" cy="8470900"/>
          </a:xfrm>
          <a:prstGeom prst="rect">
            <a:avLst/>
          </a:prstGeom>
          <a:noFill/>
          <a:ln>
            <a:noFill/>
          </a:ln>
        </p:spPr>
      </p:pic>
      <p:pic>
        <p:nvPicPr>
          <p:cNvPr descr=" " id="103" name="Google Shape;103;p4"/>
          <p:cNvPicPr preferRelativeResize="0"/>
          <p:nvPr/>
        </p:nvPicPr>
        <p:blipFill rotWithShape="1">
          <a:blip r:embed="rId8">
            <a:alphaModFix/>
          </a:blip>
          <a:srcRect b="0" l="0" r="0" t="0"/>
          <a:stretch/>
        </p:blipFill>
        <p:spPr>
          <a:xfrm>
            <a:off x="19979597" y="10050041"/>
            <a:ext cx="4890111" cy="4724400"/>
          </a:xfrm>
          <a:prstGeom prst="rect">
            <a:avLst/>
          </a:prstGeom>
          <a:noFill/>
          <a:ln>
            <a:noFill/>
          </a:ln>
        </p:spPr>
      </p:pic>
      <p:pic>
        <p:nvPicPr>
          <p:cNvPr descr=" " id="104" name="Google Shape;104;p4"/>
          <p:cNvPicPr preferRelativeResize="0"/>
          <p:nvPr/>
        </p:nvPicPr>
        <p:blipFill rotWithShape="1">
          <a:blip r:embed="rId9">
            <a:alphaModFix/>
          </a:blip>
          <a:srcRect b="0" l="0" r="0" t="0"/>
          <a:stretch/>
        </p:blipFill>
        <p:spPr>
          <a:xfrm>
            <a:off x="19566182" y="7594600"/>
            <a:ext cx="8250295" cy="5904886"/>
          </a:xfrm>
          <a:prstGeom prst="rect">
            <a:avLst/>
          </a:prstGeom>
          <a:noFill/>
          <a:ln>
            <a:noFill/>
          </a:ln>
        </p:spPr>
      </p:pic>
      <p:sp>
        <p:nvSpPr>
          <p:cNvPr id="105" name="Google Shape;105;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6" name="Google Shape;106;p4"/>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107" name="Google Shape;107;p4"/>
          <p:cNvSpPr/>
          <p:nvPr/>
        </p:nvSpPr>
        <p:spPr>
          <a:xfrm>
            <a:off x="2959470" y="2743200"/>
            <a:ext cx="15694928" cy="15959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Realm of the Extraordinary</a:t>
            </a:r>
            <a:endParaRPr b="0" i="0" sz="8000" u="none" cap="none" strike="noStrike">
              <a:solidFill>
                <a:schemeClr val="dk1"/>
              </a:solidFill>
              <a:latin typeface="Calibri"/>
              <a:ea typeface="Calibri"/>
              <a:cs typeface="Calibri"/>
              <a:sym typeface="Calibri"/>
            </a:endParaRPr>
          </a:p>
        </p:txBody>
      </p:sp>
      <p:sp>
        <p:nvSpPr>
          <p:cNvPr id="108" name="Google Shape;108;p4"/>
          <p:cNvSpPr/>
          <p:nvPr/>
        </p:nvSpPr>
        <p:spPr>
          <a:xfrm>
            <a:off x="2959470"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109" name="Google Shape;109;p4"/>
          <p:cNvSpPr/>
          <p:nvPr/>
        </p:nvSpPr>
        <p:spPr>
          <a:xfrm>
            <a:off x="12701588" y="4737100"/>
            <a:ext cx="8861474" cy="5469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114" name="Shape 114"/>
        <p:cNvGrpSpPr/>
        <p:nvPr/>
      </p:nvGrpSpPr>
      <p:grpSpPr>
        <a:xfrm>
          <a:off x="0" y="0"/>
          <a:ext cx="0" cy="0"/>
          <a:chOff x="0" y="0"/>
          <a:chExt cx="0" cy="0"/>
        </a:xfrm>
      </p:grpSpPr>
      <p:pic>
        <p:nvPicPr>
          <p:cNvPr descr=" " id="115" name="Google Shape;115;p5"/>
          <p:cNvPicPr preferRelativeResize="0"/>
          <p:nvPr/>
        </p:nvPicPr>
        <p:blipFill rotWithShape="1">
          <a:blip r:embed="rId3">
            <a:alphaModFix/>
          </a:blip>
          <a:srcRect b="0" l="0" r="0" t="0"/>
          <a:stretch/>
        </p:blipFill>
        <p:spPr>
          <a:xfrm>
            <a:off x="-3099187" y="-368244"/>
            <a:ext cx="14073359" cy="7162800"/>
          </a:xfrm>
          <a:prstGeom prst="rect">
            <a:avLst/>
          </a:prstGeom>
          <a:noFill/>
          <a:ln>
            <a:noFill/>
          </a:ln>
        </p:spPr>
      </p:pic>
      <p:pic>
        <p:nvPicPr>
          <p:cNvPr descr=" " id="116" name="Google Shape;116;p5"/>
          <p:cNvPicPr preferRelativeResize="0"/>
          <p:nvPr/>
        </p:nvPicPr>
        <p:blipFill rotWithShape="1">
          <a:blip r:embed="rId4">
            <a:alphaModFix/>
          </a:blip>
          <a:srcRect b="0" l="0" r="0" t="0"/>
          <a:stretch/>
        </p:blipFill>
        <p:spPr>
          <a:xfrm>
            <a:off x="-965321" y="2921056"/>
            <a:ext cx="4953619" cy="4851400"/>
          </a:xfrm>
          <a:prstGeom prst="rect">
            <a:avLst/>
          </a:prstGeom>
          <a:noFill/>
          <a:ln>
            <a:noFill/>
          </a:ln>
        </p:spPr>
      </p:pic>
      <p:pic>
        <p:nvPicPr>
          <p:cNvPr descr=" " id="117" name="Google Shape;117;p5"/>
          <p:cNvPicPr preferRelativeResize="0"/>
          <p:nvPr/>
        </p:nvPicPr>
        <p:blipFill rotWithShape="1">
          <a:blip r:embed="rId5">
            <a:alphaModFix/>
          </a:blip>
          <a:srcRect b="0" l="0" r="0" t="0"/>
          <a:stretch/>
        </p:blipFill>
        <p:spPr>
          <a:xfrm>
            <a:off x="647068" y="-3136900"/>
            <a:ext cx="6020218" cy="8409955"/>
          </a:xfrm>
          <a:prstGeom prst="rect">
            <a:avLst/>
          </a:prstGeom>
          <a:noFill/>
          <a:ln>
            <a:noFill/>
          </a:ln>
        </p:spPr>
      </p:pic>
      <p:pic>
        <p:nvPicPr>
          <p:cNvPr descr=" " id="118" name="Google Shape;118;p5"/>
          <p:cNvPicPr preferRelativeResize="0"/>
          <p:nvPr/>
        </p:nvPicPr>
        <p:blipFill rotWithShape="1">
          <a:blip r:embed="rId6">
            <a:alphaModFix/>
          </a:blip>
          <a:srcRect b="0" l="0" r="0" t="0"/>
          <a:stretch/>
        </p:blipFill>
        <p:spPr>
          <a:xfrm>
            <a:off x="18290286" y="9829800"/>
            <a:ext cx="6935067" cy="4864100"/>
          </a:xfrm>
          <a:prstGeom prst="rect">
            <a:avLst/>
          </a:prstGeom>
          <a:noFill/>
          <a:ln>
            <a:noFill/>
          </a:ln>
        </p:spPr>
      </p:pic>
      <p:sp>
        <p:nvSpPr>
          <p:cNvPr id="119" name="Google Shape;119;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p5"/>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21" name="Google Shape;121;p5"/>
          <p:cNvSpPr/>
          <p:nvPr/>
        </p:nvSpPr>
        <p:spPr>
          <a:xfrm>
            <a:off x="1816327" y="10134600"/>
            <a:ext cx="9907238"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p5"/>
          <p:cNvPicPr preferRelativeResize="0"/>
          <p:nvPr/>
        </p:nvPicPr>
        <p:blipFill rotWithShape="1">
          <a:blip r:embed="rId8">
            <a:alphaModFix/>
          </a:blip>
          <a:srcRect b="0" l="0" r="0" t="0"/>
          <a:stretch/>
        </p:blipFill>
        <p:spPr>
          <a:xfrm>
            <a:off x="1816327" y="10604500"/>
            <a:ext cx="1625760" cy="1625600"/>
          </a:xfrm>
          <a:prstGeom prst="rect">
            <a:avLst/>
          </a:prstGeom>
          <a:noFill/>
          <a:ln>
            <a:noFill/>
          </a:ln>
        </p:spPr>
      </p:pic>
      <p:sp>
        <p:nvSpPr>
          <p:cNvPr id="123" name="Google Shape;123;p5"/>
          <p:cNvSpPr/>
          <p:nvPr/>
        </p:nvSpPr>
        <p:spPr>
          <a:xfrm>
            <a:off x="3848538" y="10134600"/>
            <a:ext cx="7875028"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3848538" y="10134600"/>
            <a:ext cx="8078254"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Unicorn Sightings</a:t>
            </a:r>
            <a:endParaRPr b="0" i="0" sz="4800" u="none" cap="none" strike="noStrike">
              <a:solidFill>
                <a:schemeClr val="dk1"/>
              </a:solidFill>
              <a:latin typeface="Calibri"/>
              <a:ea typeface="Calibri"/>
              <a:cs typeface="Calibri"/>
              <a:sym typeface="Calibri"/>
            </a:endParaRPr>
          </a:p>
        </p:txBody>
      </p:sp>
      <p:sp>
        <p:nvSpPr>
          <p:cNvPr id="125" name="Google Shape;125;p5"/>
          <p:cNvSpPr/>
          <p:nvPr/>
        </p:nvSpPr>
        <p:spPr>
          <a:xfrm>
            <a:off x="3848538" y="11099800"/>
            <a:ext cx="8010512"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26" name="Google Shape;126;p5"/>
          <p:cNvSpPr/>
          <p:nvPr/>
        </p:nvSpPr>
        <p:spPr>
          <a:xfrm>
            <a:off x="12676184" y="10134600"/>
            <a:ext cx="9907238"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7" name="Google Shape;127;p5"/>
          <p:cNvPicPr preferRelativeResize="0"/>
          <p:nvPr/>
        </p:nvPicPr>
        <p:blipFill rotWithShape="1">
          <a:blip r:embed="rId9">
            <a:alphaModFix/>
          </a:blip>
          <a:srcRect b="0" l="0" r="0" t="0"/>
          <a:stretch/>
        </p:blipFill>
        <p:spPr>
          <a:xfrm>
            <a:off x="12676184" y="10604500"/>
            <a:ext cx="1762069" cy="1625600"/>
          </a:xfrm>
          <a:prstGeom prst="rect">
            <a:avLst/>
          </a:prstGeom>
          <a:noFill/>
          <a:ln>
            <a:noFill/>
          </a:ln>
        </p:spPr>
      </p:pic>
      <p:sp>
        <p:nvSpPr>
          <p:cNvPr id="128" name="Google Shape;128;p5"/>
          <p:cNvSpPr/>
          <p:nvPr/>
        </p:nvSpPr>
        <p:spPr>
          <a:xfrm>
            <a:off x="14844704" y="10134600"/>
            <a:ext cx="7738717" cy="25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14844704" y="10134600"/>
            <a:ext cx="7941942"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Dragon Taming</a:t>
            </a:r>
            <a:endParaRPr b="0" i="0" sz="4800" u="none" cap="none" strike="noStrike">
              <a:solidFill>
                <a:schemeClr val="dk1"/>
              </a:solidFill>
              <a:latin typeface="Calibri"/>
              <a:ea typeface="Calibri"/>
              <a:cs typeface="Calibri"/>
              <a:sym typeface="Calibri"/>
            </a:endParaRPr>
          </a:p>
        </p:txBody>
      </p:sp>
      <p:sp>
        <p:nvSpPr>
          <p:cNvPr id="130" name="Google Shape;130;p5"/>
          <p:cNvSpPr/>
          <p:nvPr/>
        </p:nvSpPr>
        <p:spPr>
          <a:xfrm>
            <a:off x="14844704" y="11099800"/>
            <a:ext cx="7874200"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dare to take on these  creatures.</a:t>
            </a:r>
            <a:endParaRPr b="0" i="0" sz="3200" u="none" cap="none" strike="noStrike">
              <a:solidFill>
                <a:schemeClr val="dk1"/>
              </a:solidFill>
              <a:latin typeface="Calibri"/>
              <a:ea typeface="Calibri"/>
              <a:cs typeface="Calibri"/>
              <a:sym typeface="Calibri"/>
            </a:endParaRPr>
          </a:p>
        </p:txBody>
      </p:sp>
      <p:pic>
        <p:nvPicPr>
          <p:cNvPr descr=" " id="131" name="Google Shape;131;p5"/>
          <p:cNvPicPr preferRelativeResize="0"/>
          <p:nvPr/>
        </p:nvPicPr>
        <p:blipFill rotWithShape="1">
          <a:blip r:embed="rId10">
            <a:alphaModFix/>
          </a:blip>
          <a:srcRect b="0" l="0" r="0" t="0"/>
          <a:stretch/>
        </p:blipFill>
        <p:spPr>
          <a:xfrm>
            <a:off x="6312689" y="1641456"/>
            <a:ext cx="11761893" cy="8322785"/>
          </a:xfrm>
          <a:prstGeom prst="rect">
            <a:avLst/>
          </a:prstGeom>
          <a:noFill/>
          <a:ln>
            <a:noFill/>
          </a:ln>
        </p:spPr>
      </p:pic>
      <p:pic>
        <p:nvPicPr>
          <p:cNvPr descr=" " id="132" name="Google Shape;132;p5"/>
          <p:cNvPicPr preferRelativeResize="0"/>
          <p:nvPr/>
        </p:nvPicPr>
        <p:blipFill rotWithShape="1">
          <a:blip r:embed="rId11">
            <a:alphaModFix/>
          </a:blip>
          <a:srcRect b="0" l="0" r="0" t="0"/>
          <a:stretch/>
        </p:blipFill>
        <p:spPr>
          <a:xfrm>
            <a:off x="8274582" y="848525"/>
            <a:ext cx="8476440" cy="8220428"/>
          </a:xfrm>
          <a:prstGeom prst="rect">
            <a:avLst/>
          </a:prstGeom>
          <a:noFill/>
          <a:ln>
            <a:noFill/>
          </a:ln>
        </p:spPr>
      </p:pic>
      <p:pic>
        <p:nvPicPr>
          <p:cNvPr descr=" " id="133" name="Google Shape;133;p5"/>
          <p:cNvPicPr preferRelativeResize="0"/>
          <p:nvPr/>
        </p:nvPicPr>
        <p:blipFill rotWithShape="1">
          <a:blip r:embed="rId12">
            <a:alphaModFix/>
          </a:blip>
          <a:srcRect b="0" l="0" r="0" t="0"/>
          <a:stretch/>
        </p:blipFill>
        <p:spPr>
          <a:xfrm>
            <a:off x="10875300" y="8208318"/>
            <a:ext cx="2547471" cy="1470658"/>
          </a:xfrm>
          <a:prstGeom prst="rect">
            <a:avLst/>
          </a:prstGeom>
          <a:noFill/>
          <a:ln>
            <a:noFill/>
          </a:ln>
        </p:spPr>
      </p:pic>
      <p:pic>
        <p:nvPicPr>
          <p:cNvPr descr=" " id="134" name="Google Shape;134;p5"/>
          <p:cNvPicPr preferRelativeResize="0"/>
          <p:nvPr/>
        </p:nvPicPr>
        <p:blipFill rotWithShape="1">
          <a:blip r:embed="rId13">
            <a:alphaModFix/>
          </a:blip>
          <a:srcRect b="0" l="0" r="0" t="0"/>
          <a:stretch/>
        </p:blipFill>
        <p:spPr>
          <a:xfrm>
            <a:off x="12869201" y="723900"/>
            <a:ext cx="2546755" cy="1470664"/>
          </a:xfrm>
          <a:prstGeom prst="rect">
            <a:avLst/>
          </a:prstGeom>
          <a:noFill/>
          <a:ln>
            <a:noFill/>
          </a:ln>
        </p:spPr>
      </p:pic>
      <p:pic>
        <p:nvPicPr>
          <p:cNvPr descr=" " id="135" name="Google Shape;135;p5"/>
          <p:cNvPicPr preferRelativeResize="0"/>
          <p:nvPr/>
        </p:nvPicPr>
        <p:blipFill rotWithShape="1">
          <a:blip r:embed="rId14">
            <a:alphaModFix/>
          </a:blip>
          <a:srcRect b="0" l="0" r="0" t="0"/>
          <a:stretch/>
        </p:blipFill>
        <p:spPr>
          <a:xfrm>
            <a:off x="8185916" y="853598"/>
            <a:ext cx="8476040" cy="8131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140" name="Shape 140"/>
        <p:cNvGrpSpPr/>
        <p:nvPr/>
      </p:nvGrpSpPr>
      <p:grpSpPr>
        <a:xfrm>
          <a:off x="0" y="0"/>
          <a:ext cx="0" cy="0"/>
          <a:chOff x="0" y="0"/>
          <a:chExt cx="0" cy="0"/>
        </a:xfrm>
      </p:grpSpPr>
      <p:pic>
        <p:nvPicPr>
          <p:cNvPr descr=" " id="141" name="Google Shape;141;p6"/>
          <p:cNvPicPr preferRelativeResize="0"/>
          <p:nvPr/>
        </p:nvPicPr>
        <p:blipFill rotWithShape="1">
          <a:blip r:embed="rId3">
            <a:alphaModFix/>
          </a:blip>
          <a:srcRect b="0" l="0" r="0" t="0"/>
          <a:stretch/>
        </p:blipFill>
        <p:spPr>
          <a:xfrm>
            <a:off x="19052381" y="8978900"/>
            <a:ext cx="7443130" cy="8509000"/>
          </a:xfrm>
          <a:prstGeom prst="rect">
            <a:avLst/>
          </a:prstGeom>
          <a:noFill/>
          <a:ln>
            <a:noFill/>
          </a:ln>
        </p:spPr>
      </p:pic>
      <p:pic>
        <p:nvPicPr>
          <p:cNvPr descr=" " id="142" name="Google Shape;142;p6"/>
          <p:cNvPicPr preferRelativeResize="0"/>
          <p:nvPr/>
        </p:nvPicPr>
        <p:blipFill rotWithShape="1">
          <a:blip r:embed="rId4">
            <a:alphaModFix/>
          </a:blip>
          <a:srcRect b="0" l="0" r="0" t="0"/>
          <a:stretch/>
        </p:blipFill>
        <p:spPr>
          <a:xfrm>
            <a:off x="19052381" y="0"/>
            <a:ext cx="5588698" cy="4838700"/>
          </a:xfrm>
          <a:prstGeom prst="rect">
            <a:avLst/>
          </a:prstGeom>
          <a:noFill/>
          <a:ln>
            <a:noFill/>
          </a:ln>
        </p:spPr>
      </p:pic>
      <p:pic>
        <p:nvPicPr>
          <p:cNvPr descr=" " id="143" name="Google Shape;143;p6"/>
          <p:cNvPicPr preferRelativeResize="0"/>
          <p:nvPr/>
        </p:nvPicPr>
        <p:blipFill rotWithShape="1">
          <a:blip r:embed="rId5">
            <a:alphaModFix/>
          </a:blip>
          <a:srcRect b="0" l="0" r="0" t="0"/>
          <a:stretch/>
        </p:blipFill>
        <p:spPr>
          <a:xfrm>
            <a:off x="-2032254" y="1079500"/>
            <a:ext cx="9018127" cy="9182100"/>
          </a:xfrm>
          <a:prstGeom prst="rect">
            <a:avLst/>
          </a:prstGeom>
          <a:noFill/>
          <a:ln>
            <a:noFill/>
          </a:ln>
        </p:spPr>
      </p:pic>
      <p:pic>
        <p:nvPicPr>
          <p:cNvPr descr=" " id="144" name="Google Shape;144;p6"/>
          <p:cNvPicPr preferRelativeResize="0"/>
          <p:nvPr/>
        </p:nvPicPr>
        <p:blipFill rotWithShape="1">
          <a:blip r:embed="rId6">
            <a:alphaModFix/>
          </a:blip>
          <a:srcRect b="0" l="0" r="0" t="0"/>
          <a:stretch/>
        </p:blipFill>
        <p:spPr>
          <a:xfrm>
            <a:off x="1702013" y="8369300"/>
            <a:ext cx="2970906" cy="4858717"/>
          </a:xfrm>
          <a:prstGeom prst="rect">
            <a:avLst/>
          </a:prstGeom>
          <a:noFill/>
          <a:ln>
            <a:noFill/>
          </a:ln>
        </p:spPr>
      </p:pic>
      <p:sp>
        <p:nvSpPr>
          <p:cNvPr id="145" name="Google Shape;145;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6" name="Google Shape;146;p6"/>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147" name="Google Shape;147;p6"/>
          <p:cNvSpPr/>
          <p:nvPr/>
        </p:nvSpPr>
        <p:spPr>
          <a:xfrm>
            <a:off x="914514"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914514" y="3492500"/>
            <a:ext cx="5245756"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914514" y="3492500"/>
            <a:ext cx="544898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Unicorn Sightings</a:t>
            </a:r>
            <a:endParaRPr b="0" i="0" sz="4800" u="none" cap="none" strike="noStrike">
              <a:solidFill>
                <a:schemeClr val="dk1"/>
              </a:solidFill>
              <a:latin typeface="Calibri"/>
              <a:ea typeface="Calibri"/>
              <a:cs typeface="Calibri"/>
              <a:sym typeface="Calibri"/>
            </a:endParaRPr>
          </a:p>
        </p:txBody>
      </p:sp>
      <p:sp>
        <p:nvSpPr>
          <p:cNvPr id="150" name="Google Shape;150;p6"/>
          <p:cNvSpPr/>
          <p:nvPr/>
        </p:nvSpPr>
        <p:spPr>
          <a:xfrm>
            <a:off x="914514" y="48641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914514" y="48641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52" name="Google Shape;152;p6"/>
          <p:cNvPicPr preferRelativeResize="0"/>
          <p:nvPr/>
        </p:nvPicPr>
        <p:blipFill rotWithShape="1">
          <a:blip r:embed="rId8">
            <a:alphaModFix/>
          </a:blip>
          <a:srcRect b="0" l="0" r="0" t="0"/>
          <a:stretch/>
        </p:blipFill>
        <p:spPr>
          <a:xfrm>
            <a:off x="914514" y="7073900"/>
            <a:ext cx="7023978" cy="5181600"/>
          </a:xfrm>
          <a:prstGeom prst="rect">
            <a:avLst/>
          </a:prstGeom>
          <a:noFill/>
          <a:ln>
            <a:noFill/>
          </a:ln>
        </p:spPr>
      </p:pic>
      <p:sp>
        <p:nvSpPr>
          <p:cNvPr id="153" name="Google Shape;153;p6"/>
          <p:cNvSpPr/>
          <p:nvPr/>
        </p:nvSpPr>
        <p:spPr>
          <a:xfrm>
            <a:off x="15826178" y="34925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15826178" y="3492500"/>
            <a:ext cx="5245756"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a:off x="15826178" y="3492500"/>
            <a:ext cx="5448981"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Unicorn Sightings</a:t>
            </a:r>
            <a:endParaRPr b="0" i="0" sz="4800" u="none" cap="none" strike="noStrike">
              <a:solidFill>
                <a:schemeClr val="dk1"/>
              </a:solidFill>
              <a:latin typeface="Calibri"/>
              <a:ea typeface="Calibri"/>
              <a:cs typeface="Calibri"/>
              <a:sym typeface="Calibri"/>
            </a:endParaRPr>
          </a:p>
        </p:txBody>
      </p:sp>
      <p:sp>
        <p:nvSpPr>
          <p:cNvPr id="156" name="Google Shape;156;p6"/>
          <p:cNvSpPr/>
          <p:nvPr/>
        </p:nvSpPr>
        <p:spPr>
          <a:xfrm>
            <a:off x="15826178" y="48641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15826178" y="48641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58" name="Google Shape;158;p6"/>
          <p:cNvPicPr preferRelativeResize="0"/>
          <p:nvPr/>
        </p:nvPicPr>
        <p:blipFill rotWithShape="1">
          <a:blip r:embed="rId9">
            <a:alphaModFix/>
          </a:blip>
          <a:srcRect b="0" l="0" r="0" t="0"/>
          <a:stretch/>
        </p:blipFill>
        <p:spPr>
          <a:xfrm>
            <a:off x="15826178" y="7073900"/>
            <a:ext cx="7023978" cy="5181600"/>
          </a:xfrm>
          <a:prstGeom prst="rect">
            <a:avLst/>
          </a:prstGeom>
          <a:noFill/>
          <a:ln>
            <a:noFill/>
          </a:ln>
        </p:spPr>
      </p:pic>
      <p:sp>
        <p:nvSpPr>
          <p:cNvPr id="159" name="Google Shape;159;p6"/>
          <p:cNvSpPr/>
          <p:nvPr/>
        </p:nvSpPr>
        <p:spPr>
          <a:xfrm>
            <a:off x="8370346" y="1498600"/>
            <a:ext cx="7023978" cy="87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8370346" y="1498600"/>
            <a:ext cx="4470959"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8370346" y="1498600"/>
            <a:ext cx="4674184"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Dragon Taming</a:t>
            </a:r>
            <a:endParaRPr b="0" i="0" sz="4800" u="none" cap="none" strike="noStrike">
              <a:solidFill>
                <a:schemeClr val="dk1"/>
              </a:solidFill>
              <a:latin typeface="Calibri"/>
              <a:ea typeface="Calibri"/>
              <a:cs typeface="Calibri"/>
              <a:sym typeface="Calibri"/>
            </a:endParaRPr>
          </a:p>
        </p:txBody>
      </p:sp>
      <p:sp>
        <p:nvSpPr>
          <p:cNvPr id="162" name="Google Shape;162;p6"/>
          <p:cNvSpPr/>
          <p:nvPr/>
        </p:nvSpPr>
        <p:spPr>
          <a:xfrm>
            <a:off x="8370346" y="2870200"/>
            <a:ext cx="7023978" cy="16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8370346" y="2870200"/>
            <a:ext cx="7159461" cy="1735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64" name="Google Shape;164;p6"/>
          <p:cNvPicPr preferRelativeResize="0"/>
          <p:nvPr/>
        </p:nvPicPr>
        <p:blipFill rotWithShape="1">
          <a:blip r:embed="rId10">
            <a:alphaModFix/>
          </a:blip>
          <a:srcRect b="0" l="0" r="0" t="0"/>
          <a:stretch/>
        </p:blipFill>
        <p:spPr>
          <a:xfrm>
            <a:off x="8370346" y="5080000"/>
            <a:ext cx="7023978" cy="518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169" name="Shape 169"/>
        <p:cNvGrpSpPr/>
        <p:nvPr/>
      </p:nvGrpSpPr>
      <p:grpSpPr>
        <a:xfrm>
          <a:off x="0" y="0"/>
          <a:ext cx="0" cy="0"/>
          <a:chOff x="0" y="0"/>
          <a:chExt cx="0" cy="0"/>
        </a:xfrm>
      </p:grpSpPr>
      <p:pic>
        <p:nvPicPr>
          <p:cNvPr descr=" " id="170" name="Google Shape;170;p7"/>
          <p:cNvPicPr preferRelativeResize="0"/>
          <p:nvPr/>
        </p:nvPicPr>
        <p:blipFill rotWithShape="1">
          <a:blip r:embed="rId3">
            <a:alphaModFix/>
          </a:blip>
          <a:srcRect b="0" l="0" r="0" t="0"/>
          <a:stretch/>
        </p:blipFill>
        <p:spPr>
          <a:xfrm>
            <a:off x="16643021" y="4731779"/>
            <a:ext cx="8798209" cy="10740244"/>
          </a:xfrm>
          <a:prstGeom prst="rect">
            <a:avLst/>
          </a:prstGeom>
          <a:noFill/>
          <a:ln>
            <a:noFill/>
          </a:ln>
        </p:spPr>
      </p:pic>
      <p:pic>
        <p:nvPicPr>
          <p:cNvPr descr=" " id="171" name="Google Shape;171;p7"/>
          <p:cNvPicPr preferRelativeResize="0"/>
          <p:nvPr/>
        </p:nvPicPr>
        <p:blipFill rotWithShape="1">
          <a:blip r:embed="rId4">
            <a:alphaModFix/>
          </a:blip>
          <a:srcRect b="0" l="0" r="0" t="0"/>
          <a:stretch/>
        </p:blipFill>
        <p:spPr>
          <a:xfrm>
            <a:off x="3902557" y="-1133661"/>
            <a:ext cx="15778603" cy="15318060"/>
          </a:xfrm>
          <a:prstGeom prst="rect">
            <a:avLst/>
          </a:prstGeom>
          <a:noFill/>
          <a:ln>
            <a:noFill/>
          </a:ln>
        </p:spPr>
      </p:pic>
      <p:pic>
        <p:nvPicPr>
          <p:cNvPr descr=" " id="172" name="Google Shape;172;p7"/>
          <p:cNvPicPr preferRelativeResize="0"/>
          <p:nvPr/>
        </p:nvPicPr>
        <p:blipFill rotWithShape="1">
          <a:blip r:embed="rId5">
            <a:alphaModFix/>
          </a:blip>
          <a:srcRect b="0" l="0" r="0" t="0"/>
          <a:stretch/>
        </p:blipFill>
        <p:spPr>
          <a:xfrm>
            <a:off x="-2743543" y="7912100"/>
            <a:ext cx="9182215" cy="7265454"/>
          </a:xfrm>
          <a:prstGeom prst="rect">
            <a:avLst/>
          </a:prstGeom>
          <a:noFill/>
          <a:ln>
            <a:noFill/>
          </a:ln>
        </p:spPr>
      </p:pic>
      <p:pic>
        <p:nvPicPr>
          <p:cNvPr descr=" " id="173" name="Google Shape;173;p7"/>
          <p:cNvPicPr preferRelativeResize="0"/>
          <p:nvPr/>
        </p:nvPicPr>
        <p:blipFill rotWithShape="1">
          <a:blip r:embed="rId6">
            <a:alphaModFix/>
          </a:blip>
          <a:srcRect b="0" l="0" r="0" t="0"/>
          <a:stretch/>
        </p:blipFill>
        <p:spPr>
          <a:xfrm>
            <a:off x="867888" y="-593117"/>
            <a:ext cx="4387456" cy="7314716"/>
          </a:xfrm>
          <a:prstGeom prst="rect">
            <a:avLst/>
          </a:prstGeom>
          <a:noFill/>
          <a:ln>
            <a:noFill/>
          </a:ln>
        </p:spPr>
      </p:pic>
      <p:pic>
        <p:nvPicPr>
          <p:cNvPr descr=" " id="174" name="Google Shape;174;p7"/>
          <p:cNvPicPr preferRelativeResize="0"/>
          <p:nvPr/>
        </p:nvPicPr>
        <p:blipFill rotWithShape="1">
          <a:blip r:embed="rId7">
            <a:alphaModFix/>
          </a:blip>
          <a:srcRect b="0" l="0" r="0" t="0"/>
          <a:stretch/>
        </p:blipFill>
        <p:spPr>
          <a:xfrm>
            <a:off x="17998149" y="-127000"/>
            <a:ext cx="7882786" cy="6236816"/>
          </a:xfrm>
          <a:prstGeom prst="rect">
            <a:avLst/>
          </a:prstGeom>
          <a:noFill/>
          <a:ln>
            <a:noFill/>
          </a:ln>
        </p:spPr>
      </p:pic>
      <p:sp>
        <p:nvSpPr>
          <p:cNvPr id="175" name="Google Shape;175;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p7"/>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 " id="177" name="Google Shape;177;p7"/>
          <p:cNvPicPr preferRelativeResize="0"/>
          <p:nvPr/>
        </p:nvPicPr>
        <p:blipFill rotWithShape="1">
          <a:blip r:embed="rId9">
            <a:alphaModFix/>
          </a:blip>
          <a:srcRect b="0" l="0" r="0" t="0"/>
          <a:stretch/>
        </p:blipFill>
        <p:spPr>
          <a:xfrm>
            <a:off x="800200" y="1168400"/>
            <a:ext cx="5966698" cy="4437887"/>
          </a:xfrm>
          <a:prstGeom prst="rect">
            <a:avLst/>
          </a:prstGeom>
          <a:noFill/>
          <a:ln>
            <a:noFill/>
          </a:ln>
        </p:spPr>
      </p:pic>
      <p:sp>
        <p:nvSpPr>
          <p:cNvPr id="178" name="Google Shape;178;p7"/>
          <p:cNvSpPr/>
          <p:nvPr/>
        </p:nvSpPr>
        <p:spPr>
          <a:xfrm>
            <a:off x="5842730" y="4229100"/>
            <a:ext cx="13603400" cy="54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5842730" y="4229100"/>
            <a:ext cx="13806626" cy="477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80" name="Google Shape;180;p7"/>
          <p:cNvSpPr/>
          <p:nvPr/>
        </p:nvSpPr>
        <p:spPr>
          <a:xfrm>
            <a:off x="15191099" y="9105900"/>
            <a:ext cx="4407451"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Rowdies"/>
              <a:buNone/>
            </a:pPr>
            <a:r>
              <a:rPr b="0" i="0" lang="en-US" sz="3600" u="none" cap="none" strike="noStrike">
                <a:solidFill>
                  <a:srgbClr val="0E0E0E"/>
                </a:solidFill>
                <a:latin typeface="Rowdies"/>
                <a:ea typeface="Rowdies"/>
                <a:cs typeface="Rowdies"/>
                <a:sym typeface="Rowdie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185" name="Shape 185"/>
        <p:cNvGrpSpPr/>
        <p:nvPr/>
      </p:nvGrpSpPr>
      <p:grpSpPr>
        <a:xfrm>
          <a:off x="0" y="0"/>
          <a:ext cx="0" cy="0"/>
          <a:chOff x="0" y="0"/>
          <a:chExt cx="0" cy="0"/>
        </a:xfrm>
      </p:grpSpPr>
      <p:pic>
        <p:nvPicPr>
          <p:cNvPr descr=" " id="186" name="Google Shape;186;p8"/>
          <p:cNvPicPr preferRelativeResize="0"/>
          <p:nvPr/>
        </p:nvPicPr>
        <p:blipFill rotWithShape="1">
          <a:blip r:embed="rId3">
            <a:alphaModFix/>
          </a:blip>
          <a:srcRect b="0" l="0" r="0" t="0"/>
          <a:stretch/>
        </p:blipFill>
        <p:spPr>
          <a:xfrm>
            <a:off x="-18500" y="-2120900"/>
            <a:ext cx="4775797" cy="7467600"/>
          </a:xfrm>
          <a:prstGeom prst="rect">
            <a:avLst/>
          </a:prstGeom>
          <a:noFill/>
          <a:ln>
            <a:noFill/>
          </a:ln>
        </p:spPr>
      </p:pic>
      <p:pic>
        <p:nvPicPr>
          <p:cNvPr descr=" " id="187" name="Google Shape;187;p8"/>
          <p:cNvPicPr preferRelativeResize="0"/>
          <p:nvPr/>
        </p:nvPicPr>
        <p:blipFill rotWithShape="1">
          <a:blip r:embed="rId4">
            <a:alphaModFix/>
          </a:blip>
          <a:srcRect b="0" l="0" r="0" t="0"/>
          <a:stretch/>
        </p:blipFill>
        <p:spPr>
          <a:xfrm>
            <a:off x="-3708864" y="-2042145"/>
            <a:ext cx="8250304" cy="5904285"/>
          </a:xfrm>
          <a:prstGeom prst="rect">
            <a:avLst/>
          </a:prstGeom>
          <a:noFill/>
          <a:ln>
            <a:noFill/>
          </a:ln>
        </p:spPr>
      </p:pic>
      <p:pic>
        <p:nvPicPr>
          <p:cNvPr descr=" " id="188" name="Google Shape;188;p8"/>
          <p:cNvPicPr preferRelativeResize="0"/>
          <p:nvPr/>
        </p:nvPicPr>
        <p:blipFill rotWithShape="1">
          <a:blip r:embed="rId5">
            <a:alphaModFix/>
          </a:blip>
          <a:srcRect b="0" l="0" r="0" t="0"/>
          <a:stretch/>
        </p:blipFill>
        <p:spPr>
          <a:xfrm>
            <a:off x="-2908664" y="7264400"/>
            <a:ext cx="8332241" cy="8470900"/>
          </a:xfrm>
          <a:prstGeom prst="rect">
            <a:avLst/>
          </a:prstGeom>
          <a:noFill/>
          <a:ln>
            <a:noFill/>
          </a:ln>
        </p:spPr>
      </p:pic>
      <p:pic>
        <p:nvPicPr>
          <p:cNvPr descr=" " id="189" name="Google Shape;189;p8"/>
          <p:cNvPicPr preferRelativeResize="0"/>
          <p:nvPr/>
        </p:nvPicPr>
        <p:blipFill rotWithShape="1">
          <a:blip r:embed="rId6">
            <a:alphaModFix/>
          </a:blip>
          <a:srcRect b="0" l="0" r="0" t="0"/>
          <a:stretch/>
        </p:blipFill>
        <p:spPr>
          <a:xfrm>
            <a:off x="18798350" y="-1028700"/>
            <a:ext cx="6071359" cy="5969000"/>
          </a:xfrm>
          <a:prstGeom prst="rect">
            <a:avLst/>
          </a:prstGeom>
          <a:noFill/>
          <a:ln>
            <a:noFill/>
          </a:ln>
        </p:spPr>
      </p:pic>
      <p:pic>
        <p:nvPicPr>
          <p:cNvPr descr=" " id="190" name="Google Shape;190;p8"/>
          <p:cNvPicPr preferRelativeResize="0"/>
          <p:nvPr/>
        </p:nvPicPr>
        <p:blipFill rotWithShape="1">
          <a:blip r:embed="rId7">
            <a:alphaModFix/>
          </a:blip>
          <a:srcRect b="0" l="0" r="0" t="0"/>
          <a:stretch/>
        </p:blipFill>
        <p:spPr>
          <a:xfrm>
            <a:off x="15749969" y="8170441"/>
            <a:ext cx="8332241" cy="8470900"/>
          </a:xfrm>
          <a:prstGeom prst="rect">
            <a:avLst/>
          </a:prstGeom>
          <a:noFill/>
          <a:ln>
            <a:noFill/>
          </a:ln>
        </p:spPr>
      </p:pic>
      <p:pic>
        <p:nvPicPr>
          <p:cNvPr descr=" " id="191" name="Google Shape;191;p8"/>
          <p:cNvPicPr preferRelativeResize="0"/>
          <p:nvPr/>
        </p:nvPicPr>
        <p:blipFill rotWithShape="1">
          <a:blip r:embed="rId8">
            <a:alphaModFix/>
          </a:blip>
          <a:srcRect b="0" l="0" r="0" t="0"/>
          <a:stretch/>
        </p:blipFill>
        <p:spPr>
          <a:xfrm>
            <a:off x="19979597" y="10050041"/>
            <a:ext cx="4890111" cy="4724400"/>
          </a:xfrm>
          <a:prstGeom prst="rect">
            <a:avLst/>
          </a:prstGeom>
          <a:noFill/>
          <a:ln>
            <a:noFill/>
          </a:ln>
        </p:spPr>
      </p:pic>
      <p:pic>
        <p:nvPicPr>
          <p:cNvPr descr=" " id="192" name="Google Shape;192;p8"/>
          <p:cNvPicPr preferRelativeResize="0"/>
          <p:nvPr/>
        </p:nvPicPr>
        <p:blipFill rotWithShape="1">
          <a:blip r:embed="rId9">
            <a:alphaModFix/>
          </a:blip>
          <a:srcRect b="0" l="0" r="0" t="0"/>
          <a:stretch/>
        </p:blipFill>
        <p:spPr>
          <a:xfrm>
            <a:off x="19566182" y="7594600"/>
            <a:ext cx="8250295" cy="5904892"/>
          </a:xfrm>
          <a:prstGeom prst="rect">
            <a:avLst/>
          </a:prstGeom>
          <a:noFill/>
          <a:ln>
            <a:noFill/>
          </a:ln>
        </p:spPr>
      </p:pic>
      <p:sp>
        <p:nvSpPr>
          <p:cNvPr id="193" name="Google Shape;193;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4" name="Google Shape;194;p8"/>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pic>
        <p:nvPicPr>
          <p:cNvPr descr=" " id="195" name="Google Shape;195;p8"/>
          <p:cNvPicPr preferRelativeResize="0"/>
          <p:nvPr/>
        </p:nvPicPr>
        <p:blipFill rotWithShape="1">
          <a:blip r:embed="rId11">
            <a:alphaModFix/>
          </a:blip>
          <a:srcRect b="0" l="0" r="0" t="0"/>
          <a:stretch/>
        </p:blipFill>
        <p:spPr>
          <a:xfrm>
            <a:off x="1638505" y="825500"/>
            <a:ext cx="13577994" cy="11785451"/>
          </a:xfrm>
          <a:prstGeom prst="rect">
            <a:avLst/>
          </a:prstGeom>
          <a:noFill/>
          <a:ln>
            <a:noFill/>
          </a:ln>
        </p:spPr>
      </p:pic>
      <p:sp>
        <p:nvSpPr>
          <p:cNvPr id="196" name="Google Shape;196;p8"/>
          <p:cNvSpPr/>
          <p:nvPr/>
        </p:nvSpPr>
        <p:spPr>
          <a:xfrm>
            <a:off x="16004000" y="3111500"/>
            <a:ext cx="7163695"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16004000" y="3111500"/>
            <a:ext cx="7366921" cy="17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Dragon Taming Technique</a:t>
            </a:r>
            <a:endParaRPr b="0" i="0" sz="4800" u="none" cap="none" strike="noStrike">
              <a:solidFill>
                <a:schemeClr val="dk1"/>
              </a:solidFill>
              <a:latin typeface="Calibri"/>
              <a:ea typeface="Calibri"/>
              <a:cs typeface="Calibri"/>
              <a:sym typeface="Calibri"/>
            </a:endParaRPr>
          </a:p>
        </p:txBody>
      </p:sp>
      <p:sp>
        <p:nvSpPr>
          <p:cNvPr id="198" name="Google Shape;198;p8"/>
          <p:cNvSpPr/>
          <p:nvPr/>
        </p:nvSpPr>
        <p:spPr>
          <a:xfrm>
            <a:off x="16004000" y="49403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99" name="Google Shape;199;p8"/>
          <p:cNvSpPr/>
          <p:nvPr/>
        </p:nvSpPr>
        <p:spPr>
          <a:xfrm>
            <a:off x="16004000" y="6540500"/>
            <a:ext cx="7163695" cy="289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16004000" y="6540500"/>
            <a:ext cx="7366921" cy="1727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The Art of Unicorn Sighting</a:t>
            </a:r>
            <a:endParaRPr b="0" i="0" sz="4800" u="none" cap="none" strike="noStrike">
              <a:solidFill>
                <a:schemeClr val="dk1"/>
              </a:solidFill>
              <a:latin typeface="Calibri"/>
              <a:ea typeface="Calibri"/>
              <a:cs typeface="Calibri"/>
              <a:sym typeface="Calibri"/>
            </a:endParaRPr>
          </a:p>
        </p:txBody>
      </p:sp>
      <p:sp>
        <p:nvSpPr>
          <p:cNvPr id="201" name="Google Shape;201;p8"/>
          <p:cNvSpPr/>
          <p:nvPr/>
        </p:nvSpPr>
        <p:spPr>
          <a:xfrm>
            <a:off x="16004000" y="8369300"/>
            <a:ext cx="7299179" cy="120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F0"/>
        </a:solidFill>
      </p:bgPr>
    </p:bg>
    <p:spTree>
      <p:nvGrpSpPr>
        <p:cNvPr id="206" name="Shape 206"/>
        <p:cNvGrpSpPr/>
        <p:nvPr/>
      </p:nvGrpSpPr>
      <p:grpSpPr>
        <a:xfrm>
          <a:off x="0" y="0"/>
          <a:ext cx="0" cy="0"/>
          <a:chOff x="0" y="0"/>
          <a:chExt cx="0" cy="0"/>
        </a:xfrm>
      </p:grpSpPr>
      <p:pic>
        <p:nvPicPr>
          <p:cNvPr descr=" " id="207" name="Google Shape;207;p9"/>
          <p:cNvPicPr preferRelativeResize="0"/>
          <p:nvPr/>
        </p:nvPicPr>
        <p:blipFill rotWithShape="1">
          <a:blip r:embed="rId3">
            <a:alphaModFix/>
          </a:blip>
          <a:srcRect b="0" l="0" r="0" t="0"/>
          <a:stretch/>
        </p:blipFill>
        <p:spPr>
          <a:xfrm>
            <a:off x="13412876" y="-368250"/>
            <a:ext cx="14073359" cy="7162800"/>
          </a:xfrm>
          <a:prstGeom prst="rect">
            <a:avLst/>
          </a:prstGeom>
          <a:noFill/>
          <a:ln>
            <a:noFill/>
          </a:ln>
        </p:spPr>
      </p:pic>
      <p:pic>
        <p:nvPicPr>
          <p:cNvPr descr=" " id="208" name="Google Shape;208;p9"/>
          <p:cNvPicPr preferRelativeResize="0"/>
          <p:nvPr/>
        </p:nvPicPr>
        <p:blipFill rotWithShape="1">
          <a:blip r:embed="rId4">
            <a:alphaModFix/>
          </a:blip>
          <a:srcRect b="0" l="0" r="0" t="0"/>
          <a:stretch/>
        </p:blipFill>
        <p:spPr>
          <a:xfrm>
            <a:off x="20398750" y="2921050"/>
            <a:ext cx="4953619" cy="4851400"/>
          </a:xfrm>
          <a:prstGeom prst="rect">
            <a:avLst/>
          </a:prstGeom>
          <a:noFill/>
          <a:ln>
            <a:noFill/>
          </a:ln>
        </p:spPr>
      </p:pic>
      <p:pic>
        <p:nvPicPr>
          <p:cNvPr descr=" " id="209" name="Google Shape;209;p9"/>
          <p:cNvPicPr preferRelativeResize="0"/>
          <p:nvPr/>
        </p:nvPicPr>
        <p:blipFill rotWithShape="1">
          <a:blip r:embed="rId5">
            <a:alphaModFix/>
          </a:blip>
          <a:srcRect b="0" l="0" r="0" t="0"/>
          <a:stretch/>
        </p:blipFill>
        <p:spPr>
          <a:xfrm>
            <a:off x="17719763" y="-3136900"/>
            <a:ext cx="6020218" cy="8409955"/>
          </a:xfrm>
          <a:prstGeom prst="rect">
            <a:avLst/>
          </a:prstGeom>
          <a:noFill/>
          <a:ln>
            <a:noFill/>
          </a:ln>
        </p:spPr>
      </p:pic>
      <p:pic>
        <p:nvPicPr>
          <p:cNvPr descr=" " id="210" name="Google Shape;210;p9"/>
          <p:cNvPicPr preferRelativeResize="0"/>
          <p:nvPr/>
        </p:nvPicPr>
        <p:blipFill rotWithShape="1">
          <a:blip r:embed="rId6">
            <a:alphaModFix/>
          </a:blip>
          <a:srcRect b="0" l="0" r="0" t="0"/>
          <a:stretch/>
        </p:blipFill>
        <p:spPr>
          <a:xfrm>
            <a:off x="-838305" y="9829800"/>
            <a:ext cx="6935067" cy="4864100"/>
          </a:xfrm>
          <a:prstGeom prst="rect">
            <a:avLst/>
          </a:prstGeom>
          <a:noFill/>
          <a:ln>
            <a:noFill/>
          </a:ln>
        </p:spPr>
      </p:pic>
      <p:sp>
        <p:nvSpPr>
          <p:cNvPr id="211" name="Google Shape;211;p9"/>
          <p:cNvSpPr/>
          <p:nvPr/>
        </p:nvSpPr>
        <p:spPr>
          <a:xfrm>
            <a:off x="2091528" y="1574800"/>
            <a:ext cx="20216693" cy="15959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Rowdies"/>
              <a:buNone/>
            </a:pPr>
            <a:r>
              <a:rPr b="0" i="0" lang="en-US" sz="8000" u="none" cap="none" strike="noStrike">
                <a:solidFill>
                  <a:srgbClr val="272727"/>
                </a:solidFill>
                <a:latin typeface="Rowdies"/>
                <a:ea typeface="Rowdies"/>
                <a:cs typeface="Rowdies"/>
                <a:sym typeface="Rowdies"/>
              </a:rPr>
              <a:t>The Magic of Dragons: A Research</a:t>
            </a:r>
            <a:endParaRPr b="0" i="0" sz="8000" u="none" cap="none" strike="noStrike">
              <a:solidFill>
                <a:schemeClr val="dk1"/>
              </a:solidFill>
              <a:latin typeface="Calibri"/>
              <a:ea typeface="Calibri"/>
              <a:cs typeface="Calibri"/>
              <a:sym typeface="Calibri"/>
            </a:endParaRPr>
          </a:p>
        </p:txBody>
      </p:sp>
      <p:sp>
        <p:nvSpPr>
          <p:cNvPr id="212" name="Google Shape;212;p9"/>
          <p:cNvSpPr/>
          <p:nvPr/>
        </p:nvSpPr>
        <p:spPr>
          <a:xfrm>
            <a:off x="14352794" y="4025900"/>
            <a:ext cx="6642930" cy="770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p:nvPr/>
        </p:nvSpPr>
        <p:spPr>
          <a:xfrm>
            <a:off x="15337167" y="4025900"/>
            <a:ext cx="4674184"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Dragon Taming</a:t>
            </a:r>
            <a:endParaRPr b="0" i="0" sz="4800" u="none" cap="none" strike="noStrike">
              <a:solidFill>
                <a:schemeClr val="dk1"/>
              </a:solidFill>
              <a:latin typeface="Calibri"/>
              <a:ea typeface="Calibri"/>
              <a:cs typeface="Calibri"/>
              <a:sym typeface="Calibri"/>
            </a:endParaRPr>
          </a:p>
        </p:txBody>
      </p:sp>
      <p:sp>
        <p:nvSpPr>
          <p:cNvPr id="214" name="Google Shape;214;p9"/>
          <p:cNvSpPr/>
          <p:nvPr/>
        </p:nvSpPr>
        <p:spPr>
          <a:xfrm>
            <a:off x="14352794" y="5092700"/>
            <a:ext cx="6642930" cy="664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5" name="Google Shape;215;p9"/>
          <p:cNvPicPr preferRelativeResize="0"/>
          <p:nvPr/>
        </p:nvPicPr>
        <p:blipFill rotWithShape="1">
          <a:blip r:embed="rId7">
            <a:alphaModFix/>
          </a:blip>
          <a:srcRect b="0" l="0" r="0" t="0"/>
          <a:stretch/>
        </p:blipFill>
        <p:spPr>
          <a:xfrm>
            <a:off x="14352794" y="5092700"/>
            <a:ext cx="6642930" cy="6642100"/>
          </a:xfrm>
          <a:prstGeom prst="rect">
            <a:avLst/>
          </a:prstGeom>
          <a:noFill/>
          <a:ln>
            <a:noFill/>
          </a:ln>
        </p:spPr>
      </p:pic>
      <p:pic>
        <p:nvPicPr>
          <p:cNvPr descr=" " id="216" name="Google Shape;216;p9"/>
          <p:cNvPicPr preferRelativeResize="0"/>
          <p:nvPr/>
        </p:nvPicPr>
        <p:blipFill rotWithShape="1">
          <a:blip r:embed="rId8">
            <a:alphaModFix/>
          </a:blip>
          <a:srcRect b="0" l="0" r="0" t="0"/>
          <a:stretch/>
        </p:blipFill>
        <p:spPr>
          <a:xfrm>
            <a:off x="14352791" y="5092700"/>
            <a:ext cx="6642933" cy="6642100"/>
          </a:xfrm>
          <a:prstGeom prst="rect">
            <a:avLst/>
          </a:prstGeom>
          <a:noFill/>
          <a:ln>
            <a:noFill/>
          </a:ln>
        </p:spPr>
      </p:pic>
      <p:sp>
        <p:nvSpPr>
          <p:cNvPr id="217" name="Google Shape;217;p9"/>
          <p:cNvSpPr/>
          <p:nvPr/>
        </p:nvSpPr>
        <p:spPr>
          <a:xfrm>
            <a:off x="15762670" y="6489700"/>
            <a:ext cx="3835879" cy="3835400"/>
          </a:xfrm>
          <a:prstGeom prst="roundRect">
            <a:avLst>
              <a:gd fmla="val 3311285" name="adj"/>
            </a:avLst>
          </a:prstGeom>
          <a:solidFill>
            <a:srgbClr val="DDA6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8" name="Google Shape;218;p9"/>
          <p:cNvPicPr preferRelativeResize="0"/>
          <p:nvPr/>
        </p:nvPicPr>
        <p:blipFill rotWithShape="1">
          <a:blip r:embed="rId9">
            <a:alphaModFix/>
          </a:blip>
          <a:srcRect b="0" l="0" r="0" t="0"/>
          <a:stretch/>
        </p:blipFill>
        <p:spPr>
          <a:xfrm>
            <a:off x="16787191" y="7061200"/>
            <a:ext cx="1786840" cy="1625600"/>
          </a:xfrm>
          <a:prstGeom prst="rect">
            <a:avLst/>
          </a:prstGeom>
          <a:noFill/>
          <a:ln>
            <a:noFill/>
          </a:ln>
        </p:spPr>
      </p:pic>
      <p:sp>
        <p:nvSpPr>
          <p:cNvPr id="219" name="Google Shape;219;p9"/>
          <p:cNvSpPr/>
          <p:nvPr/>
        </p:nvSpPr>
        <p:spPr>
          <a:xfrm>
            <a:off x="15915089" y="8991600"/>
            <a:ext cx="3531041"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p:nvPr/>
        </p:nvSpPr>
        <p:spPr>
          <a:xfrm>
            <a:off x="15813476" y="8991600"/>
            <a:ext cx="3734267" cy="96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Unicorn </a:t>
            </a:r>
            <a:endParaRPr b="0" i="0" sz="4800" u="none" cap="none" strike="noStrike">
              <a:solidFill>
                <a:schemeClr val="dk1"/>
              </a:solidFill>
              <a:latin typeface="Calibri"/>
              <a:ea typeface="Calibri"/>
              <a:cs typeface="Calibri"/>
              <a:sym typeface="Calibri"/>
            </a:endParaRPr>
          </a:p>
        </p:txBody>
      </p:sp>
      <p:sp>
        <p:nvSpPr>
          <p:cNvPr id="221" name="Google Shape;221;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2" name="Google Shape;222;p9"/>
          <p:cNvPicPr preferRelativeResize="0"/>
          <p:nvPr/>
        </p:nvPicPr>
        <p:blipFill rotWithShape="1">
          <a:blip r:embed="rId10">
            <a:alphaModFix/>
          </a:blip>
          <a:srcRect b="0" l="0" r="0" t="0"/>
          <a:stretch/>
        </p:blipFill>
        <p:spPr>
          <a:xfrm>
            <a:off x="23523340" y="10820400"/>
            <a:ext cx="711289" cy="2590800"/>
          </a:xfrm>
          <a:prstGeom prst="rect">
            <a:avLst/>
          </a:prstGeom>
          <a:noFill/>
          <a:ln>
            <a:noFill/>
          </a:ln>
        </p:spPr>
      </p:pic>
      <p:sp>
        <p:nvSpPr>
          <p:cNvPr id="223" name="Google Shape;223;p9"/>
          <p:cNvSpPr/>
          <p:nvPr/>
        </p:nvSpPr>
        <p:spPr>
          <a:xfrm>
            <a:off x="3149994" y="43180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3149994" y="43180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3149994" y="4318000"/>
            <a:ext cx="382317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Archery</a:t>
            </a:r>
            <a:endParaRPr b="0" i="0" sz="4800" u="none" cap="none" strike="noStrike">
              <a:solidFill>
                <a:schemeClr val="dk1"/>
              </a:solidFill>
              <a:latin typeface="Calibri"/>
              <a:ea typeface="Calibri"/>
              <a:cs typeface="Calibri"/>
              <a:sym typeface="Calibri"/>
            </a:endParaRPr>
          </a:p>
        </p:txBody>
      </p:sp>
      <p:sp>
        <p:nvSpPr>
          <p:cNvPr id="226" name="Google Shape;226;p9"/>
          <p:cNvSpPr/>
          <p:nvPr/>
        </p:nvSpPr>
        <p:spPr>
          <a:xfrm>
            <a:off x="3149994" y="52832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27" name="Google Shape;227;p9"/>
          <p:cNvSpPr/>
          <p:nvPr/>
        </p:nvSpPr>
        <p:spPr>
          <a:xfrm>
            <a:off x="8370346" y="85471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8370346" y="85471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8370346" y="8547100"/>
            <a:ext cx="382317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Unicorn</a:t>
            </a:r>
            <a:endParaRPr b="0" i="0" sz="4800" u="none" cap="none" strike="noStrike">
              <a:solidFill>
                <a:schemeClr val="dk1"/>
              </a:solidFill>
              <a:latin typeface="Calibri"/>
              <a:ea typeface="Calibri"/>
              <a:cs typeface="Calibri"/>
              <a:sym typeface="Calibri"/>
            </a:endParaRPr>
          </a:p>
        </p:txBody>
      </p:sp>
      <p:sp>
        <p:nvSpPr>
          <p:cNvPr id="230" name="Google Shape;230;p9"/>
          <p:cNvSpPr/>
          <p:nvPr/>
        </p:nvSpPr>
        <p:spPr>
          <a:xfrm>
            <a:off x="8370346" y="95123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231" name="Google Shape;231;p9"/>
          <p:cNvSpPr/>
          <p:nvPr/>
        </p:nvSpPr>
        <p:spPr>
          <a:xfrm>
            <a:off x="8370346" y="43180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8370346" y="43180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
          <p:cNvSpPr/>
          <p:nvPr/>
        </p:nvSpPr>
        <p:spPr>
          <a:xfrm>
            <a:off x="8370346" y="4318000"/>
            <a:ext cx="382317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Music</a:t>
            </a:r>
            <a:endParaRPr b="0" i="0" sz="4800" u="none" cap="none" strike="noStrike">
              <a:solidFill>
                <a:schemeClr val="dk1"/>
              </a:solidFill>
              <a:latin typeface="Calibri"/>
              <a:ea typeface="Calibri"/>
              <a:cs typeface="Calibri"/>
              <a:sym typeface="Calibri"/>
            </a:endParaRPr>
          </a:p>
        </p:txBody>
      </p:sp>
      <p:sp>
        <p:nvSpPr>
          <p:cNvPr id="234" name="Google Shape;234;p9"/>
          <p:cNvSpPr/>
          <p:nvPr/>
        </p:nvSpPr>
        <p:spPr>
          <a:xfrm>
            <a:off x="8370346" y="52832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235" name="Google Shape;235;p9"/>
          <p:cNvSpPr/>
          <p:nvPr/>
        </p:nvSpPr>
        <p:spPr>
          <a:xfrm>
            <a:off x="3149994" y="85471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p:nvPr/>
        </p:nvSpPr>
        <p:spPr>
          <a:xfrm>
            <a:off x="3149994" y="8547100"/>
            <a:ext cx="3619952" cy="309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3149994" y="8547100"/>
            <a:ext cx="3823178" cy="96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Rowdies"/>
              <a:buNone/>
            </a:pPr>
            <a:r>
              <a:rPr b="0" i="0" lang="en-US" sz="4800" u="none" cap="none" strike="noStrike">
                <a:solidFill>
                  <a:srgbClr val="0E0E0E"/>
                </a:solidFill>
                <a:latin typeface="Rowdies"/>
                <a:ea typeface="Rowdies"/>
                <a:cs typeface="Rowdies"/>
                <a:sym typeface="Rowdies"/>
              </a:rPr>
              <a:t>Life</a:t>
            </a:r>
            <a:endParaRPr b="0" i="0" sz="4800" u="none" cap="none" strike="noStrike">
              <a:solidFill>
                <a:schemeClr val="dk1"/>
              </a:solidFill>
              <a:latin typeface="Calibri"/>
              <a:ea typeface="Calibri"/>
              <a:cs typeface="Calibri"/>
              <a:sym typeface="Calibri"/>
            </a:endParaRPr>
          </a:p>
        </p:txBody>
      </p:sp>
      <p:sp>
        <p:nvSpPr>
          <p:cNvPr id="238" name="Google Shape;238;p9"/>
          <p:cNvSpPr/>
          <p:nvPr/>
        </p:nvSpPr>
        <p:spPr>
          <a:xfrm>
            <a:off x="3149994" y="9512300"/>
            <a:ext cx="3755436" cy="2269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DM Sans"/>
              <a:buNone/>
            </a:pPr>
            <a:r>
              <a:rPr b="0" i="0" lang="en-US" sz="3200" u="none" cap="none" strike="noStrike">
                <a:solidFill>
                  <a:srgbClr val="0E0E0E"/>
                </a:solidFill>
                <a:latin typeface="DM Sans"/>
                <a:ea typeface="DM Sans"/>
                <a:cs typeface="DM Sans"/>
                <a:sym typeface="DM Sa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2024-01-06T06:44:44Z</dcterms:created>
  <dc:creator>PptxGenJS</dc:creator>
</cp:coreProperties>
</file>