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9144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23" y="685800"/>
            <a:ext cx="34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ecb502071_45_7:notes"/>
          <p:cNvSpPr/>
          <p:nvPr>
            <p:ph idx="2" type="sldImg"/>
          </p:nvPr>
        </p:nvSpPr>
        <p:spPr>
          <a:xfrm>
            <a:off x="1714823" y="685800"/>
            <a:ext cx="34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ecb502071_45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d239884a5_0_153:notes"/>
          <p:cNvSpPr/>
          <p:nvPr>
            <p:ph idx="2" type="sldImg"/>
          </p:nvPr>
        </p:nvSpPr>
        <p:spPr>
          <a:xfrm>
            <a:off x="1714823" y="685800"/>
            <a:ext cx="34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d239884a5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d49f5b3e3_0_0:notes"/>
          <p:cNvSpPr/>
          <p:nvPr>
            <p:ph idx="2" type="sldImg"/>
          </p:nvPr>
        </p:nvSpPr>
        <p:spPr>
          <a:xfrm>
            <a:off x="1714823" y="685800"/>
            <a:ext cx="34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d49f5b3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d239884a5_0_352:notes"/>
          <p:cNvSpPr/>
          <p:nvPr>
            <p:ph idx="2" type="sldImg"/>
          </p:nvPr>
        </p:nvSpPr>
        <p:spPr>
          <a:xfrm>
            <a:off x="1714823" y="685800"/>
            <a:ext cx="34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d239884a5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d239884a5_0_231:notes"/>
          <p:cNvSpPr/>
          <p:nvPr>
            <p:ph idx="2" type="sldImg"/>
          </p:nvPr>
        </p:nvSpPr>
        <p:spPr>
          <a:xfrm>
            <a:off x="1714823" y="685800"/>
            <a:ext cx="34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d239884a5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/>
          <p:nvPr>
            <p:ph idx="2" type="sldImg"/>
          </p:nvPr>
        </p:nvSpPr>
        <p:spPr>
          <a:xfrm>
            <a:off x="1714823" y="685800"/>
            <a:ext cx="34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d239884a5_0_481:notes"/>
          <p:cNvSpPr/>
          <p:nvPr>
            <p:ph idx="2" type="sldImg"/>
          </p:nvPr>
        </p:nvSpPr>
        <p:spPr>
          <a:xfrm>
            <a:off x="1714823" y="685800"/>
            <a:ext cx="34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d239884a5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 squares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91815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24050" y="286800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42708" y="286800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761367" y="286800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980025" y="286800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35163" y="24940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72479" y="24940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991138" y="24940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35150" y="48211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553808" y="48211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91125" y="48211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335163" y="702837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553821" y="702837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4772479" y="702837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6991138" y="702837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 txBox="1"/>
          <p:nvPr>
            <p:ph idx="1" type="subTitle"/>
          </p:nvPr>
        </p:nvSpPr>
        <p:spPr>
          <a:xfrm>
            <a:off x="493550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2" type="subTitle"/>
          </p:nvPr>
        </p:nvSpPr>
        <p:spPr>
          <a:xfrm>
            <a:off x="2712213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7" name="Google Shape;27;p2"/>
          <p:cNvSpPr txBox="1"/>
          <p:nvPr>
            <p:ph idx="3" type="subTitle"/>
          </p:nvPr>
        </p:nvSpPr>
        <p:spPr>
          <a:xfrm>
            <a:off x="4930863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8" name="Google Shape;28;p2"/>
          <p:cNvSpPr txBox="1"/>
          <p:nvPr>
            <p:ph idx="4" type="subTitle"/>
          </p:nvPr>
        </p:nvSpPr>
        <p:spPr>
          <a:xfrm>
            <a:off x="7149525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9" name="Google Shape;29;p2"/>
          <p:cNvSpPr txBox="1"/>
          <p:nvPr>
            <p:ph idx="5" type="subTitle"/>
          </p:nvPr>
        </p:nvSpPr>
        <p:spPr>
          <a:xfrm>
            <a:off x="499113" y="2627838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0" name="Google Shape;30;p2"/>
          <p:cNvSpPr txBox="1"/>
          <p:nvPr>
            <p:ph idx="6" type="subTitle"/>
          </p:nvPr>
        </p:nvSpPr>
        <p:spPr>
          <a:xfrm>
            <a:off x="4936425" y="2627838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1" name="Google Shape;31;p2"/>
          <p:cNvSpPr txBox="1"/>
          <p:nvPr>
            <p:ph idx="7" type="subTitle"/>
          </p:nvPr>
        </p:nvSpPr>
        <p:spPr>
          <a:xfrm>
            <a:off x="7155088" y="2627838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2" name="Google Shape;32;p2"/>
          <p:cNvSpPr txBox="1"/>
          <p:nvPr>
            <p:ph idx="8" type="subTitle"/>
          </p:nvPr>
        </p:nvSpPr>
        <p:spPr>
          <a:xfrm>
            <a:off x="499100" y="49688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3" name="Google Shape;33;p2"/>
          <p:cNvSpPr txBox="1"/>
          <p:nvPr>
            <p:ph idx="9" type="subTitle"/>
          </p:nvPr>
        </p:nvSpPr>
        <p:spPr>
          <a:xfrm>
            <a:off x="2717763" y="49688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4" name="Google Shape;34;p2"/>
          <p:cNvSpPr txBox="1"/>
          <p:nvPr>
            <p:ph idx="13" type="subTitle"/>
          </p:nvPr>
        </p:nvSpPr>
        <p:spPr>
          <a:xfrm>
            <a:off x="7155075" y="49688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5" name="Google Shape;35;p2"/>
          <p:cNvSpPr txBox="1"/>
          <p:nvPr>
            <p:ph idx="14" type="subTitle"/>
          </p:nvPr>
        </p:nvSpPr>
        <p:spPr>
          <a:xfrm>
            <a:off x="499100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5" type="subTitle"/>
          </p:nvPr>
        </p:nvSpPr>
        <p:spPr>
          <a:xfrm>
            <a:off x="2717763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7" name="Google Shape;37;p2"/>
          <p:cNvSpPr txBox="1"/>
          <p:nvPr>
            <p:ph idx="16" type="subTitle"/>
          </p:nvPr>
        </p:nvSpPr>
        <p:spPr>
          <a:xfrm>
            <a:off x="4936413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8" name="Google Shape;38;p2"/>
          <p:cNvSpPr txBox="1"/>
          <p:nvPr>
            <p:ph idx="17" type="subTitle"/>
          </p:nvPr>
        </p:nvSpPr>
        <p:spPr>
          <a:xfrm>
            <a:off x="7155075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pic>
        <p:nvPicPr>
          <p:cNvPr id="39" name="Google Shape;3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49175" y="4437913"/>
            <a:ext cx="2475376" cy="24753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" name="Google Shape;4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30538" y="2230663"/>
            <a:ext cx="2475376" cy="24753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>
            <a:off x="0" y="0"/>
            <a:ext cx="9144000" cy="91815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 txBox="1"/>
          <p:nvPr/>
        </p:nvSpPr>
        <p:spPr>
          <a:xfrm>
            <a:off x="351000" y="2089100"/>
            <a:ext cx="8442000" cy="6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Alatsi"/>
                <a:ea typeface="Alatsi"/>
                <a:cs typeface="Alatsi"/>
                <a:sym typeface="Alatsi"/>
              </a:rPr>
              <a:t>Set-Up</a:t>
            </a:r>
            <a:endParaRPr sz="3400">
              <a:latin typeface="Alatsi"/>
              <a:ea typeface="Alatsi"/>
              <a:cs typeface="Alatsi"/>
              <a:sym typeface="Alats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atsi"/>
              <a:buAutoNum type="arabicPeriod"/>
            </a:pPr>
            <a:r>
              <a:rPr lang="en" sz="2400">
                <a:latin typeface="Alatsi"/>
                <a:ea typeface="Alatsi"/>
                <a:cs typeface="Alatsi"/>
                <a:sym typeface="Alatsi"/>
              </a:rPr>
              <a:t>Choose a board size.</a:t>
            </a:r>
            <a:endParaRPr sz="2400">
              <a:latin typeface="Alatsi"/>
              <a:ea typeface="Alatsi"/>
              <a:cs typeface="Alatsi"/>
              <a:sym typeface="Alats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atsi"/>
              <a:buAutoNum type="arabicPeriod"/>
            </a:pPr>
            <a:r>
              <a:rPr lang="en" sz="2400">
                <a:latin typeface="Alatsi"/>
                <a:ea typeface="Alatsi"/>
                <a:cs typeface="Alatsi"/>
                <a:sym typeface="Alatsi"/>
              </a:rPr>
              <a:t>Add an image, question or answer to each of boxes on the slide. </a:t>
            </a:r>
            <a:endParaRPr sz="2400">
              <a:latin typeface="Alatsi"/>
              <a:ea typeface="Alatsi"/>
              <a:cs typeface="Alatsi"/>
              <a:sym typeface="Alats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atsi"/>
              <a:buAutoNum type="arabicPeriod"/>
            </a:pPr>
            <a:r>
              <a:rPr lang="en" sz="2400">
                <a:latin typeface="Alatsi"/>
                <a:ea typeface="Alatsi"/>
                <a:cs typeface="Alatsi"/>
                <a:sym typeface="Alatsi"/>
              </a:rPr>
              <a:t>Each image and/or question should have their own respective answer to make a pair.</a:t>
            </a:r>
            <a:endParaRPr sz="2400">
              <a:latin typeface="Alatsi"/>
              <a:ea typeface="Alatsi"/>
              <a:cs typeface="Alatsi"/>
              <a:sym typeface="Alats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atsi"/>
              <a:buAutoNum type="arabicPeriod"/>
            </a:pPr>
            <a:r>
              <a:rPr lang="en" sz="2400">
                <a:latin typeface="Alatsi"/>
                <a:ea typeface="Alatsi"/>
                <a:cs typeface="Alatsi"/>
                <a:sym typeface="Alatsi"/>
              </a:rPr>
              <a:t>Cover each box with the playing card to cover the images, questions and answers. Make sure the playing cards are on the top level.</a:t>
            </a:r>
            <a:endParaRPr sz="2400">
              <a:latin typeface="Alatsi"/>
              <a:ea typeface="Alatsi"/>
              <a:cs typeface="Alatsi"/>
              <a:sym typeface="Alats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latsi"/>
              <a:ea typeface="Alatsi"/>
              <a:cs typeface="Alatsi"/>
              <a:sym typeface="Alats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Alatsi"/>
                <a:ea typeface="Alatsi"/>
                <a:cs typeface="Alatsi"/>
                <a:sym typeface="Alatsi"/>
              </a:rPr>
              <a:t>Game-Play</a:t>
            </a:r>
            <a:endParaRPr sz="3400">
              <a:latin typeface="Alatsi"/>
              <a:ea typeface="Alatsi"/>
              <a:cs typeface="Alatsi"/>
              <a:sym typeface="Alats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atsi"/>
              <a:buAutoNum type="arabicPeriod"/>
            </a:pPr>
            <a:r>
              <a:rPr lang="en" sz="2400">
                <a:latin typeface="Alatsi"/>
                <a:ea typeface="Alatsi"/>
                <a:cs typeface="Alatsi"/>
                <a:sym typeface="Alatsi"/>
              </a:rPr>
              <a:t>Take turns “flipping” over only two cards to see if they are a match. </a:t>
            </a:r>
            <a:endParaRPr sz="2400">
              <a:latin typeface="Alatsi"/>
              <a:ea typeface="Alatsi"/>
              <a:cs typeface="Alatsi"/>
              <a:sym typeface="Alats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atsi"/>
              <a:buAutoNum type="arabicPeriod"/>
            </a:pPr>
            <a:r>
              <a:rPr lang="en" sz="2400">
                <a:latin typeface="Alatsi"/>
                <a:ea typeface="Alatsi"/>
                <a:cs typeface="Alatsi"/>
                <a:sym typeface="Alatsi"/>
              </a:rPr>
              <a:t>To flip a card, click on it and press delete. Click a second and press delete.</a:t>
            </a:r>
            <a:endParaRPr sz="2400">
              <a:latin typeface="Alatsi"/>
              <a:ea typeface="Alatsi"/>
              <a:cs typeface="Alatsi"/>
              <a:sym typeface="Alats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atsi"/>
              <a:buAutoNum type="arabicPeriod"/>
            </a:pPr>
            <a:r>
              <a:rPr lang="en" sz="2400">
                <a:latin typeface="Alatsi"/>
                <a:ea typeface="Alatsi"/>
                <a:cs typeface="Alatsi"/>
                <a:sym typeface="Alatsi"/>
              </a:rPr>
              <a:t> If they match, keep them deleted. If they don’t then undo (back arrow or control Z) twice.</a:t>
            </a:r>
            <a:endParaRPr sz="2400">
              <a:latin typeface="Alatsi"/>
              <a:ea typeface="Alatsi"/>
              <a:cs typeface="Alatsi"/>
              <a:sym typeface="Alats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latsi"/>
              <a:buAutoNum type="arabicPeriod"/>
            </a:pPr>
            <a:r>
              <a:rPr lang="en" sz="2400">
                <a:latin typeface="Alatsi"/>
                <a:ea typeface="Alatsi"/>
                <a:cs typeface="Alatsi"/>
                <a:sym typeface="Alatsi"/>
              </a:rPr>
              <a:t>Switch roles with your partner.</a:t>
            </a:r>
            <a:endParaRPr sz="2400">
              <a:latin typeface="Alatsi"/>
              <a:ea typeface="Alatsi"/>
              <a:cs typeface="Alatsi"/>
              <a:sym typeface="Alats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Alatsi"/>
              <a:ea typeface="Alatsi"/>
              <a:cs typeface="Alatsi"/>
              <a:sym typeface="Alats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351000" y="452075"/>
            <a:ext cx="4955420" cy="16370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latsi"/>
              </a:rPr>
              <a:t>Directions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squares">
  <p:cSld name="TITLE_3"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/>
          <p:nvPr/>
        </p:nvSpPr>
        <p:spPr>
          <a:xfrm>
            <a:off x="329613" y="1669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548271" y="1669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4766929" y="1669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6985588" y="1669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329600" y="2268250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2548258" y="2268250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4766917" y="2268250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6985575" y="2268250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329600" y="48445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2548258" y="48445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4766917" y="48445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6985575" y="48445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329613" y="705177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2548271" y="705177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4766929" y="705177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6985588" y="705177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subTitle"/>
          </p:nvPr>
        </p:nvSpPr>
        <p:spPr>
          <a:xfrm>
            <a:off x="499113" y="314675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2" type="subTitle"/>
          </p:nvPr>
        </p:nvSpPr>
        <p:spPr>
          <a:xfrm>
            <a:off x="2717775" y="314675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64" name="Google Shape;64;p4"/>
          <p:cNvSpPr txBox="1"/>
          <p:nvPr>
            <p:ph idx="3" type="subTitle"/>
          </p:nvPr>
        </p:nvSpPr>
        <p:spPr>
          <a:xfrm>
            <a:off x="4936425" y="314675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65" name="Google Shape;65;p4"/>
          <p:cNvSpPr txBox="1"/>
          <p:nvPr>
            <p:ph idx="4" type="subTitle"/>
          </p:nvPr>
        </p:nvSpPr>
        <p:spPr>
          <a:xfrm>
            <a:off x="7155088" y="314675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66" name="Google Shape;66;p4"/>
          <p:cNvSpPr txBox="1"/>
          <p:nvPr>
            <p:ph idx="5" type="subTitle"/>
          </p:nvPr>
        </p:nvSpPr>
        <p:spPr>
          <a:xfrm>
            <a:off x="493550" y="24020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67" name="Google Shape;67;p4"/>
          <p:cNvSpPr txBox="1"/>
          <p:nvPr>
            <p:ph idx="6" type="subTitle"/>
          </p:nvPr>
        </p:nvSpPr>
        <p:spPr>
          <a:xfrm>
            <a:off x="2712213" y="24020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68" name="Google Shape;68;p4"/>
          <p:cNvSpPr txBox="1"/>
          <p:nvPr>
            <p:ph idx="7" type="subTitle"/>
          </p:nvPr>
        </p:nvSpPr>
        <p:spPr>
          <a:xfrm>
            <a:off x="4930863" y="24020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69" name="Google Shape;69;p4"/>
          <p:cNvSpPr txBox="1"/>
          <p:nvPr>
            <p:ph idx="8" type="subTitle"/>
          </p:nvPr>
        </p:nvSpPr>
        <p:spPr>
          <a:xfrm>
            <a:off x="7149525" y="24020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70" name="Google Shape;70;p4"/>
          <p:cNvSpPr txBox="1"/>
          <p:nvPr>
            <p:ph idx="9" type="subTitle"/>
          </p:nvPr>
        </p:nvSpPr>
        <p:spPr>
          <a:xfrm>
            <a:off x="493550" y="49922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71" name="Google Shape;71;p4"/>
          <p:cNvSpPr txBox="1"/>
          <p:nvPr>
            <p:ph idx="13" type="subTitle"/>
          </p:nvPr>
        </p:nvSpPr>
        <p:spPr>
          <a:xfrm>
            <a:off x="2712213" y="49922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72" name="Google Shape;72;p4"/>
          <p:cNvSpPr txBox="1"/>
          <p:nvPr>
            <p:ph idx="14" type="subTitle"/>
          </p:nvPr>
        </p:nvSpPr>
        <p:spPr>
          <a:xfrm>
            <a:off x="4930863" y="49922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73" name="Google Shape;73;p4"/>
          <p:cNvSpPr txBox="1"/>
          <p:nvPr>
            <p:ph idx="15" type="subTitle"/>
          </p:nvPr>
        </p:nvSpPr>
        <p:spPr>
          <a:xfrm>
            <a:off x="7149525" y="49922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74" name="Google Shape;74;p4"/>
          <p:cNvSpPr txBox="1"/>
          <p:nvPr>
            <p:ph idx="16" type="subTitle"/>
          </p:nvPr>
        </p:nvSpPr>
        <p:spPr>
          <a:xfrm>
            <a:off x="493550" y="71716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75" name="Google Shape;75;p4"/>
          <p:cNvSpPr txBox="1"/>
          <p:nvPr>
            <p:ph idx="17" type="subTitle"/>
          </p:nvPr>
        </p:nvSpPr>
        <p:spPr>
          <a:xfrm>
            <a:off x="2712213" y="71716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76" name="Google Shape;76;p4"/>
          <p:cNvSpPr txBox="1"/>
          <p:nvPr>
            <p:ph idx="18" type="subTitle"/>
          </p:nvPr>
        </p:nvSpPr>
        <p:spPr>
          <a:xfrm>
            <a:off x="4930863" y="71716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77" name="Google Shape;77;p4"/>
          <p:cNvSpPr txBox="1"/>
          <p:nvPr>
            <p:ph idx="19" type="subTitle"/>
          </p:nvPr>
        </p:nvSpPr>
        <p:spPr>
          <a:xfrm>
            <a:off x="7149525" y="71716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pic>
        <p:nvPicPr>
          <p:cNvPr id="78" name="Google Shape;7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9590" y="4227165"/>
            <a:ext cx="487225" cy="487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9" name="Google Shape;7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2101" y="4227165"/>
            <a:ext cx="487225" cy="487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0" name="Google Shape;8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27165" y="4227165"/>
            <a:ext cx="487225" cy="487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1" name="Google Shape;8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14611" y="4227165"/>
            <a:ext cx="487225" cy="487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2" name="Google Shape;8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57122" y="4227165"/>
            <a:ext cx="487225" cy="487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3" name="Google Shape;8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99633" y="4227165"/>
            <a:ext cx="487225" cy="487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4" name="Google Shape;8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42144" y="4227165"/>
            <a:ext cx="487225" cy="487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5" name="Google Shape;8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84654" y="4227165"/>
            <a:ext cx="487225" cy="487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6" name="Google Shape;86;p4"/>
          <p:cNvSpPr/>
          <p:nvPr/>
        </p:nvSpPr>
        <p:spPr>
          <a:xfrm>
            <a:off x="0" y="-18750"/>
            <a:ext cx="9144000" cy="91815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squares">
  <p:cSld name="TITLE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/>
          <p:nvPr/>
        </p:nvSpPr>
        <p:spPr>
          <a:xfrm>
            <a:off x="0" y="0"/>
            <a:ext cx="9144000" cy="9181500"/>
          </a:xfrm>
          <a:prstGeom prst="rect">
            <a:avLst/>
          </a:prstGeom>
          <a:noFill/>
          <a:ln cap="flat" cmpd="sng" w="762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324050" y="286800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2542708" y="286800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4761367" y="286800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6980025" y="286800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335163" y="24940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6991138" y="24940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335150" y="48211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6991125" y="482112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335163" y="702837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2553821" y="702837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4772479" y="702837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6991138" y="7028375"/>
            <a:ext cx="1828800" cy="18288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 txBox="1"/>
          <p:nvPr>
            <p:ph idx="1" type="subTitle"/>
          </p:nvPr>
        </p:nvSpPr>
        <p:spPr>
          <a:xfrm>
            <a:off x="493550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02" name="Google Shape;102;p5"/>
          <p:cNvSpPr txBox="1"/>
          <p:nvPr>
            <p:ph idx="2" type="subTitle"/>
          </p:nvPr>
        </p:nvSpPr>
        <p:spPr>
          <a:xfrm>
            <a:off x="2712213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03" name="Google Shape;103;p5"/>
          <p:cNvSpPr txBox="1"/>
          <p:nvPr>
            <p:ph idx="3" type="subTitle"/>
          </p:nvPr>
        </p:nvSpPr>
        <p:spPr>
          <a:xfrm>
            <a:off x="4930863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04" name="Google Shape;104;p5"/>
          <p:cNvSpPr txBox="1"/>
          <p:nvPr>
            <p:ph idx="4" type="subTitle"/>
          </p:nvPr>
        </p:nvSpPr>
        <p:spPr>
          <a:xfrm>
            <a:off x="7149525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05" name="Google Shape;105;p5"/>
          <p:cNvSpPr txBox="1"/>
          <p:nvPr>
            <p:ph idx="5" type="subTitle"/>
          </p:nvPr>
        </p:nvSpPr>
        <p:spPr>
          <a:xfrm>
            <a:off x="499113" y="2627838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06" name="Google Shape;106;p5"/>
          <p:cNvSpPr txBox="1"/>
          <p:nvPr>
            <p:ph idx="6" type="subTitle"/>
          </p:nvPr>
        </p:nvSpPr>
        <p:spPr>
          <a:xfrm>
            <a:off x="7155088" y="2627838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07" name="Google Shape;107;p5"/>
          <p:cNvSpPr txBox="1"/>
          <p:nvPr>
            <p:ph idx="7" type="subTitle"/>
          </p:nvPr>
        </p:nvSpPr>
        <p:spPr>
          <a:xfrm>
            <a:off x="499100" y="49688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08" name="Google Shape;108;p5"/>
          <p:cNvSpPr txBox="1"/>
          <p:nvPr>
            <p:ph idx="8" type="subTitle"/>
          </p:nvPr>
        </p:nvSpPr>
        <p:spPr>
          <a:xfrm>
            <a:off x="7155075" y="49688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09" name="Google Shape;109;p5"/>
          <p:cNvSpPr txBox="1"/>
          <p:nvPr>
            <p:ph idx="9" type="subTitle"/>
          </p:nvPr>
        </p:nvSpPr>
        <p:spPr>
          <a:xfrm>
            <a:off x="499100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10" name="Google Shape;110;p5"/>
          <p:cNvSpPr txBox="1"/>
          <p:nvPr>
            <p:ph idx="13" type="subTitle"/>
          </p:nvPr>
        </p:nvSpPr>
        <p:spPr>
          <a:xfrm>
            <a:off x="2717763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11" name="Google Shape;111;p5"/>
          <p:cNvSpPr txBox="1"/>
          <p:nvPr>
            <p:ph idx="14" type="subTitle"/>
          </p:nvPr>
        </p:nvSpPr>
        <p:spPr>
          <a:xfrm>
            <a:off x="4936413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12" name="Google Shape;112;p5"/>
          <p:cNvSpPr txBox="1"/>
          <p:nvPr>
            <p:ph idx="15" type="subTitle"/>
          </p:nvPr>
        </p:nvSpPr>
        <p:spPr>
          <a:xfrm>
            <a:off x="7155075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pic>
        <p:nvPicPr>
          <p:cNvPr id="113" name="Google Shape;11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2185" y="2279210"/>
            <a:ext cx="4370725" cy="4370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squares">
  <p:cSld name="TITLE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>
            <a:off x="0" y="0"/>
            <a:ext cx="9144000" cy="9181500"/>
          </a:xfrm>
          <a:prstGeom prst="rect">
            <a:avLst/>
          </a:prstGeom>
          <a:noFill/>
          <a:ln cap="flat" cmpd="sng" w="762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6466625" y="248375"/>
            <a:ext cx="2286000" cy="22860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3351950" y="248375"/>
            <a:ext cx="2286000" cy="22860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391375" y="248375"/>
            <a:ext cx="2286000" cy="22860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6458050" y="3389588"/>
            <a:ext cx="2286000" cy="22860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382800" y="3389588"/>
            <a:ext cx="2286000" cy="22860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6466625" y="6609625"/>
            <a:ext cx="2286000" cy="22860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3351950" y="6609625"/>
            <a:ext cx="2286000" cy="22860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391375" y="6609625"/>
            <a:ext cx="2286000" cy="22860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"/>
          <p:cNvSpPr txBox="1"/>
          <p:nvPr>
            <p:ph idx="1" type="subTitle"/>
          </p:nvPr>
        </p:nvSpPr>
        <p:spPr>
          <a:xfrm>
            <a:off x="522051" y="436626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25" name="Google Shape;125;p6"/>
          <p:cNvSpPr txBox="1"/>
          <p:nvPr>
            <p:ph idx="2" type="subTitle"/>
          </p:nvPr>
        </p:nvSpPr>
        <p:spPr>
          <a:xfrm>
            <a:off x="3474051" y="436626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26" name="Google Shape;126;p6"/>
          <p:cNvSpPr txBox="1"/>
          <p:nvPr>
            <p:ph idx="3" type="subTitle"/>
          </p:nvPr>
        </p:nvSpPr>
        <p:spPr>
          <a:xfrm>
            <a:off x="6588726" y="436626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27" name="Google Shape;127;p6"/>
          <p:cNvSpPr txBox="1"/>
          <p:nvPr>
            <p:ph idx="4" type="subTitle"/>
          </p:nvPr>
        </p:nvSpPr>
        <p:spPr>
          <a:xfrm>
            <a:off x="6580151" y="357783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28" name="Google Shape;128;p6"/>
          <p:cNvSpPr txBox="1"/>
          <p:nvPr>
            <p:ph idx="5" type="subTitle"/>
          </p:nvPr>
        </p:nvSpPr>
        <p:spPr>
          <a:xfrm>
            <a:off x="6588726" y="679788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29" name="Google Shape;129;p6"/>
          <p:cNvSpPr txBox="1"/>
          <p:nvPr>
            <p:ph idx="6" type="subTitle"/>
          </p:nvPr>
        </p:nvSpPr>
        <p:spPr>
          <a:xfrm>
            <a:off x="504901" y="361723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30" name="Google Shape;130;p6"/>
          <p:cNvSpPr txBox="1"/>
          <p:nvPr>
            <p:ph idx="7" type="subTitle"/>
          </p:nvPr>
        </p:nvSpPr>
        <p:spPr>
          <a:xfrm>
            <a:off x="481476" y="679788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31" name="Google Shape;131;p6"/>
          <p:cNvSpPr txBox="1"/>
          <p:nvPr>
            <p:ph idx="8" type="subTitle"/>
          </p:nvPr>
        </p:nvSpPr>
        <p:spPr>
          <a:xfrm>
            <a:off x="3474051" y="679788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pic>
        <p:nvPicPr>
          <p:cNvPr id="132" name="Google Shape;1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32330" y="2840905"/>
            <a:ext cx="3462200" cy="3462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squares">
  <p:cSld name="TITLE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/>
          <p:nvPr/>
        </p:nvSpPr>
        <p:spPr>
          <a:xfrm>
            <a:off x="0" y="0"/>
            <a:ext cx="9144000" cy="9181500"/>
          </a:xfrm>
          <a:prstGeom prst="rect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"/>
          <p:cNvSpPr/>
          <p:nvPr/>
        </p:nvSpPr>
        <p:spPr>
          <a:xfrm>
            <a:off x="382800" y="436625"/>
            <a:ext cx="1828800" cy="1828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"/>
          <p:cNvSpPr txBox="1"/>
          <p:nvPr>
            <p:ph idx="1" type="subTitle"/>
          </p:nvPr>
        </p:nvSpPr>
        <p:spPr>
          <a:xfrm>
            <a:off x="487200" y="623225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37" name="Google Shape;137;p7"/>
          <p:cNvSpPr/>
          <p:nvPr/>
        </p:nvSpPr>
        <p:spPr>
          <a:xfrm>
            <a:off x="2584875" y="436625"/>
            <a:ext cx="1828800" cy="1828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"/>
          <p:cNvSpPr txBox="1"/>
          <p:nvPr>
            <p:ph idx="2" type="subTitle"/>
          </p:nvPr>
        </p:nvSpPr>
        <p:spPr>
          <a:xfrm>
            <a:off x="2689275" y="623225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39" name="Google Shape;139;p7"/>
          <p:cNvSpPr/>
          <p:nvPr/>
        </p:nvSpPr>
        <p:spPr>
          <a:xfrm>
            <a:off x="4786950" y="436625"/>
            <a:ext cx="1828800" cy="1828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"/>
          <p:cNvSpPr txBox="1"/>
          <p:nvPr>
            <p:ph idx="3" type="subTitle"/>
          </p:nvPr>
        </p:nvSpPr>
        <p:spPr>
          <a:xfrm>
            <a:off x="4891350" y="623225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41" name="Google Shape;141;p7"/>
          <p:cNvSpPr txBox="1"/>
          <p:nvPr>
            <p:ph idx="4" type="subTitle"/>
          </p:nvPr>
        </p:nvSpPr>
        <p:spPr>
          <a:xfrm>
            <a:off x="6836575" y="623225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42" name="Google Shape;142;p7"/>
          <p:cNvSpPr/>
          <p:nvPr/>
        </p:nvSpPr>
        <p:spPr>
          <a:xfrm>
            <a:off x="6989025" y="436625"/>
            <a:ext cx="1828800" cy="1828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354488" y="7027500"/>
            <a:ext cx="1828800" cy="1828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 txBox="1"/>
          <p:nvPr>
            <p:ph idx="5" type="subTitle"/>
          </p:nvPr>
        </p:nvSpPr>
        <p:spPr>
          <a:xfrm>
            <a:off x="458888" y="7214100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45" name="Google Shape;145;p7"/>
          <p:cNvSpPr/>
          <p:nvPr/>
        </p:nvSpPr>
        <p:spPr>
          <a:xfrm>
            <a:off x="2556563" y="7027500"/>
            <a:ext cx="1828800" cy="1828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 txBox="1"/>
          <p:nvPr>
            <p:ph idx="6" type="subTitle"/>
          </p:nvPr>
        </p:nvSpPr>
        <p:spPr>
          <a:xfrm>
            <a:off x="2597613" y="7214100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47" name="Google Shape;147;p7"/>
          <p:cNvSpPr/>
          <p:nvPr/>
        </p:nvSpPr>
        <p:spPr>
          <a:xfrm>
            <a:off x="4758638" y="7027500"/>
            <a:ext cx="1828800" cy="1828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 txBox="1"/>
          <p:nvPr>
            <p:ph idx="7" type="subTitle"/>
          </p:nvPr>
        </p:nvSpPr>
        <p:spPr>
          <a:xfrm>
            <a:off x="4863038" y="7214100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49" name="Google Shape;149;p7"/>
          <p:cNvSpPr txBox="1"/>
          <p:nvPr>
            <p:ph idx="8" type="subTitle"/>
          </p:nvPr>
        </p:nvSpPr>
        <p:spPr>
          <a:xfrm>
            <a:off x="6808263" y="7214100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50" name="Google Shape;150;p7"/>
          <p:cNvSpPr/>
          <p:nvPr/>
        </p:nvSpPr>
        <p:spPr>
          <a:xfrm>
            <a:off x="6960713" y="7027500"/>
            <a:ext cx="1828800" cy="1828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"/>
          <p:cNvSpPr txBox="1"/>
          <p:nvPr>
            <p:ph idx="9" type="subTitle"/>
          </p:nvPr>
        </p:nvSpPr>
        <p:spPr>
          <a:xfrm>
            <a:off x="7065113" y="7214100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52" name="Google Shape;152;p7"/>
          <p:cNvSpPr/>
          <p:nvPr/>
        </p:nvSpPr>
        <p:spPr>
          <a:xfrm>
            <a:off x="7093413" y="3638763"/>
            <a:ext cx="1828800" cy="1828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"/>
          <p:cNvSpPr txBox="1"/>
          <p:nvPr>
            <p:ph idx="13" type="subTitle"/>
          </p:nvPr>
        </p:nvSpPr>
        <p:spPr>
          <a:xfrm>
            <a:off x="7197813" y="3825363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54" name="Google Shape;154;p7"/>
          <p:cNvSpPr/>
          <p:nvPr/>
        </p:nvSpPr>
        <p:spPr>
          <a:xfrm>
            <a:off x="278388" y="3638750"/>
            <a:ext cx="1828800" cy="1828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"/>
          <p:cNvSpPr txBox="1"/>
          <p:nvPr>
            <p:ph idx="14" type="subTitle"/>
          </p:nvPr>
        </p:nvSpPr>
        <p:spPr>
          <a:xfrm>
            <a:off x="382788" y="3825350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56" name="Google Shape;156;p7"/>
          <p:cNvSpPr txBox="1"/>
          <p:nvPr>
            <p:ph idx="15" type="subTitle"/>
          </p:nvPr>
        </p:nvSpPr>
        <p:spPr>
          <a:xfrm>
            <a:off x="7093413" y="623238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Squada One"/>
              <a:buNone/>
              <a:defRPr sz="1800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pic>
        <p:nvPicPr>
          <p:cNvPr id="157" name="Google Shape;1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45111" y="2343461"/>
            <a:ext cx="4606025" cy="4606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791156"/>
            <a:ext cx="85209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048844"/>
            <a:ext cx="8520900" cy="60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8290163"/>
            <a:ext cx="5487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13194" l="39805" r="28090" t="17361"/>
          <a:stretch/>
        </p:blipFill>
        <p:spPr>
          <a:xfrm>
            <a:off x="5819775" y="152400"/>
            <a:ext cx="2819400" cy="285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idx="1" type="subTitle"/>
          </p:nvPr>
        </p:nvSpPr>
        <p:spPr>
          <a:xfrm>
            <a:off x="522051" y="436626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"/>
          <p:cNvSpPr txBox="1"/>
          <p:nvPr>
            <p:ph idx="2" type="subTitle"/>
          </p:nvPr>
        </p:nvSpPr>
        <p:spPr>
          <a:xfrm>
            <a:off x="3474051" y="436626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"/>
          <p:cNvSpPr txBox="1"/>
          <p:nvPr>
            <p:ph idx="3" type="subTitle"/>
          </p:nvPr>
        </p:nvSpPr>
        <p:spPr>
          <a:xfrm>
            <a:off x="6588726" y="436626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"/>
          <p:cNvSpPr txBox="1"/>
          <p:nvPr>
            <p:ph idx="4" type="subTitle"/>
          </p:nvPr>
        </p:nvSpPr>
        <p:spPr>
          <a:xfrm>
            <a:off x="6580151" y="357783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"/>
          <p:cNvSpPr txBox="1"/>
          <p:nvPr>
            <p:ph idx="5" type="subTitle"/>
          </p:nvPr>
        </p:nvSpPr>
        <p:spPr>
          <a:xfrm>
            <a:off x="6588726" y="679788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"/>
          <p:cNvSpPr txBox="1"/>
          <p:nvPr>
            <p:ph idx="6" type="subTitle"/>
          </p:nvPr>
        </p:nvSpPr>
        <p:spPr>
          <a:xfrm>
            <a:off x="504901" y="361723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"/>
          <p:cNvSpPr txBox="1"/>
          <p:nvPr>
            <p:ph idx="7" type="subTitle"/>
          </p:nvPr>
        </p:nvSpPr>
        <p:spPr>
          <a:xfrm>
            <a:off x="481476" y="679788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"/>
          <p:cNvSpPr txBox="1"/>
          <p:nvPr>
            <p:ph idx="8" type="subTitle"/>
          </p:nvPr>
        </p:nvSpPr>
        <p:spPr>
          <a:xfrm>
            <a:off x="3474051" y="679788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75" name="Google Shape;175;p9"/>
          <p:cNvGrpSpPr/>
          <p:nvPr/>
        </p:nvGrpSpPr>
        <p:grpSpPr>
          <a:xfrm>
            <a:off x="339000" y="234275"/>
            <a:ext cx="2373600" cy="2314200"/>
            <a:chOff x="335825" y="234275"/>
            <a:chExt cx="2373600" cy="2314200"/>
          </a:xfrm>
        </p:grpSpPr>
        <p:sp>
          <p:nvSpPr>
            <p:cNvPr id="176" name="Google Shape;176;p9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7" name="Google Shape;177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78" name="Google Shape;178;p9"/>
          <p:cNvGrpSpPr/>
          <p:nvPr/>
        </p:nvGrpSpPr>
        <p:grpSpPr>
          <a:xfrm>
            <a:off x="6426050" y="234275"/>
            <a:ext cx="2373600" cy="2314200"/>
            <a:chOff x="335825" y="234275"/>
            <a:chExt cx="2373600" cy="2314200"/>
          </a:xfrm>
        </p:grpSpPr>
        <p:sp>
          <p:nvSpPr>
            <p:cNvPr id="179" name="Google Shape;179;p9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81" name="Google Shape;181;p9"/>
          <p:cNvGrpSpPr/>
          <p:nvPr/>
        </p:nvGrpSpPr>
        <p:grpSpPr>
          <a:xfrm>
            <a:off x="315575" y="3389938"/>
            <a:ext cx="2373600" cy="2314200"/>
            <a:chOff x="335825" y="234275"/>
            <a:chExt cx="2373600" cy="2314200"/>
          </a:xfrm>
        </p:grpSpPr>
        <p:sp>
          <p:nvSpPr>
            <p:cNvPr id="182" name="Google Shape;182;p9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3" name="Google Shape;183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84" name="Google Shape;184;p9"/>
          <p:cNvGrpSpPr/>
          <p:nvPr/>
        </p:nvGrpSpPr>
        <p:grpSpPr>
          <a:xfrm>
            <a:off x="3369200" y="6595550"/>
            <a:ext cx="2373600" cy="2314200"/>
            <a:chOff x="335825" y="234275"/>
            <a:chExt cx="2373600" cy="2314200"/>
          </a:xfrm>
        </p:grpSpPr>
        <p:sp>
          <p:nvSpPr>
            <p:cNvPr id="185" name="Google Shape;185;p9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6" name="Google Shape;18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87" name="Google Shape;187;p9"/>
          <p:cNvGrpSpPr/>
          <p:nvPr/>
        </p:nvGrpSpPr>
        <p:grpSpPr>
          <a:xfrm>
            <a:off x="6422825" y="6595575"/>
            <a:ext cx="2373600" cy="2314200"/>
            <a:chOff x="335825" y="234275"/>
            <a:chExt cx="2373600" cy="2314200"/>
          </a:xfrm>
        </p:grpSpPr>
        <p:sp>
          <p:nvSpPr>
            <p:cNvPr id="188" name="Google Shape;188;p9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9" name="Google Shape;189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90" name="Google Shape;190;p9"/>
          <p:cNvGrpSpPr/>
          <p:nvPr/>
        </p:nvGrpSpPr>
        <p:grpSpPr>
          <a:xfrm>
            <a:off x="6426050" y="3389938"/>
            <a:ext cx="2373600" cy="2314200"/>
            <a:chOff x="335825" y="234275"/>
            <a:chExt cx="2373600" cy="2314200"/>
          </a:xfrm>
        </p:grpSpPr>
        <p:sp>
          <p:nvSpPr>
            <p:cNvPr id="191" name="Google Shape;191;p9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2" name="Google Shape;19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93" name="Google Shape;193;p9"/>
          <p:cNvGrpSpPr/>
          <p:nvPr/>
        </p:nvGrpSpPr>
        <p:grpSpPr>
          <a:xfrm>
            <a:off x="315575" y="6595575"/>
            <a:ext cx="2373600" cy="2314200"/>
            <a:chOff x="335825" y="234275"/>
            <a:chExt cx="2373600" cy="2314200"/>
          </a:xfrm>
        </p:grpSpPr>
        <p:sp>
          <p:nvSpPr>
            <p:cNvPr id="194" name="Google Shape;194;p9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5" name="Google Shape;195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96" name="Google Shape;196;p9"/>
          <p:cNvGrpSpPr/>
          <p:nvPr/>
        </p:nvGrpSpPr>
        <p:grpSpPr>
          <a:xfrm>
            <a:off x="3308150" y="234275"/>
            <a:ext cx="2373600" cy="2314200"/>
            <a:chOff x="335825" y="234275"/>
            <a:chExt cx="2373600" cy="2314200"/>
          </a:xfrm>
        </p:grpSpPr>
        <p:sp>
          <p:nvSpPr>
            <p:cNvPr id="197" name="Google Shape;197;p9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8" name="Google Shape;198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>
            <p:ph idx="1" type="subTitle"/>
          </p:nvPr>
        </p:nvSpPr>
        <p:spPr>
          <a:xfrm>
            <a:off x="522051" y="436626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"/>
          <p:cNvSpPr txBox="1"/>
          <p:nvPr>
            <p:ph idx="2" type="subTitle"/>
          </p:nvPr>
        </p:nvSpPr>
        <p:spPr>
          <a:xfrm>
            <a:off x="3474051" y="436626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"/>
          <p:cNvSpPr txBox="1"/>
          <p:nvPr>
            <p:ph idx="3" type="subTitle"/>
          </p:nvPr>
        </p:nvSpPr>
        <p:spPr>
          <a:xfrm>
            <a:off x="6588726" y="436626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"/>
          <p:cNvSpPr txBox="1"/>
          <p:nvPr>
            <p:ph idx="4" type="subTitle"/>
          </p:nvPr>
        </p:nvSpPr>
        <p:spPr>
          <a:xfrm>
            <a:off x="6580151" y="357783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"/>
          <p:cNvSpPr txBox="1"/>
          <p:nvPr>
            <p:ph idx="5" type="subTitle"/>
          </p:nvPr>
        </p:nvSpPr>
        <p:spPr>
          <a:xfrm>
            <a:off x="6588726" y="679788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"/>
          <p:cNvSpPr txBox="1"/>
          <p:nvPr>
            <p:ph idx="6" type="subTitle"/>
          </p:nvPr>
        </p:nvSpPr>
        <p:spPr>
          <a:xfrm>
            <a:off x="504901" y="361723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"/>
          <p:cNvSpPr txBox="1"/>
          <p:nvPr>
            <p:ph idx="7" type="subTitle"/>
          </p:nvPr>
        </p:nvSpPr>
        <p:spPr>
          <a:xfrm>
            <a:off x="481476" y="679788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"/>
          <p:cNvSpPr txBox="1"/>
          <p:nvPr>
            <p:ph idx="8" type="subTitle"/>
          </p:nvPr>
        </p:nvSpPr>
        <p:spPr>
          <a:xfrm>
            <a:off x="3474051" y="6797888"/>
            <a:ext cx="2041800" cy="19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211" name="Google Shape;211;p10"/>
          <p:cNvGrpSpPr/>
          <p:nvPr/>
        </p:nvGrpSpPr>
        <p:grpSpPr>
          <a:xfrm>
            <a:off x="-2638175" y="0"/>
            <a:ext cx="2373600" cy="2314200"/>
            <a:chOff x="335825" y="234275"/>
            <a:chExt cx="2373600" cy="2314200"/>
          </a:xfrm>
        </p:grpSpPr>
        <p:sp>
          <p:nvSpPr>
            <p:cNvPr id="212" name="Google Shape;212;p10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3" name="Google Shape;213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14" name="Google Shape;214;p10"/>
          <p:cNvGrpSpPr/>
          <p:nvPr/>
        </p:nvGrpSpPr>
        <p:grpSpPr>
          <a:xfrm>
            <a:off x="9408575" y="436625"/>
            <a:ext cx="2373600" cy="2314200"/>
            <a:chOff x="335825" y="234275"/>
            <a:chExt cx="2373600" cy="2314200"/>
          </a:xfrm>
        </p:grpSpPr>
        <p:sp>
          <p:nvSpPr>
            <p:cNvPr id="215" name="Google Shape;215;p10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6" name="Google Shape;21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17" name="Google Shape;217;p10"/>
          <p:cNvGrpSpPr/>
          <p:nvPr/>
        </p:nvGrpSpPr>
        <p:grpSpPr>
          <a:xfrm>
            <a:off x="-2761750" y="3414900"/>
            <a:ext cx="2373600" cy="2314200"/>
            <a:chOff x="335825" y="234275"/>
            <a:chExt cx="2373600" cy="2314200"/>
          </a:xfrm>
        </p:grpSpPr>
        <p:sp>
          <p:nvSpPr>
            <p:cNvPr id="218" name="Google Shape;218;p10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9" name="Google Shape;219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20" name="Google Shape;220;p10"/>
          <p:cNvGrpSpPr/>
          <p:nvPr/>
        </p:nvGrpSpPr>
        <p:grpSpPr>
          <a:xfrm>
            <a:off x="1633850" y="-2733300"/>
            <a:ext cx="2373600" cy="2314200"/>
            <a:chOff x="335825" y="234275"/>
            <a:chExt cx="2373600" cy="2314200"/>
          </a:xfrm>
        </p:grpSpPr>
        <p:sp>
          <p:nvSpPr>
            <p:cNvPr id="221" name="Google Shape;221;p10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2" name="Google Shape;222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23" name="Google Shape;223;p10"/>
          <p:cNvGrpSpPr/>
          <p:nvPr/>
        </p:nvGrpSpPr>
        <p:grpSpPr>
          <a:xfrm>
            <a:off x="4800600" y="-2733300"/>
            <a:ext cx="2373600" cy="2314200"/>
            <a:chOff x="335825" y="234275"/>
            <a:chExt cx="2373600" cy="2314200"/>
          </a:xfrm>
        </p:grpSpPr>
        <p:sp>
          <p:nvSpPr>
            <p:cNvPr id="224" name="Google Shape;224;p10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5" name="Google Shape;225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26" name="Google Shape;226;p10"/>
          <p:cNvGrpSpPr/>
          <p:nvPr/>
        </p:nvGrpSpPr>
        <p:grpSpPr>
          <a:xfrm>
            <a:off x="9532150" y="3375500"/>
            <a:ext cx="2373600" cy="2314200"/>
            <a:chOff x="335825" y="234275"/>
            <a:chExt cx="2373600" cy="2314200"/>
          </a:xfrm>
        </p:grpSpPr>
        <p:sp>
          <p:nvSpPr>
            <p:cNvPr id="227" name="Google Shape;227;p10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8" name="Google Shape;228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29" name="Google Shape;229;p10"/>
          <p:cNvGrpSpPr/>
          <p:nvPr/>
        </p:nvGrpSpPr>
        <p:grpSpPr>
          <a:xfrm>
            <a:off x="-2638175" y="6595525"/>
            <a:ext cx="2373600" cy="2314200"/>
            <a:chOff x="335825" y="234275"/>
            <a:chExt cx="2373600" cy="2314200"/>
          </a:xfrm>
        </p:grpSpPr>
        <p:sp>
          <p:nvSpPr>
            <p:cNvPr id="230" name="Google Shape;230;p10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1" name="Google Shape;23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32" name="Google Shape;232;p10"/>
          <p:cNvGrpSpPr/>
          <p:nvPr/>
        </p:nvGrpSpPr>
        <p:grpSpPr>
          <a:xfrm>
            <a:off x="9408575" y="6595525"/>
            <a:ext cx="2373600" cy="2314200"/>
            <a:chOff x="335825" y="234275"/>
            <a:chExt cx="2373600" cy="2314200"/>
          </a:xfrm>
        </p:grpSpPr>
        <p:sp>
          <p:nvSpPr>
            <p:cNvPr id="233" name="Google Shape;233;p10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4" name="Google Shape;234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"/>
          <p:cNvSpPr txBox="1"/>
          <p:nvPr>
            <p:ph idx="1" type="subTitle"/>
          </p:nvPr>
        </p:nvSpPr>
        <p:spPr>
          <a:xfrm>
            <a:off x="487200" y="623225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1"/>
          <p:cNvSpPr txBox="1"/>
          <p:nvPr>
            <p:ph idx="2" type="subTitle"/>
          </p:nvPr>
        </p:nvSpPr>
        <p:spPr>
          <a:xfrm>
            <a:off x="2689275" y="623225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1"/>
          <p:cNvSpPr txBox="1"/>
          <p:nvPr>
            <p:ph idx="3" type="subTitle"/>
          </p:nvPr>
        </p:nvSpPr>
        <p:spPr>
          <a:xfrm>
            <a:off x="4891350" y="623225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1"/>
          <p:cNvSpPr txBox="1"/>
          <p:nvPr>
            <p:ph idx="5" type="subTitle"/>
          </p:nvPr>
        </p:nvSpPr>
        <p:spPr>
          <a:xfrm>
            <a:off x="458888" y="7214100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1"/>
          <p:cNvSpPr txBox="1"/>
          <p:nvPr>
            <p:ph idx="6" type="subTitle"/>
          </p:nvPr>
        </p:nvSpPr>
        <p:spPr>
          <a:xfrm>
            <a:off x="2597613" y="7214100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"/>
          <p:cNvSpPr txBox="1"/>
          <p:nvPr>
            <p:ph idx="7" type="subTitle"/>
          </p:nvPr>
        </p:nvSpPr>
        <p:spPr>
          <a:xfrm>
            <a:off x="4863038" y="7214100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"/>
          <p:cNvSpPr txBox="1"/>
          <p:nvPr>
            <p:ph idx="8" type="subTitle"/>
          </p:nvPr>
        </p:nvSpPr>
        <p:spPr>
          <a:xfrm>
            <a:off x="6808263" y="7214100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1"/>
          <p:cNvSpPr txBox="1"/>
          <p:nvPr>
            <p:ph idx="9" type="subTitle"/>
          </p:nvPr>
        </p:nvSpPr>
        <p:spPr>
          <a:xfrm>
            <a:off x="7065113" y="7214100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1"/>
          <p:cNvSpPr txBox="1"/>
          <p:nvPr>
            <p:ph idx="13" type="subTitle"/>
          </p:nvPr>
        </p:nvSpPr>
        <p:spPr>
          <a:xfrm>
            <a:off x="7197813" y="3825363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"/>
          <p:cNvSpPr txBox="1"/>
          <p:nvPr>
            <p:ph idx="14" type="subTitle"/>
          </p:nvPr>
        </p:nvSpPr>
        <p:spPr>
          <a:xfrm>
            <a:off x="382788" y="3825350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"/>
          <p:cNvSpPr txBox="1"/>
          <p:nvPr>
            <p:ph idx="15" type="subTitle"/>
          </p:nvPr>
        </p:nvSpPr>
        <p:spPr>
          <a:xfrm>
            <a:off x="7093413" y="623238"/>
            <a:ext cx="16200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250" name="Google Shape;250;p11"/>
          <p:cNvGrpSpPr/>
          <p:nvPr/>
        </p:nvGrpSpPr>
        <p:grpSpPr>
          <a:xfrm>
            <a:off x="288819" y="-2247901"/>
            <a:ext cx="1807971" cy="1836318"/>
            <a:chOff x="335825" y="234275"/>
            <a:chExt cx="2373600" cy="2314200"/>
          </a:xfrm>
        </p:grpSpPr>
        <p:sp>
          <p:nvSpPr>
            <p:cNvPr id="251" name="Google Shape;251;p11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2" name="Google Shape;25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53" name="Google Shape;253;p11"/>
          <p:cNvGrpSpPr/>
          <p:nvPr/>
        </p:nvGrpSpPr>
        <p:grpSpPr>
          <a:xfrm>
            <a:off x="4901782" y="-2247901"/>
            <a:ext cx="1807971" cy="1836318"/>
            <a:chOff x="335825" y="234275"/>
            <a:chExt cx="2373600" cy="2314200"/>
          </a:xfrm>
        </p:grpSpPr>
        <p:sp>
          <p:nvSpPr>
            <p:cNvPr id="254" name="Google Shape;254;p11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5" name="Google Shape;255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56" name="Google Shape;256;p11"/>
          <p:cNvGrpSpPr/>
          <p:nvPr/>
        </p:nvGrpSpPr>
        <p:grpSpPr>
          <a:xfrm>
            <a:off x="-2066606" y="623224"/>
            <a:ext cx="1807971" cy="1836318"/>
            <a:chOff x="335825" y="234275"/>
            <a:chExt cx="2373600" cy="2314200"/>
          </a:xfrm>
        </p:grpSpPr>
        <p:sp>
          <p:nvSpPr>
            <p:cNvPr id="257" name="Google Shape;257;p11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8" name="Google Shape;258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59" name="Google Shape;259;p11"/>
          <p:cNvGrpSpPr/>
          <p:nvPr/>
        </p:nvGrpSpPr>
        <p:grpSpPr>
          <a:xfrm>
            <a:off x="-2066606" y="3653837"/>
            <a:ext cx="1807971" cy="1836318"/>
            <a:chOff x="335825" y="234275"/>
            <a:chExt cx="2373600" cy="2314200"/>
          </a:xfrm>
        </p:grpSpPr>
        <p:sp>
          <p:nvSpPr>
            <p:cNvPr id="260" name="Google Shape;260;p11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1" name="Google Shape;261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62" name="Google Shape;262;p11"/>
          <p:cNvGrpSpPr/>
          <p:nvPr/>
        </p:nvGrpSpPr>
        <p:grpSpPr>
          <a:xfrm>
            <a:off x="-2057856" y="7214099"/>
            <a:ext cx="1807971" cy="1836318"/>
            <a:chOff x="335825" y="234275"/>
            <a:chExt cx="2373600" cy="2314200"/>
          </a:xfrm>
        </p:grpSpPr>
        <p:sp>
          <p:nvSpPr>
            <p:cNvPr id="263" name="Google Shape;263;p11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4" name="Google Shape;264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65" name="Google Shape;265;p11"/>
          <p:cNvGrpSpPr/>
          <p:nvPr/>
        </p:nvGrpSpPr>
        <p:grpSpPr>
          <a:xfrm>
            <a:off x="2595294" y="-2247901"/>
            <a:ext cx="1807971" cy="1836318"/>
            <a:chOff x="335825" y="234275"/>
            <a:chExt cx="2373600" cy="2314200"/>
          </a:xfrm>
        </p:grpSpPr>
        <p:sp>
          <p:nvSpPr>
            <p:cNvPr id="266" name="Google Shape;266;p11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7" name="Google Shape;26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68" name="Google Shape;268;p11"/>
          <p:cNvGrpSpPr/>
          <p:nvPr/>
        </p:nvGrpSpPr>
        <p:grpSpPr>
          <a:xfrm>
            <a:off x="7208257" y="-2247901"/>
            <a:ext cx="1807971" cy="1836318"/>
            <a:chOff x="335825" y="234275"/>
            <a:chExt cx="2373600" cy="2314200"/>
          </a:xfrm>
        </p:grpSpPr>
        <p:sp>
          <p:nvSpPr>
            <p:cNvPr id="269" name="Google Shape;269;p11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70" name="Google Shape;270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71" name="Google Shape;271;p11"/>
          <p:cNvGrpSpPr/>
          <p:nvPr/>
        </p:nvGrpSpPr>
        <p:grpSpPr>
          <a:xfrm>
            <a:off x="9402632" y="623224"/>
            <a:ext cx="1807971" cy="1836318"/>
            <a:chOff x="335825" y="234275"/>
            <a:chExt cx="2373600" cy="2314200"/>
          </a:xfrm>
        </p:grpSpPr>
        <p:sp>
          <p:nvSpPr>
            <p:cNvPr id="272" name="Google Shape;272;p11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73" name="Google Shape;273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74" name="Google Shape;274;p11"/>
          <p:cNvGrpSpPr/>
          <p:nvPr/>
        </p:nvGrpSpPr>
        <p:grpSpPr>
          <a:xfrm>
            <a:off x="9402632" y="3653824"/>
            <a:ext cx="1807971" cy="1836318"/>
            <a:chOff x="335825" y="234275"/>
            <a:chExt cx="2373600" cy="2314200"/>
          </a:xfrm>
        </p:grpSpPr>
        <p:sp>
          <p:nvSpPr>
            <p:cNvPr id="275" name="Google Shape;275;p11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76" name="Google Shape;276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77" name="Google Shape;277;p11"/>
          <p:cNvGrpSpPr/>
          <p:nvPr/>
        </p:nvGrpSpPr>
        <p:grpSpPr>
          <a:xfrm>
            <a:off x="9393882" y="7023737"/>
            <a:ext cx="1807971" cy="1836318"/>
            <a:chOff x="335825" y="234275"/>
            <a:chExt cx="2373600" cy="2314200"/>
          </a:xfrm>
        </p:grpSpPr>
        <p:sp>
          <p:nvSpPr>
            <p:cNvPr id="278" name="Google Shape;278;p11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79" name="Google Shape;279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>
            <p:ph idx="2" type="subTitle"/>
          </p:nvPr>
        </p:nvSpPr>
        <p:spPr>
          <a:xfrm>
            <a:off x="2712213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2"/>
          <p:cNvSpPr txBox="1"/>
          <p:nvPr>
            <p:ph idx="4" type="subTitle"/>
          </p:nvPr>
        </p:nvSpPr>
        <p:spPr>
          <a:xfrm>
            <a:off x="7149525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2"/>
          <p:cNvSpPr txBox="1"/>
          <p:nvPr>
            <p:ph idx="5" type="subTitle"/>
          </p:nvPr>
        </p:nvSpPr>
        <p:spPr>
          <a:xfrm>
            <a:off x="499113" y="2627838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2"/>
          <p:cNvSpPr txBox="1"/>
          <p:nvPr>
            <p:ph idx="6" type="subTitle"/>
          </p:nvPr>
        </p:nvSpPr>
        <p:spPr>
          <a:xfrm>
            <a:off x="7155088" y="2627838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2"/>
          <p:cNvSpPr txBox="1"/>
          <p:nvPr>
            <p:ph idx="7" type="subTitle"/>
          </p:nvPr>
        </p:nvSpPr>
        <p:spPr>
          <a:xfrm>
            <a:off x="499100" y="49688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2"/>
          <p:cNvSpPr txBox="1"/>
          <p:nvPr>
            <p:ph idx="13" type="subTitle"/>
          </p:nvPr>
        </p:nvSpPr>
        <p:spPr>
          <a:xfrm>
            <a:off x="2717763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2"/>
          <p:cNvSpPr txBox="1"/>
          <p:nvPr>
            <p:ph idx="14" type="subTitle"/>
          </p:nvPr>
        </p:nvSpPr>
        <p:spPr>
          <a:xfrm>
            <a:off x="4936413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2"/>
          <p:cNvSpPr txBox="1"/>
          <p:nvPr>
            <p:ph idx="15" type="subTitle"/>
          </p:nvPr>
        </p:nvSpPr>
        <p:spPr>
          <a:xfrm>
            <a:off x="7155075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292" name="Google Shape;292;p12"/>
          <p:cNvGrpSpPr/>
          <p:nvPr/>
        </p:nvGrpSpPr>
        <p:grpSpPr>
          <a:xfrm>
            <a:off x="9368166" y="287328"/>
            <a:ext cx="1842863" cy="1827755"/>
            <a:chOff x="335825" y="234275"/>
            <a:chExt cx="2373600" cy="2314200"/>
          </a:xfrm>
        </p:grpSpPr>
        <p:sp>
          <p:nvSpPr>
            <p:cNvPr id="293" name="Google Shape;293;p12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4" name="Google Shape;294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95" name="Google Shape;295;p12"/>
          <p:cNvGrpSpPr/>
          <p:nvPr/>
        </p:nvGrpSpPr>
        <p:grpSpPr>
          <a:xfrm>
            <a:off x="9373716" y="4888040"/>
            <a:ext cx="1842863" cy="1827755"/>
            <a:chOff x="335825" y="234275"/>
            <a:chExt cx="2373600" cy="2314200"/>
          </a:xfrm>
        </p:grpSpPr>
        <p:sp>
          <p:nvSpPr>
            <p:cNvPr id="296" name="Google Shape;296;p12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7" name="Google Shape;297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98" name="Google Shape;298;p12"/>
          <p:cNvGrpSpPr/>
          <p:nvPr/>
        </p:nvGrpSpPr>
        <p:grpSpPr>
          <a:xfrm>
            <a:off x="-2230109" y="2495078"/>
            <a:ext cx="1842863" cy="1827755"/>
            <a:chOff x="335825" y="234275"/>
            <a:chExt cx="2373600" cy="2314200"/>
          </a:xfrm>
        </p:grpSpPr>
        <p:sp>
          <p:nvSpPr>
            <p:cNvPr id="299" name="Google Shape;299;p12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0" name="Google Shape;300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01" name="Google Shape;301;p12"/>
          <p:cNvGrpSpPr/>
          <p:nvPr/>
        </p:nvGrpSpPr>
        <p:grpSpPr>
          <a:xfrm>
            <a:off x="9373716" y="7148228"/>
            <a:ext cx="1842863" cy="1827755"/>
            <a:chOff x="335825" y="234275"/>
            <a:chExt cx="2373600" cy="2314200"/>
          </a:xfrm>
        </p:grpSpPr>
        <p:sp>
          <p:nvSpPr>
            <p:cNvPr id="302" name="Google Shape;302;p12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3" name="Google Shape;303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04" name="Google Shape;304;p12"/>
          <p:cNvGrpSpPr/>
          <p:nvPr/>
        </p:nvGrpSpPr>
        <p:grpSpPr>
          <a:xfrm>
            <a:off x="9373716" y="2480628"/>
            <a:ext cx="1842863" cy="1827755"/>
            <a:chOff x="335825" y="234275"/>
            <a:chExt cx="2373600" cy="2314200"/>
          </a:xfrm>
        </p:grpSpPr>
        <p:sp>
          <p:nvSpPr>
            <p:cNvPr id="305" name="Google Shape;305;p12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6" name="Google Shape;306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07" name="Google Shape;307;p12"/>
          <p:cNvGrpSpPr/>
          <p:nvPr/>
        </p:nvGrpSpPr>
        <p:grpSpPr>
          <a:xfrm>
            <a:off x="-2230109" y="4821653"/>
            <a:ext cx="1842863" cy="1827755"/>
            <a:chOff x="335825" y="234275"/>
            <a:chExt cx="2373600" cy="2314200"/>
          </a:xfrm>
        </p:grpSpPr>
        <p:sp>
          <p:nvSpPr>
            <p:cNvPr id="308" name="Google Shape;308;p12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9" name="Google Shape;309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10" name="Google Shape;310;p12"/>
          <p:cNvGrpSpPr/>
          <p:nvPr/>
        </p:nvGrpSpPr>
        <p:grpSpPr>
          <a:xfrm>
            <a:off x="-2230109" y="7043353"/>
            <a:ext cx="1842863" cy="1827755"/>
            <a:chOff x="335825" y="234275"/>
            <a:chExt cx="2373600" cy="2314200"/>
          </a:xfrm>
        </p:grpSpPr>
        <p:sp>
          <p:nvSpPr>
            <p:cNvPr id="311" name="Google Shape;311;p12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2" name="Google Shape;312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13" name="Google Shape;313;p12"/>
          <p:cNvGrpSpPr/>
          <p:nvPr/>
        </p:nvGrpSpPr>
        <p:grpSpPr>
          <a:xfrm>
            <a:off x="-2322059" y="287328"/>
            <a:ext cx="1842863" cy="1827755"/>
            <a:chOff x="335825" y="234275"/>
            <a:chExt cx="2373600" cy="2314200"/>
          </a:xfrm>
        </p:grpSpPr>
        <p:sp>
          <p:nvSpPr>
            <p:cNvPr id="314" name="Google Shape;314;p12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5" name="Google Shape;315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316" name="Google Shape;316;p12"/>
          <p:cNvSpPr txBox="1"/>
          <p:nvPr>
            <p:ph idx="7" type="subTitle"/>
          </p:nvPr>
        </p:nvSpPr>
        <p:spPr>
          <a:xfrm>
            <a:off x="493575" y="434538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2"/>
          <p:cNvSpPr txBox="1"/>
          <p:nvPr>
            <p:ph idx="7" type="subTitle"/>
          </p:nvPr>
        </p:nvSpPr>
        <p:spPr>
          <a:xfrm>
            <a:off x="499125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2"/>
          <p:cNvSpPr txBox="1"/>
          <p:nvPr>
            <p:ph idx="15" type="subTitle"/>
          </p:nvPr>
        </p:nvSpPr>
        <p:spPr>
          <a:xfrm>
            <a:off x="7155075" y="49688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319" name="Google Shape;319;p12"/>
          <p:cNvGrpSpPr/>
          <p:nvPr/>
        </p:nvGrpSpPr>
        <p:grpSpPr>
          <a:xfrm>
            <a:off x="322591" y="-2053197"/>
            <a:ext cx="1842863" cy="1827755"/>
            <a:chOff x="335825" y="234275"/>
            <a:chExt cx="2373600" cy="2314200"/>
          </a:xfrm>
        </p:grpSpPr>
        <p:sp>
          <p:nvSpPr>
            <p:cNvPr id="320" name="Google Shape;320;p12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1" name="Google Shape;321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22" name="Google Shape;322;p12"/>
          <p:cNvGrpSpPr/>
          <p:nvPr/>
        </p:nvGrpSpPr>
        <p:grpSpPr>
          <a:xfrm>
            <a:off x="2535691" y="-2053197"/>
            <a:ext cx="1842863" cy="1827755"/>
            <a:chOff x="335825" y="234275"/>
            <a:chExt cx="2373600" cy="2314200"/>
          </a:xfrm>
        </p:grpSpPr>
        <p:sp>
          <p:nvSpPr>
            <p:cNvPr id="323" name="Google Shape;323;p12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4" name="Google Shape;324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25" name="Google Shape;325;p12"/>
          <p:cNvGrpSpPr/>
          <p:nvPr/>
        </p:nvGrpSpPr>
        <p:grpSpPr>
          <a:xfrm>
            <a:off x="4748791" y="-2053197"/>
            <a:ext cx="1842863" cy="1827755"/>
            <a:chOff x="335825" y="234275"/>
            <a:chExt cx="2373600" cy="2314200"/>
          </a:xfrm>
        </p:grpSpPr>
        <p:sp>
          <p:nvSpPr>
            <p:cNvPr id="326" name="Google Shape;326;p12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7" name="Google Shape;327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28" name="Google Shape;328;p12"/>
          <p:cNvGrpSpPr/>
          <p:nvPr/>
        </p:nvGrpSpPr>
        <p:grpSpPr>
          <a:xfrm>
            <a:off x="7149516" y="-2053197"/>
            <a:ext cx="1842863" cy="1827755"/>
            <a:chOff x="335825" y="234275"/>
            <a:chExt cx="2373600" cy="2314200"/>
          </a:xfrm>
        </p:grpSpPr>
        <p:sp>
          <p:nvSpPr>
            <p:cNvPr id="329" name="Google Shape;329;p12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0" name="Google Shape;330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331" name="Google Shape;331;p12"/>
          <p:cNvSpPr txBox="1"/>
          <p:nvPr>
            <p:ph idx="4" type="subTitle"/>
          </p:nvPr>
        </p:nvSpPr>
        <p:spPr>
          <a:xfrm>
            <a:off x="4930875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"/>
          <p:cNvSpPr txBox="1"/>
          <p:nvPr>
            <p:ph idx="1" type="subTitle"/>
          </p:nvPr>
        </p:nvSpPr>
        <p:spPr>
          <a:xfrm>
            <a:off x="493550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3"/>
          <p:cNvSpPr txBox="1"/>
          <p:nvPr>
            <p:ph idx="2" type="subTitle"/>
          </p:nvPr>
        </p:nvSpPr>
        <p:spPr>
          <a:xfrm>
            <a:off x="2712213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"/>
          <p:cNvSpPr txBox="1"/>
          <p:nvPr>
            <p:ph idx="3" type="subTitle"/>
          </p:nvPr>
        </p:nvSpPr>
        <p:spPr>
          <a:xfrm>
            <a:off x="4930863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3"/>
          <p:cNvSpPr txBox="1"/>
          <p:nvPr>
            <p:ph idx="4" type="subTitle"/>
          </p:nvPr>
        </p:nvSpPr>
        <p:spPr>
          <a:xfrm>
            <a:off x="7149525" y="434550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3"/>
          <p:cNvSpPr txBox="1"/>
          <p:nvPr>
            <p:ph idx="5" type="subTitle"/>
          </p:nvPr>
        </p:nvSpPr>
        <p:spPr>
          <a:xfrm>
            <a:off x="499113" y="2627838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3"/>
          <p:cNvSpPr txBox="1"/>
          <p:nvPr>
            <p:ph idx="6" type="subTitle"/>
          </p:nvPr>
        </p:nvSpPr>
        <p:spPr>
          <a:xfrm>
            <a:off x="4936425" y="2627838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3"/>
          <p:cNvSpPr txBox="1"/>
          <p:nvPr>
            <p:ph idx="7" type="subTitle"/>
          </p:nvPr>
        </p:nvSpPr>
        <p:spPr>
          <a:xfrm>
            <a:off x="7155088" y="2627838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"/>
          <p:cNvSpPr txBox="1"/>
          <p:nvPr>
            <p:ph idx="8" type="subTitle"/>
          </p:nvPr>
        </p:nvSpPr>
        <p:spPr>
          <a:xfrm>
            <a:off x="499100" y="49688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3"/>
          <p:cNvSpPr txBox="1"/>
          <p:nvPr>
            <p:ph idx="9" type="subTitle"/>
          </p:nvPr>
        </p:nvSpPr>
        <p:spPr>
          <a:xfrm>
            <a:off x="2717763" y="49688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3"/>
          <p:cNvSpPr txBox="1"/>
          <p:nvPr>
            <p:ph idx="13" type="subTitle"/>
          </p:nvPr>
        </p:nvSpPr>
        <p:spPr>
          <a:xfrm>
            <a:off x="7155075" y="49688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3"/>
          <p:cNvSpPr txBox="1"/>
          <p:nvPr>
            <p:ph idx="14" type="subTitle"/>
          </p:nvPr>
        </p:nvSpPr>
        <p:spPr>
          <a:xfrm>
            <a:off x="499100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3"/>
          <p:cNvSpPr txBox="1"/>
          <p:nvPr>
            <p:ph idx="15" type="subTitle"/>
          </p:nvPr>
        </p:nvSpPr>
        <p:spPr>
          <a:xfrm>
            <a:off x="2717763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3"/>
          <p:cNvSpPr txBox="1"/>
          <p:nvPr>
            <p:ph idx="16" type="subTitle"/>
          </p:nvPr>
        </p:nvSpPr>
        <p:spPr>
          <a:xfrm>
            <a:off x="4936413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3"/>
          <p:cNvSpPr txBox="1"/>
          <p:nvPr>
            <p:ph idx="17" type="subTitle"/>
          </p:nvPr>
        </p:nvSpPr>
        <p:spPr>
          <a:xfrm>
            <a:off x="7155075" y="71482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>
            <a:off x="6967304" y="-2053661"/>
            <a:ext cx="1832182" cy="1828218"/>
            <a:chOff x="335825" y="234275"/>
            <a:chExt cx="2373600" cy="2314200"/>
          </a:xfrm>
        </p:grpSpPr>
        <p:sp>
          <p:nvSpPr>
            <p:cNvPr id="351" name="Google Shape;351;p13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2" name="Google Shape;352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53" name="Google Shape;353;p13"/>
          <p:cNvGrpSpPr/>
          <p:nvPr/>
        </p:nvGrpSpPr>
        <p:grpSpPr>
          <a:xfrm>
            <a:off x="2541042" y="-2053661"/>
            <a:ext cx="1832182" cy="1828218"/>
            <a:chOff x="335825" y="234275"/>
            <a:chExt cx="2373600" cy="2314200"/>
          </a:xfrm>
        </p:grpSpPr>
        <p:sp>
          <p:nvSpPr>
            <p:cNvPr id="354" name="Google Shape;354;p13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5" name="Google Shape;3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56" name="Google Shape;356;p13"/>
          <p:cNvGrpSpPr/>
          <p:nvPr/>
        </p:nvGrpSpPr>
        <p:grpSpPr>
          <a:xfrm>
            <a:off x="9632629" y="1425777"/>
            <a:ext cx="1832182" cy="1828218"/>
            <a:chOff x="335825" y="234275"/>
            <a:chExt cx="2373600" cy="2314200"/>
          </a:xfrm>
        </p:grpSpPr>
        <p:sp>
          <p:nvSpPr>
            <p:cNvPr id="357" name="Google Shape;357;p13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8" name="Google Shape;358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59" name="Google Shape;359;p13"/>
          <p:cNvGrpSpPr/>
          <p:nvPr/>
        </p:nvGrpSpPr>
        <p:grpSpPr>
          <a:xfrm>
            <a:off x="9632629" y="3871614"/>
            <a:ext cx="1832182" cy="1828218"/>
            <a:chOff x="335825" y="234275"/>
            <a:chExt cx="2373600" cy="2314200"/>
          </a:xfrm>
        </p:grpSpPr>
        <p:sp>
          <p:nvSpPr>
            <p:cNvPr id="360" name="Google Shape;360;p13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1" name="Google Shape;36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62" name="Google Shape;362;p13"/>
          <p:cNvGrpSpPr/>
          <p:nvPr/>
        </p:nvGrpSpPr>
        <p:grpSpPr>
          <a:xfrm>
            <a:off x="9632629" y="6317452"/>
            <a:ext cx="1832182" cy="1828218"/>
            <a:chOff x="335825" y="234275"/>
            <a:chExt cx="2373600" cy="2314200"/>
          </a:xfrm>
        </p:grpSpPr>
        <p:sp>
          <p:nvSpPr>
            <p:cNvPr id="363" name="Google Shape;363;p13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4" name="Google Shape;364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65" name="Google Shape;365;p13"/>
          <p:cNvGrpSpPr/>
          <p:nvPr/>
        </p:nvGrpSpPr>
        <p:grpSpPr>
          <a:xfrm>
            <a:off x="4754179" y="-2053661"/>
            <a:ext cx="1832182" cy="1828218"/>
            <a:chOff x="335825" y="234275"/>
            <a:chExt cx="2373600" cy="2314200"/>
          </a:xfrm>
        </p:grpSpPr>
        <p:sp>
          <p:nvSpPr>
            <p:cNvPr id="366" name="Google Shape;366;p13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7" name="Google Shape;367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68" name="Google Shape;368;p13"/>
          <p:cNvGrpSpPr/>
          <p:nvPr/>
        </p:nvGrpSpPr>
        <p:grpSpPr>
          <a:xfrm>
            <a:off x="-2320796" y="1425777"/>
            <a:ext cx="1832182" cy="1828218"/>
            <a:chOff x="335825" y="234275"/>
            <a:chExt cx="2373600" cy="2314200"/>
          </a:xfrm>
        </p:grpSpPr>
        <p:sp>
          <p:nvSpPr>
            <p:cNvPr id="369" name="Google Shape;369;p13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0" name="Google Shape;370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71" name="Google Shape;371;p13"/>
          <p:cNvGrpSpPr/>
          <p:nvPr/>
        </p:nvGrpSpPr>
        <p:grpSpPr>
          <a:xfrm>
            <a:off x="-2320796" y="3955852"/>
            <a:ext cx="1832182" cy="1828218"/>
            <a:chOff x="335825" y="234275"/>
            <a:chExt cx="2373600" cy="2314200"/>
          </a:xfrm>
        </p:grpSpPr>
        <p:sp>
          <p:nvSpPr>
            <p:cNvPr id="372" name="Google Shape;372;p13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3" name="Google Shape;373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74" name="Google Shape;374;p13"/>
          <p:cNvGrpSpPr/>
          <p:nvPr/>
        </p:nvGrpSpPr>
        <p:grpSpPr>
          <a:xfrm>
            <a:off x="-2355471" y="6485927"/>
            <a:ext cx="1832182" cy="1828218"/>
            <a:chOff x="335825" y="234275"/>
            <a:chExt cx="2373600" cy="2314200"/>
          </a:xfrm>
        </p:grpSpPr>
        <p:sp>
          <p:nvSpPr>
            <p:cNvPr id="375" name="Google Shape;375;p13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6" name="Google Shape;37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77" name="Google Shape;377;p13"/>
          <p:cNvGrpSpPr/>
          <p:nvPr/>
        </p:nvGrpSpPr>
        <p:grpSpPr>
          <a:xfrm>
            <a:off x="6983892" y="9503214"/>
            <a:ext cx="1832182" cy="1828218"/>
            <a:chOff x="335825" y="234275"/>
            <a:chExt cx="2373600" cy="2314200"/>
          </a:xfrm>
        </p:grpSpPr>
        <p:sp>
          <p:nvSpPr>
            <p:cNvPr id="378" name="Google Shape;378;p13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9" name="Google Shape;379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80" name="Google Shape;380;p13"/>
          <p:cNvGrpSpPr/>
          <p:nvPr/>
        </p:nvGrpSpPr>
        <p:grpSpPr>
          <a:xfrm>
            <a:off x="327917" y="-2053661"/>
            <a:ext cx="1832182" cy="1828218"/>
            <a:chOff x="335825" y="234275"/>
            <a:chExt cx="2373600" cy="2314200"/>
          </a:xfrm>
        </p:grpSpPr>
        <p:sp>
          <p:nvSpPr>
            <p:cNvPr id="381" name="Google Shape;381;p13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2" name="Google Shape;382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83" name="Google Shape;383;p13"/>
          <p:cNvGrpSpPr/>
          <p:nvPr/>
        </p:nvGrpSpPr>
        <p:grpSpPr>
          <a:xfrm>
            <a:off x="322367" y="9369439"/>
            <a:ext cx="1832182" cy="1828218"/>
            <a:chOff x="335825" y="234275"/>
            <a:chExt cx="2373600" cy="2314200"/>
          </a:xfrm>
        </p:grpSpPr>
        <p:sp>
          <p:nvSpPr>
            <p:cNvPr id="384" name="Google Shape;384;p13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5" name="Google Shape;38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86" name="Google Shape;386;p13"/>
          <p:cNvGrpSpPr/>
          <p:nvPr/>
        </p:nvGrpSpPr>
        <p:grpSpPr>
          <a:xfrm>
            <a:off x="2717779" y="9369439"/>
            <a:ext cx="1832182" cy="1828218"/>
            <a:chOff x="335825" y="234275"/>
            <a:chExt cx="2373600" cy="2314200"/>
          </a:xfrm>
        </p:grpSpPr>
        <p:sp>
          <p:nvSpPr>
            <p:cNvPr id="387" name="Google Shape;387;p13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8" name="Google Shape;388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89" name="Google Shape;389;p13"/>
          <p:cNvGrpSpPr/>
          <p:nvPr/>
        </p:nvGrpSpPr>
        <p:grpSpPr>
          <a:xfrm>
            <a:off x="4765242" y="9369439"/>
            <a:ext cx="1832182" cy="1828218"/>
            <a:chOff x="335825" y="234275"/>
            <a:chExt cx="2373600" cy="2314200"/>
          </a:xfrm>
        </p:grpSpPr>
        <p:sp>
          <p:nvSpPr>
            <p:cNvPr id="390" name="Google Shape;390;p13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91" name="Google Shape;39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"/>
          <p:cNvSpPr txBox="1"/>
          <p:nvPr>
            <p:ph idx="1" type="subTitle"/>
          </p:nvPr>
        </p:nvSpPr>
        <p:spPr>
          <a:xfrm>
            <a:off x="499113" y="314675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4"/>
          <p:cNvSpPr txBox="1"/>
          <p:nvPr>
            <p:ph idx="2" type="subTitle"/>
          </p:nvPr>
        </p:nvSpPr>
        <p:spPr>
          <a:xfrm>
            <a:off x="2717775" y="314675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4"/>
          <p:cNvSpPr txBox="1"/>
          <p:nvPr>
            <p:ph idx="3" type="subTitle"/>
          </p:nvPr>
        </p:nvSpPr>
        <p:spPr>
          <a:xfrm>
            <a:off x="4936425" y="314675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4"/>
          <p:cNvSpPr txBox="1"/>
          <p:nvPr>
            <p:ph idx="4" type="subTitle"/>
          </p:nvPr>
        </p:nvSpPr>
        <p:spPr>
          <a:xfrm>
            <a:off x="7155088" y="314675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4"/>
          <p:cNvSpPr txBox="1"/>
          <p:nvPr>
            <p:ph idx="5" type="subTitle"/>
          </p:nvPr>
        </p:nvSpPr>
        <p:spPr>
          <a:xfrm>
            <a:off x="493550" y="24020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4"/>
          <p:cNvSpPr txBox="1"/>
          <p:nvPr>
            <p:ph idx="6" type="subTitle"/>
          </p:nvPr>
        </p:nvSpPr>
        <p:spPr>
          <a:xfrm>
            <a:off x="2712213" y="24020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4"/>
          <p:cNvSpPr txBox="1"/>
          <p:nvPr>
            <p:ph idx="7" type="subTitle"/>
          </p:nvPr>
        </p:nvSpPr>
        <p:spPr>
          <a:xfrm>
            <a:off x="4930863" y="24020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4"/>
          <p:cNvSpPr txBox="1"/>
          <p:nvPr>
            <p:ph idx="8" type="subTitle"/>
          </p:nvPr>
        </p:nvSpPr>
        <p:spPr>
          <a:xfrm>
            <a:off x="7149525" y="24020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4"/>
          <p:cNvSpPr txBox="1"/>
          <p:nvPr>
            <p:ph idx="9" type="subTitle"/>
          </p:nvPr>
        </p:nvSpPr>
        <p:spPr>
          <a:xfrm>
            <a:off x="493550" y="49922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4"/>
          <p:cNvSpPr txBox="1"/>
          <p:nvPr>
            <p:ph idx="13" type="subTitle"/>
          </p:nvPr>
        </p:nvSpPr>
        <p:spPr>
          <a:xfrm>
            <a:off x="2712213" y="49922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4"/>
          <p:cNvSpPr txBox="1"/>
          <p:nvPr>
            <p:ph idx="14" type="subTitle"/>
          </p:nvPr>
        </p:nvSpPr>
        <p:spPr>
          <a:xfrm>
            <a:off x="4930863" y="49922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4"/>
          <p:cNvSpPr txBox="1"/>
          <p:nvPr>
            <p:ph idx="15" type="subTitle"/>
          </p:nvPr>
        </p:nvSpPr>
        <p:spPr>
          <a:xfrm>
            <a:off x="7149525" y="499226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4"/>
          <p:cNvSpPr txBox="1"/>
          <p:nvPr>
            <p:ph idx="16" type="subTitle"/>
          </p:nvPr>
        </p:nvSpPr>
        <p:spPr>
          <a:xfrm>
            <a:off x="493550" y="71716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4"/>
          <p:cNvSpPr txBox="1"/>
          <p:nvPr>
            <p:ph idx="17" type="subTitle"/>
          </p:nvPr>
        </p:nvSpPr>
        <p:spPr>
          <a:xfrm>
            <a:off x="2712213" y="71716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4"/>
          <p:cNvSpPr txBox="1"/>
          <p:nvPr>
            <p:ph idx="18" type="subTitle"/>
          </p:nvPr>
        </p:nvSpPr>
        <p:spPr>
          <a:xfrm>
            <a:off x="4930863" y="71716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4"/>
          <p:cNvSpPr txBox="1"/>
          <p:nvPr>
            <p:ph idx="19" type="subTitle"/>
          </p:nvPr>
        </p:nvSpPr>
        <p:spPr>
          <a:xfrm>
            <a:off x="7149525" y="7171613"/>
            <a:ext cx="14898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412" name="Google Shape;412;p14"/>
          <p:cNvGrpSpPr/>
          <p:nvPr/>
        </p:nvGrpSpPr>
        <p:grpSpPr>
          <a:xfrm>
            <a:off x="-2320796" y="578639"/>
            <a:ext cx="1832182" cy="1828218"/>
            <a:chOff x="335825" y="234275"/>
            <a:chExt cx="2373600" cy="2314200"/>
          </a:xfrm>
        </p:grpSpPr>
        <p:sp>
          <p:nvSpPr>
            <p:cNvPr id="413" name="Google Shape;413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4" name="Google Shape;41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15" name="Google Shape;415;p14"/>
          <p:cNvGrpSpPr/>
          <p:nvPr/>
        </p:nvGrpSpPr>
        <p:grpSpPr>
          <a:xfrm>
            <a:off x="-2355471" y="2575314"/>
            <a:ext cx="1832182" cy="1828218"/>
            <a:chOff x="335825" y="234275"/>
            <a:chExt cx="2373600" cy="2314200"/>
          </a:xfrm>
        </p:grpSpPr>
        <p:sp>
          <p:nvSpPr>
            <p:cNvPr id="416" name="Google Shape;416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7" name="Google Shape;417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18" name="Google Shape;418;p14"/>
          <p:cNvGrpSpPr/>
          <p:nvPr/>
        </p:nvGrpSpPr>
        <p:grpSpPr>
          <a:xfrm>
            <a:off x="-2355471" y="4571989"/>
            <a:ext cx="1832182" cy="1828218"/>
            <a:chOff x="335825" y="234275"/>
            <a:chExt cx="2373600" cy="2314200"/>
          </a:xfrm>
        </p:grpSpPr>
        <p:sp>
          <p:nvSpPr>
            <p:cNvPr id="419" name="Google Shape;419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0" name="Google Shape;42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21" name="Google Shape;421;p14"/>
          <p:cNvGrpSpPr/>
          <p:nvPr/>
        </p:nvGrpSpPr>
        <p:grpSpPr>
          <a:xfrm>
            <a:off x="-2355471" y="6737139"/>
            <a:ext cx="1832182" cy="1828218"/>
            <a:chOff x="335825" y="234275"/>
            <a:chExt cx="2373600" cy="2314200"/>
          </a:xfrm>
        </p:grpSpPr>
        <p:sp>
          <p:nvSpPr>
            <p:cNvPr id="422" name="Google Shape;422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3" name="Google Shape;423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24" name="Google Shape;424;p14"/>
          <p:cNvGrpSpPr/>
          <p:nvPr/>
        </p:nvGrpSpPr>
        <p:grpSpPr>
          <a:xfrm>
            <a:off x="9509254" y="578639"/>
            <a:ext cx="1832182" cy="1828218"/>
            <a:chOff x="335825" y="234275"/>
            <a:chExt cx="2373600" cy="2314200"/>
          </a:xfrm>
        </p:grpSpPr>
        <p:sp>
          <p:nvSpPr>
            <p:cNvPr id="425" name="Google Shape;425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6" name="Google Shape;426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27" name="Google Shape;427;p14"/>
          <p:cNvGrpSpPr/>
          <p:nvPr/>
        </p:nvGrpSpPr>
        <p:grpSpPr>
          <a:xfrm>
            <a:off x="9474579" y="2575314"/>
            <a:ext cx="1832182" cy="1828218"/>
            <a:chOff x="335825" y="234275"/>
            <a:chExt cx="2373600" cy="2314200"/>
          </a:xfrm>
        </p:grpSpPr>
        <p:sp>
          <p:nvSpPr>
            <p:cNvPr id="428" name="Google Shape;428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9" name="Google Shape;42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30" name="Google Shape;430;p14"/>
          <p:cNvGrpSpPr/>
          <p:nvPr/>
        </p:nvGrpSpPr>
        <p:grpSpPr>
          <a:xfrm>
            <a:off x="9474579" y="4571989"/>
            <a:ext cx="1832182" cy="1828218"/>
            <a:chOff x="335825" y="234275"/>
            <a:chExt cx="2373600" cy="2314200"/>
          </a:xfrm>
        </p:grpSpPr>
        <p:sp>
          <p:nvSpPr>
            <p:cNvPr id="431" name="Google Shape;431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2" name="Google Shape;432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33" name="Google Shape;433;p14"/>
          <p:cNvGrpSpPr/>
          <p:nvPr/>
        </p:nvGrpSpPr>
        <p:grpSpPr>
          <a:xfrm>
            <a:off x="9474579" y="6737139"/>
            <a:ext cx="1832182" cy="1828218"/>
            <a:chOff x="335825" y="234275"/>
            <a:chExt cx="2373600" cy="2314200"/>
          </a:xfrm>
        </p:grpSpPr>
        <p:sp>
          <p:nvSpPr>
            <p:cNvPr id="434" name="Google Shape;434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5" name="Google Shape;435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36" name="Google Shape;436;p14"/>
          <p:cNvGrpSpPr/>
          <p:nvPr/>
        </p:nvGrpSpPr>
        <p:grpSpPr>
          <a:xfrm>
            <a:off x="235329" y="9404139"/>
            <a:ext cx="1832182" cy="1828218"/>
            <a:chOff x="335825" y="234275"/>
            <a:chExt cx="2373600" cy="2314200"/>
          </a:xfrm>
        </p:grpSpPr>
        <p:sp>
          <p:nvSpPr>
            <p:cNvPr id="437" name="Google Shape;437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8" name="Google Shape;438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39" name="Google Shape;439;p14"/>
          <p:cNvGrpSpPr/>
          <p:nvPr/>
        </p:nvGrpSpPr>
        <p:grpSpPr>
          <a:xfrm>
            <a:off x="2546592" y="9404139"/>
            <a:ext cx="1832182" cy="1828218"/>
            <a:chOff x="335825" y="234275"/>
            <a:chExt cx="2373600" cy="2314200"/>
          </a:xfrm>
        </p:grpSpPr>
        <p:sp>
          <p:nvSpPr>
            <p:cNvPr id="440" name="Google Shape;440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1" name="Google Shape;441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42" name="Google Shape;442;p14"/>
          <p:cNvGrpSpPr/>
          <p:nvPr/>
        </p:nvGrpSpPr>
        <p:grpSpPr>
          <a:xfrm>
            <a:off x="4759679" y="9404139"/>
            <a:ext cx="1832182" cy="1828218"/>
            <a:chOff x="335825" y="234275"/>
            <a:chExt cx="2373600" cy="2314200"/>
          </a:xfrm>
        </p:grpSpPr>
        <p:sp>
          <p:nvSpPr>
            <p:cNvPr id="443" name="Google Shape;443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4" name="Google Shape;44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45" name="Google Shape;445;p14"/>
          <p:cNvGrpSpPr/>
          <p:nvPr/>
        </p:nvGrpSpPr>
        <p:grpSpPr>
          <a:xfrm>
            <a:off x="7064729" y="9404139"/>
            <a:ext cx="1832182" cy="1828218"/>
            <a:chOff x="335825" y="234275"/>
            <a:chExt cx="2373600" cy="2314200"/>
          </a:xfrm>
        </p:grpSpPr>
        <p:sp>
          <p:nvSpPr>
            <p:cNvPr id="446" name="Google Shape;446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7" name="Google Shape;447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48" name="Google Shape;448;p14"/>
          <p:cNvGrpSpPr/>
          <p:nvPr/>
        </p:nvGrpSpPr>
        <p:grpSpPr>
          <a:xfrm>
            <a:off x="4" y="-2088373"/>
            <a:ext cx="1832182" cy="1828218"/>
            <a:chOff x="335825" y="234275"/>
            <a:chExt cx="2373600" cy="2314200"/>
          </a:xfrm>
        </p:grpSpPr>
        <p:sp>
          <p:nvSpPr>
            <p:cNvPr id="449" name="Google Shape;449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0" name="Google Shape;45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51" name="Google Shape;451;p14"/>
          <p:cNvGrpSpPr/>
          <p:nvPr/>
        </p:nvGrpSpPr>
        <p:grpSpPr>
          <a:xfrm>
            <a:off x="2311267" y="-2088373"/>
            <a:ext cx="1832182" cy="1828218"/>
            <a:chOff x="335825" y="234275"/>
            <a:chExt cx="2373600" cy="2314200"/>
          </a:xfrm>
        </p:grpSpPr>
        <p:sp>
          <p:nvSpPr>
            <p:cNvPr id="452" name="Google Shape;452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3" name="Google Shape;453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54" name="Google Shape;454;p14"/>
          <p:cNvGrpSpPr/>
          <p:nvPr/>
        </p:nvGrpSpPr>
        <p:grpSpPr>
          <a:xfrm>
            <a:off x="4524354" y="-2088373"/>
            <a:ext cx="1832182" cy="1828218"/>
            <a:chOff x="335825" y="234275"/>
            <a:chExt cx="2373600" cy="2314200"/>
          </a:xfrm>
        </p:grpSpPr>
        <p:sp>
          <p:nvSpPr>
            <p:cNvPr id="455" name="Google Shape;455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6" name="Google Shape;456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57" name="Google Shape;457;p14"/>
          <p:cNvGrpSpPr/>
          <p:nvPr/>
        </p:nvGrpSpPr>
        <p:grpSpPr>
          <a:xfrm>
            <a:off x="6829404" y="-2088373"/>
            <a:ext cx="1832182" cy="1828218"/>
            <a:chOff x="335825" y="234275"/>
            <a:chExt cx="2373600" cy="2314200"/>
          </a:xfrm>
        </p:grpSpPr>
        <p:sp>
          <p:nvSpPr>
            <p:cNvPr id="458" name="Google Shape;458;p14"/>
            <p:cNvSpPr/>
            <p:nvPr/>
          </p:nvSpPr>
          <p:spPr>
            <a:xfrm>
              <a:off x="335825" y="234275"/>
              <a:ext cx="2373600" cy="231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9" name="Google Shape;45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3626" y="436600"/>
              <a:ext cx="1438001" cy="190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