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1" r:id="rId4"/>
  </p:sldMasterIdLst>
  <p:notesMasterIdLst>
    <p:notesMasterId r:id="rId5"/>
  </p:notesMasterIdLst>
  <p:sldIdLst>
    <p:sldId id="256" r:id="rId6"/>
    <p:sldId id="257" r:id="rId7"/>
    <p:sldId id="258" r:id="rId8"/>
  </p:sldIdLst>
  <p:sldSz cy="10688625" cx="756285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7">
          <p15:clr>
            <a:srgbClr val="747775"/>
          </p15:clr>
        </p15:guide>
        <p15:guide id="2" pos="2382">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7" orient="horz"/>
        <p:guide pos="2382"/>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216405" y="685800"/>
            <a:ext cx="24258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 name="Shape 28"/>
        <p:cNvGrpSpPr/>
        <p:nvPr/>
      </p:nvGrpSpPr>
      <p:grpSpPr>
        <a:xfrm>
          <a:off x="0" y="0"/>
          <a:ext cx="0" cy="0"/>
          <a:chOff x="0" y="0"/>
          <a:chExt cx="0" cy="0"/>
        </a:xfrm>
      </p:grpSpPr>
      <p:sp>
        <p:nvSpPr>
          <p:cNvPr id="29" name="Google Shape;29;g258b06de84f_0_9:notes"/>
          <p:cNvSpPr/>
          <p:nvPr>
            <p:ph idx="2" type="sldImg"/>
          </p:nvPr>
        </p:nvSpPr>
        <p:spPr>
          <a:xfrm>
            <a:off x="2216405" y="685800"/>
            <a:ext cx="2425800" cy="3429000"/>
          </a:xfrm>
          <a:custGeom>
            <a:rect b="b" l="l" r="r" t="t"/>
            <a:pathLst>
              <a:path extrusionOk="0" h="120000" w="120000">
                <a:moveTo>
                  <a:pt x="0" y="0"/>
                </a:moveTo>
                <a:lnTo>
                  <a:pt x="120000" y="0"/>
                </a:lnTo>
                <a:lnTo>
                  <a:pt x="120000" y="120000"/>
                </a:lnTo>
                <a:lnTo>
                  <a:pt x="0" y="120000"/>
                </a:lnTo>
                <a:close/>
              </a:path>
            </a:pathLst>
          </a:custGeom>
        </p:spPr>
      </p:sp>
      <p:sp>
        <p:nvSpPr>
          <p:cNvPr id="30" name="Google Shape;30;g258b06de84f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58b06de84f_0_81:notes"/>
          <p:cNvSpPr/>
          <p:nvPr>
            <p:ph idx="2" type="sldImg"/>
          </p:nvPr>
        </p:nvSpPr>
        <p:spPr>
          <a:xfrm>
            <a:off x="2216405" y="685800"/>
            <a:ext cx="24258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58b06de84f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58ab893599_0_255:notes"/>
          <p:cNvSpPr/>
          <p:nvPr>
            <p:ph idx="2" type="sldImg"/>
          </p:nvPr>
        </p:nvSpPr>
        <p:spPr>
          <a:xfrm>
            <a:off x="2216405" y="685800"/>
            <a:ext cx="24258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58ab893599_0_2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hyperlink" Target="https://slidesmania.com/questions-powerpoint-google-slides/can-i-use-these-templates/" TargetMode="External"/><Relationship Id="rId4" Type="http://schemas.openxmlformats.org/officeDocument/2006/relationships/hyperlink" Target="https://www.facebook.com/SlidesManiaSM/" TargetMode="External"/><Relationship Id="rId11" Type="http://schemas.openxmlformats.org/officeDocument/2006/relationships/image" Target="../media/image2.png"/><Relationship Id="rId10" Type="http://schemas.openxmlformats.org/officeDocument/2006/relationships/hyperlink" Target="https://www.instagram.com/slidesmania/" TargetMode="External"/><Relationship Id="rId9" Type="http://schemas.openxmlformats.org/officeDocument/2006/relationships/image" Target="../media/image6.png"/><Relationship Id="rId5" Type="http://schemas.openxmlformats.org/officeDocument/2006/relationships/image" Target="../media/image5.png"/><Relationship Id="rId6" Type="http://schemas.openxmlformats.org/officeDocument/2006/relationships/hyperlink" Target="https://twitter.com/SlidesManiaSM/" TargetMode="External"/><Relationship Id="rId7" Type="http://schemas.openxmlformats.org/officeDocument/2006/relationships/image" Target="../media/image1.png"/><Relationship Id="rId8" Type="http://schemas.openxmlformats.org/officeDocument/2006/relationships/hyperlink" Target="https://www.pinterest.com/slidesmania/" TargetMode="Externa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p:spTree>
      <p:nvGrpSpPr>
        <p:cNvPr id="9" name="Shape 9"/>
        <p:cNvGrpSpPr/>
        <p:nvPr/>
      </p:nvGrpSpPr>
      <p:grpSpPr>
        <a:xfrm>
          <a:off x="0" y="0"/>
          <a:ext cx="0" cy="0"/>
          <a:chOff x="0" y="0"/>
          <a:chExt cx="0" cy="0"/>
        </a:xfrm>
      </p:grpSpPr>
      <p:sp>
        <p:nvSpPr>
          <p:cNvPr id="10" name="Google Shape;10;p2"/>
          <p:cNvSpPr/>
          <p:nvPr/>
        </p:nvSpPr>
        <p:spPr>
          <a:xfrm>
            <a:off x="221327" y="185664"/>
            <a:ext cx="7120200" cy="103173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 name="Google Shape;11;p2"/>
          <p:cNvSpPr/>
          <p:nvPr/>
        </p:nvSpPr>
        <p:spPr>
          <a:xfrm rot="5400000">
            <a:off x="-1386244" y="1793228"/>
            <a:ext cx="10317190" cy="7102055"/>
          </a:xfrm>
          <a:custGeom>
            <a:rect b="b" l="l" r="r" t="t"/>
            <a:pathLst>
              <a:path extrusionOk="0" h="7102055" w="10317190">
                <a:moveTo>
                  <a:pt x="1138956" y="6082599"/>
                </a:moveTo>
                <a:lnTo>
                  <a:pt x="1150749" y="6098016"/>
                </a:lnTo>
                <a:lnTo>
                  <a:pt x="1145505" y="6087048"/>
                </a:lnTo>
                <a:lnTo>
                  <a:pt x="1138997" y="6079532"/>
                </a:lnTo>
                <a:close/>
                <a:moveTo>
                  <a:pt x="1118506" y="6055862"/>
                </a:moveTo>
                <a:lnTo>
                  <a:pt x="1118508" y="6055864"/>
                </a:lnTo>
                <a:lnTo>
                  <a:pt x="1118507" y="6055864"/>
                </a:lnTo>
                <a:close/>
                <a:moveTo>
                  <a:pt x="1068645" y="6020505"/>
                </a:moveTo>
                <a:lnTo>
                  <a:pt x="7290904" y="1"/>
                </a:lnTo>
                <a:lnTo>
                  <a:pt x="8034147" y="1"/>
                </a:lnTo>
                <a:lnTo>
                  <a:pt x="1068652" y="6020499"/>
                </a:lnTo>
                <a:lnTo>
                  <a:pt x="8718531" y="1"/>
                </a:lnTo>
                <a:lnTo>
                  <a:pt x="9705301" y="1"/>
                </a:lnTo>
                <a:close/>
                <a:moveTo>
                  <a:pt x="1068643" y="6020507"/>
                </a:moveTo>
                <a:lnTo>
                  <a:pt x="10317189" y="200591"/>
                </a:lnTo>
                <a:lnTo>
                  <a:pt x="10317189" y="727295"/>
                </a:lnTo>
                <a:close/>
                <a:moveTo>
                  <a:pt x="1068643" y="6020509"/>
                </a:moveTo>
                <a:lnTo>
                  <a:pt x="1068645" y="6020509"/>
                </a:lnTo>
                <a:lnTo>
                  <a:pt x="10317190" y="5954584"/>
                </a:lnTo>
                <a:lnTo>
                  <a:pt x="10317190" y="6452102"/>
                </a:lnTo>
                <a:close/>
                <a:moveTo>
                  <a:pt x="1068641" y="6020503"/>
                </a:moveTo>
                <a:lnTo>
                  <a:pt x="3009914" y="0"/>
                </a:lnTo>
                <a:lnTo>
                  <a:pt x="3360368" y="0"/>
                </a:lnTo>
                <a:close/>
                <a:moveTo>
                  <a:pt x="1068641" y="6020504"/>
                </a:moveTo>
                <a:lnTo>
                  <a:pt x="1068641" y="6020503"/>
                </a:lnTo>
                <a:lnTo>
                  <a:pt x="1068641" y="6020503"/>
                </a:lnTo>
                <a:close/>
                <a:moveTo>
                  <a:pt x="1068641" y="6020509"/>
                </a:moveTo>
                <a:lnTo>
                  <a:pt x="1068642" y="6020508"/>
                </a:lnTo>
                <a:lnTo>
                  <a:pt x="10317189" y="1375087"/>
                </a:lnTo>
                <a:lnTo>
                  <a:pt x="10317189" y="2117393"/>
                </a:lnTo>
                <a:lnTo>
                  <a:pt x="1068643" y="6020508"/>
                </a:lnTo>
                <a:close/>
                <a:moveTo>
                  <a:pt x="1068641" y="6020510"/>
                </a:moveTo>
                <a:lnTo>
                  <a:pt x="1068643" y="6020510"/>
                </a:lnTo>
                <a:lnTo>
                  <a:pt x="1068645" y="6020510"/>
                </a:lnTo>
                <a:lnTo>
                  <a:pt x="10317189" y="6845637"/>
                </a:lnTo>
                <a:lnTo>
                  <a:pt x="10317189" y="7098628"/>
                </a:lnTo>
                <a:lnTo>
                  <a:pt x="9292139" y="7102052"/>
                </a:lnTo>
                <a:lnTo>
                  <a:pt x="1068645" y="6020510"/>
                </a:lnTo>
                <a:lnTo>
                  <a:pt x="1068651" y="6020512"/>
                </a:lnTo>
                <a:lnTo>
                  <a:pt x="6934888" y="7090855"/>
                </a:lnTo>
                <a:lnTo>
                  <a:pt x="5454378" y="7102053"/>
                </a:lnTo>
                <a:lnTo>
                  <a:pt x="1068662" y="6020515"/>
                </a:lnTo>
                <a:lnTo>
                  <a:pt x="4551384" y="7098628"/>
                </a:lnTo>
                <a:lnTo>
                  <a:pt x="3718468" y="7088815"/>
                </a:lnTo>
                <a:lnTo>
                  <a:pt x="1068649" y="6020512"/>
                </a:lnTo>
                <a:lnTo>
                  <a:pt x="1068643" y="6020510"/>
                </a:lnTo>
                <a:lnTo>
                  <a:pt x="1068643" y="6020510"/>
                </a:lnTo>
                <a:lnTo>
                  <a:pt x="1068648" y="6020511"/>
                </a:lnTo>
                <a:lnTo>
                  <a:pt x="1068644" y="6020510"/>
                </a:lnTo>
                <a:close/>
                <a:moveTo>
                  <a:pt x="1068641" y="6020509"/>
                </a:moveTo>
                <a:lnTo>
                  <a:pt x="1068642" y="6020509"/>
                </a:lnTo>
                <a:lnTo>
                  <a:pt x="1068644" y="6020508"/>
                </a:lnTo>
                <a:lnTo>
                  <a:pt x="1068643" y="6020508"/>
                </a:lnTo>
                <a:lnTo>
                  <a:pt x="1068645" y="6020508"/>
                </a:lnTo>
                <a:lnTo>
                  <a:pt x="10317189" y="2707282"/>
                </a:lnTo>
                <a:lnTo>
                  <a:pt x="10317189" y="3286667"/>
                </a:lnTo>
                <a:lnTo>
                  <a:pt x="1068648" y="6020507"/>
                </a:lnTo>
                <a:lnTo>
                  <a:pt x="1068651" y="6020507"/>
                </a:lnTo>
                <a:lnTo>
                  <a:pt x="10317189" y="3926239"/>
                </a:lnTo>
                <a:lnTo>
                  <a:pt x="10317189" y="4495584"/>
                </a:lnTo>
                <a:lnTo>
                  <a:pt x="1068665" y="6020506"/>
                </a:lnTo>
                <a:lnTo>
                  <a:pt x="10317189" y="4973368"/>
                </a:lnTo>
                <a:lnTo>
                  <a:pt x="10317189" y="5585160"/>
                </a:lnTo>
                <a:lnTo>
                  <a:pt x="1068651" y="6020508"/>
                </a:lnTo>
                <a:lnTo>
                  <a:pt x="1068645" y="6020509"/>
                </a:lnTo>
                <a:lnTo>
                  <a:pt x="1068648" y="6020508"/>
                </a:lnTo>
                <a:lnTo>
                  <a:pt x="1068645" y="6020508"/>
                </a:lnTo>
                <a:lnTo>
                  <a:pt x="1068642" y="6020509"/>
                </a:lnTo>
                <a:lnTo>
                  <a:pt x="1068642" y="6020509"/>
                </a:lnTo>
                <a:lnTo>
                  <a:pt x="1068641" y="6020510"/>
                </a:lnTo>
                <a:close/>
                <a:moveTo>
                  <a:pt x="1068641" y="6020510"/>
                </a:moveTo>
                <a:lnTo>
                  <a:pt x="1068642" y="6020510"/>
                </a:lnTo>
                <a:lnTo>
                  <a:pt x="1068642" y="6020510"/>
                </a:lnTo>
                <a:lnTo>
                  <a:pt x="1068643" y="6020510"/>
                </a:lnTo>
                <a:lnTo>
                  <a:pt x="1068643" y="6020510"/>
                </a:lnTo>
                <a:lnTo>
                  <a:pt x="3136052" y="7098629"/>
                </a:lnTo>
                <a:lnTo>
                  <a:pt x="2810023" y="7098629"/>
                </a:lnTo>
                <a:lnTo>
                  <a:pt x="1068642" y="6020510"/>
                </a:lnTo>
                <a:close/>
                <a:moveTo>
                  <a:pt x="1068640" y="6020509"/>
                </a:moveTo>
                <a:lnTo>
                  <a:pt x="1068641" y="6020508"/>
                </a:lnTo>
                <a:lnTo>
                  <a:pt x="1068641" y="6020508"/>
                </a:lnTo>
                <a:lnTo>
                  <a:pt x="1068643" y="6020506"/>
                </a:lnTo>
                <a:lnTo>
                  <a:pt x="1068642" y="6020507"/>
                </a:lnTo>
                <a:lnTo>
                  <a:pt x="1068643" y="6020507"/>
                </a:lnTo>
                <a:lnTo>
                  <a:pt x="1068642" y="6020507"/>
                </a:lnTo>
                <a:lnTo>
                  <a:pt x="1068642" y="6020507"/>
                </a:lnTo>
                <a:lnTo>
                  <a:pt x="1068641" y="6020508"/>
                </a:lnTo>
                <a:close/>
                <a:moveTo>
                  <a:pt x="1068640" y="6020506"/>
                </a:moveTo>
                <a:lnTo>
                  <a:pt x="2239669" y="0"/>
                </a:lnTo>
                <a:lnTo>
                  <a:pt x="2663293" y="0"/>
                </a:lnTo>
                <a:lnTo>
                  <a:pt x="1068641" y="6020503"/>
                </a:lnTo>
                <a:close/>
                <a:moveTo>
                  <a:pt x="1068640" y="6020506"/>
                </a:moveTo>
                <a:lnTo>
                  <a:pt x="1068640" y="6020506"/>
                </a:lnTo>
                <a:lnTo>
                  <a:pt x="1068640" y="6020506"/>
                </a:lnTo>
                <a:close/>
                <a:moveTo>
                  <a:pt x="1068640" y="6020509"/>
                </a:moveTo>
                <a:lnTo>
                  <a:pt x="1068640" y="6020508"/>
                </a:lnTo>
                <a:lnTo>
                  <a:pt x="1068640" y="6020509"/>
                </a:lnTo>
                <a:lnTo>
                  <a:pt x="1068640" y="6020508"/>
                </a:lnTo>
                <a:lnTo>
                  <a:pt x="1068640" y="6020507"/>
                </a:lnTo>
                <a:lnTo>
                  <a:pt x="1068640" y="6020508"/>
                </a:lnTo>
                <a:lnTo>
                  <a:pt x="1068640" y="6020507"/>
                </a:lnTo>
                <a:lnTo>
                  <a:pt x="1068640" y="6020506"/>
                </a:lnTo>
                <a:lnTo>
                  <a:pt x="1068640" y="6020508"/>
                </a:lnTo>
                <a:lnTo>
                  <a:pt x="1068640" y="6020508"/>
                </a:lnTo>
                <a:lnTo>
                  <a:pt x="1068641" y="6020506"/>
                </a:lnTo>
                <a:lnTo>
                  <a:pt x="1068641" y="6020506"/>
                </a:lnTo>
                <a:lnTo>
                  <a:pt x="1068642" y="6020505"/>
                </a:lnTo>
                <a:lnTo>
                  <a:pt x="3850629" y="0"/>
                </a:lnTo>
                <a:lnTo>
                  <a:pt x="4381578" y="0"/>
                </a:lnTo>
                <a:lnTo>
                  <a:pt x="1068645" y="6020500"/>
                </a:lnTo>
                <a:lnTo>
                  <a:pt x="4929817" y="0"/>
                </a:lnTo>
                <a:lnTo>
                  <a:pt x="5454379" y="0"/>
                </a:lnTo>
                <a:lnTo>
                  <a:pt x="1068642" y="6020505"/>
                </a:lnTo>
                <a:lnTo>
                  <a:pt x="1068641" y="6020507"/>
                </a:lnTo>
                <a:lnTo>
                  <a:pt x="1068641" y="6020507"/>
                </a:lnTo>
                <a:lnTo>
                  <a:pt x="6088611" y="1"/>
                </a:lnTo>
                <a:lnTo>
                  <a:pt x="6660345" y="1"/>
                </a:lnTo>
                <a:lnTo>
                  <a:pt x="1068642" y="6020506"/>
                </a:lnTo>
                <a:lnTo>
                  <a:pt x="1068645" y="6020505"/>
                </a:lnTo>
                <a:lnTo>
                  <a:pt x="1068643" y="6020506"/>
                </a:lnTo>
                <a:lnTo>
                  <a:pt x="1068641" y="6020507"/>
                </a:lnTo>
                <a:lnTo>
                  <a:pt x="1068641" y="6020508"/>
                </a:lnTo>
                <a:lnTo>
                  <a:pt x="1068641" y="6020507"/>
                </a:lnTo>
                <a:lnTo>
                  <a:pt x="1068641" y="6020508"/>
                </a:lnTo>
                <a:lnTo>
                  <a:pt x="1068640" y="6020509"/>
                </a:lnTo>
                <a:lnTo>
                  <a:pt x="1068640" y="6020509"/>
                </a:lnTo>
                <a:close/>
                <a:moveTo>
                  <a:pt x="1068639" y="6020510"/>
                </a:moveTo>
                <a:lnTo>
                  <a:pt x="1068639" y="6020510"/>
                </a:lnTo>
                <a:lnTo>
                  <a:pt x="1068639" y="6020510"/>
                </a:lnTo>
                <a:lnTo>
                  <a:pt x="1068640" y="6020509"/>
                </a:lnTo>
                <a:lnTo>
                  <a:pt x="1068640" y="6020509"/>
                </a:lnTo>
                <a:lnTo>
                  <a:pt x="1068640" y="6020509"/>
                </a:lnTo>
                <a:lnTo>
                  <a:pt x="1068640" y="6020509"/>
                </a:lnTo>
                <a:close/>
                <a:moveTo>
                  <a:pt x="1068639" y="6020511"/>
                </a:moveTo>
                <a:lnTo>
                  <a:pt x="1068639" y="6020510"/>
                </a:lnTo>
                <a:lnTo>
                  <a:pt x="1068640" y="6020512"/>
                </a:lnTo>
                <a:close/>
                <a:moveTo>
                  <a:pt x="1068639" y="6020510"/>
                </a:moveTo>
                <a:lnTo>
                  <a:pt x="1068639" y="6020510"/>
                </a:lnTo>
                <a:lnTo>
                  <a:pt x="1068639" y="6020509"/>
                </a:lnTo>
                <a:lnTo>
                  <a:pt x="1068639" y="6020510"/>
                </a:lnTo>
                <a:close/>
                <a:moveTo>
                  <a:pt x="1068638" y="6020510"/>
                </a:moveTo>
                <a:lnTo>
                  <a:pt x="1068638" y="6020510"/>
                </a:lnTo>
                <a:lnTo>
                  <a:pt x="1068639" y="6020511"/>
                </a:lnTo>
                <a:close/>
                <a:moveTo>
                  <a:pt x="1068638" y="6020506"/>
                </a:moveTo>
                <a:lnTo>
                  <a:pt x="1068638" y="6020507"/>
                </a:lnTo>
                <a:lnTo>
                  <a:pt x="1068638" y="6020506"/>
                </a:lnTo>
                <a:lnTo>
                  <a:pt x="1068638" y="6020505"/>
                </a:lnTo>
                <a:close/>
                <a:moveTo>
                  <a:pt x="1062114" y="7098180"/>
                </a:moveTo>
                <a:lnTo>
                  <a:pt x="1138224" y="6084977"/>
                </a:lnTo>
                <a:lnTo>
                  <a:pt x="1118505" y="6055863"/>
                </a:lnTo>
                <a:lnTo>
                  <a:pt x="1138452" y="6081939"/>
                </a:lnTo>
                <a:lnTo>
                  <a:pt x="1138662" y="6079144"/>
                </a:lnTo>
                <a:lnTo>
                  <a:pt x="1118508" y="6055864"/>
                </a:lnTo>
                <a:lnTo>
                  <a:pt x="2550806" y="7098629"/>
                </a:lnTo>
                <a:lnTo>
                  <a:pt x="2361363" y="7098629"/>
                </a:lnTo>
                <a:lnTo>
                  <a:pt x="1118512" y="6055867"/>
                </a:lnTo>
                <a:lnTo>
                  <a:pt x="1138902" y="6075950"/>
                </a:lnTo>
                <a:lnTo>
                  <a:pt x="1139078" y="6073608"/>
                </a:lnTo>
                <a:lnTo>
                  <a:pt x="1139044" y="6076090"/>
                </a:lnTo>
                <a:lnTo>
                  <a:pt x="1141352" y="6078363"/>
                </a:lnTo>
                <a:lnTo>
                  <a:pt x="1139078" y="6073608"/>
                </a:lnTo>
                <a:lnTo>
                  <a:pt x="1142515" y="6079508"/>
                </a:lnTo>
                <a:lnTo>
                  <a:pt x="2177248" y="7098628"/>
                </a:lnTo>
                <a:lnTo>
                  <a:pt x="2021248" y="7098628"/>
                </a:lnTo>
                <a:lnTo>
                  <a:pt x="1149789" y="6091997"/>
                </a:lnTo>
                <a:lnTo>
                  <a:pt x="1161422" y="6111970"/>
                </a:lnTo>
                <a:lnTo>
                  <a:pt x="1916130" y="7098629"/>
                </a:lnTo>
                <a:lnTo>
                  <a:pt x="1824746" y="7098629"/>
                </a:lnTo>
                <a:lnTo>
                  <a:pt x="1191628" y="6163828"/>
                </a:lnTo>
                <a:lnTo>
                  <a:pt x="1736115" y="7098633"/>
                </a:lnTo>
                <a:lnTo>
                  <a:pt x="1630840" y="7102055"/>
                </a:lnTo>
                <a:lnTo>
                  <a:pt x="1159620" y="6116569"/>
                </a:lnTo>
                <a:lnTo>
                  <a:pt x="1140950" y="6089002"/>
                </a:lnTo>
                <a:lnTo>
                  <a:pt x="1524623" y="7098822"/>
                </a:lnTo>
                <a:lnTo>
                  <a:pt x="1427360" y="7098594"/>
                </a:lnTo>
                <a:lnTo>
                  <a:pt x="1140137" y="6087801"/>
                </a:lnTo>
                <a:lnTo>
                  <a:pt x="1139650" y="6087083"/>
                </a:lnTo>
                <a:lnTo>
                  <a:pt x="1332497" y="7100193"/>
                </a:lnTo>
                <a:lnTo>
                  <a:pt x="1227347" y="7096043"/>
                </a:lnTo>
                <a:lnTo>
                  <a:pt x="1139294" y="6086557"/>
                </a:lnTo>
                <a:lnTo>
                  <a:pt x="1138910" y="6085990"/>
                </a:lnTo>
                <a:lnTo>
                  <a:pt x="1125158" y="7102055"/>
                </a:lnTo>
                <a:close/>
                <a:moveTo>
                  <a:pt x="815441" y="7095531"/>
                </a:moveTo>
                <a:lnTo>
                  <a:pt x="1126499" y="6076767"/>
                </a:lnTo>
                <a:lnTo>
                  <a:pt x="944389" y="7087865"/>
                </a:lnTo>
                <a:close/>
                <a:moveTo>
                  <a:pt x="574473" y="7100193"/>
                </a:moveTo>
                <a:lnTo>
                  <a:pt x="1124682" y="6074799"/>
                </a:lnTo>
                <a:lnTo>
                  <a:pt x="686047" y="7097189"/>
                </a:lnTo>
                <a:close/>
                <a:moveTo>
                  <a:pt x="370861" y="7097248"/>
                </a:moveTo>
                <a:lnTo>
                  <a:pt x="1111595" y="6082001"/>
                </a:lnTo>
                <a:lnTo>
                  <a:pt x="473390" y="7094232"/>
                </a:lnTo>
                <a:close/>
                <a:moveTo>
                  <a:pt x="126536" y="7098631"/>
                </a:moveTo>
                <a:lnTo>
                  <a:pt x="1107333" y="6068588"/>
                </a:lnTo>
                <a:lnTo>
                  <a:pt x="258486" y="7095532"/>
                </a:lnTo>
                <a:close/>
                <a:moveTo>
                  <a:pt x="6704" y="5953826"/>
                </a:moveTo>
                <a:lnTo>
                  <a:pt x="6704" y="5852607"/>
                </a:lnTo>
                <a:lnTo>
                  <a:pt x="1090542" y="6056570"/>
                </a:lnTo>
                <a:close/>
                <a:moveTo>
                  <a:pt x="5448" y="5353395"/>
                </a:moveTo>
                <a:lnTo>
                  <a:pt x="1100782" y="6048677"/>
                </a:lnTo>
                <a:lnTo>
                  <a:pt x="6514" y="5455592"/>
                </a:lnTo>
                <a:close/>
                <a:moveTo>
                  <a:pt x="2931" y="4402486"/>
                </a:moveTo>
                <a:lnTo>
                  <a:pt x="2931" y="4223074"/>
                </a:lnTo>
                <a:lnTo>
                  <a:pt x="1068638" y="6020509"/>
                </a:lnTo>
                <a:close/>
                <a:moveTo>
                  <a:pt x="2931" y="1059966"/>
                </a:moveTo>
                <a:lnTo>
                  <a:pt x="2931" y="1"/>
                </a:lnTo>
                <a:lnTo>
                  <a:pt x="194127" y="1"/>
                </a:lnTo>
                <a:lnTo>
                  <a:pt x="1068637" y="6020495"/>
                </a:lnTo>
                <a:lnTo>
                  <a:pt x="634673" y="0"/>
                </a:lnTo>
                <a:lnTo>
                  <a:pt x="1017010" y="0"/>
                </a:lnTo>
                <a:lnTo>
                  <a:pt x="1068638" y="6020502"/>
                </a:lnTo>
                <a:lnTo>
                  <a:pt x="1068639" y="6020505"/>
                </a:lnTo>
                <a:lnTo>
                  <a:pt x="1394506" y="0"/>
                </a:lnTo>
                <a:lnTo>
                  <a:pt x="1736116" y="0"/>
                </a:lnTo>
                <a:lnTo>
                  <a:pt x="1068639" y="6020506"/>
                </a:lnTo>
                <a:lnTo>
                  <a:pt x="1068639" y="6020509"/>
                </a:lnTo>
                <a:lnTo>
                  <a:pt x="1068639" y="6020507"/>
                </a:lnTo>
                <a:lnTo>
                  <a:pt x="1068639" y="6020508"/>
                </a:lnTo>
                <a:lnTo>
                  <a:pt x="1068639" y="6020510"/>
                </a:lnTo>
                <a:lnTo>
                  <a:pt x="1068638" y="6020509"/>
                </a:lnTo>
                <a:lnTo>
                  <a:pt x="1068638" y="6020508"/>
                </a:lnTo>
                <a:lnTo>
                  <a:pt x="1068638" y="6020508"/>
                </a:lnTo>
                <a:lnTo>
                  <a:pt x="2932" y="3954820"/>
                </a:lnTo>
                <a:lnTo>
                  <a:pt x="2932" y="3549317"/>
                </a:lnTo>
                <a:lnTo>
                  <a:pt x="1068638" y="6020507"/>
                </a:lnTo>
                <a:lnTo>
                  <a:pt x="1068638" y="6020507"/>
                </a:lnTo>
                <a:lnTo>
                  <a:pt x="2932" y="3087604"/>
                </a:lnTo>
                <a:lnTo>
                  <a:pt x="2932" y="2350592"/>
                </a:lnTo>
                <a:lnTo>
                  <a:pt x="1068638" y="6020506"/>
                </a:lnTo>
                <a:lnTo>
                  <a:pt x="1068638" y="6020503"/>
                </a:lnTo>
                <a:close/>
                <a:moveTo>
                  <a:pt x="2931" y="4790833"/>
                </a:moveTo>
                <a:lnTo>
                  <a:pt x="2931" y="4622092"/>
                </a:lnTo>
                <a:lnTo>
                  <a:pt x="1068636" y="6020507"/>
                </a:lnTo>
                <a:lnTo>
                  <a:pt x="1068638" y="6020509"/>
                </a:lnTo>
                <a:lnTo>
                  <a:pt x="1068638" y="6020510"/>
                </a:lnTo>
                <a:lnTo>
                  <a:pt x="1068638" y="6020510"/>
                </a:lnTo>
                <a:lnTo>
                  <a:pt x="1068638" y="6020510"/>
                </a:lnTo>
                <a:lnTo>
                  <a:pt x="1068639" y="6020512"/>
                </a:lnTo>
                <a:lnTo>
                  <a:pt x="1068638" y="6020510"/>
                </a:lnTo>
                <a:lnTo>
                  <a:pt x="1068636" y="6020509"/>
                </a:lnTo>
                <a:lnTo>
                  <a:pt x="1068639" y="6020511"/>
                </a:lnTo>
                <a:lnTo>
                  <a:pt x="1068635" y="6020507"/>
                </a:lnTo>
                <a:lnTo>
                  <a:pt x="2931" y="5042537"/>
                </a:lnTo>
                <a:lnTo>
                  <a:pt x="2931" y="4930587"/>
                </a:lnTo>
                <a:lnTo>
                  <a:pt x="1068632" y="6020503"/>
                </a:lnTo>
                <a:close/>
                <a:moveTo>
                  <a:pt x="2930" y="5261571"/>
                </a:moveTo>
                <a:lnTo>
                  <a:pt x="2930" y="5149812"/>
                </a:lnTo>
                <a:lnTo>
                  <a:pt x="1068638" y="6020512"/>
                </a:lnTo>
                <a:close/>
                <a:moveTo>
                  <a:pt x="2928" y="5780423"/>
                </a:moveTo>
                <a:lnTo>
                  <a:pt x="5447" y="5701036"/>
                </a:lnTo>
                <a:lnTo>
                  <a:pt x="1095784" y="6057166"/>
                </a:lnTo>
                <a:close/>
                <a:moveTo>
                  <a:pt x="1" y="6149036"/>
                </a:moveTo>
                <a:lnTo>
                  <a:pt x="2927" y="6048676"/>
                </a:lnTo>
                <a:lnTo>
                  <a:pt x="1070146" y="6061958"/>
                </a:lnTo>
                <a:lnTo>
                  <a:pt x="1091702" y="6057988"/>
                </a:lnTo>
                <a:lnTo>
                  <a:pt x="1077224" y="6062046"/>
                </a:lnTo>
                <a:lnTo>
                  <a:pt x="1082578" y="6062113"/>
                </a:lnTo>
                <a:lnTo>
                  <a:pt x="1090239" y="6059121"/>
                </a:lnTo>
                <a:lnTo>
                  <a:pt x="1083947" y="6062130"/>
                </a:lnTo>
                <a:lnTo>
                  <a:pt x="1090657" y="6062213"/>
                </a:lnTo>
                <a:lnTo>
                  <a:pt x="1096943" y="6058584"/>
                </a:lnTo>
                <a:lnTo>
                  <a:pt x="1091895" y="6062229"/>
                </a:lnTo>
                <a:lnTo>
                  <a:pt x="1095175" y="6062269"/>
                </a:lnTo>
                <a:lnTo>
                  <a:pt x="1091427" y="6062566"/>
                </a:lnTo>
                <a:lnTo>
                  <a:pt x="6705" y="6845640"/>
                </a:lnTo>
                <a:lnTo>
                  <a:pt x="6927" y="6687916"/>
                </a:lnTo>
                <a:lnTo>
                  <a:pt x="1089826" y="6062693"/>
                </a:lnTo>
                <a:lnTo>
                  <a:pt x="1081367" y="6063363"/>
                </a:lnTo>
                <a:lnTo>
                  <a:pt x="5448" y="6577839"/>
                </a:lnTo>
                <a:lnTo>
                  <a:pt x="11776" y="6480281"/>
                </a:lnTo>
                <a:lnTo>
                  <a:pt x="1078869" y="6063561"/>
                </a:lnTo>
                <a:lnTo>
                  <a:pt x="1069039" y="6064340"/>
                </a:lnTo>
                <a:lnTo>
                  <a:pt x="6704" y="6362107"/>
                </a:lnTo>
                <a:lnTo>
                  <a:pt x="2928" y="6258516"/>
                </a:lnTo>
                <a:lnTo>
                  <a:pt x="1048284" y="6065984"/>
                </a:lnTo>
                <a:close/>
                <a:moveTo>
                  <a:pt x="1" y="6988888"/>
                </a:moveTo>
                <a:lnTo>
                  <a:pt x="1110611" y="6059967"/>
                </a:lnTo>
                <a:lnTo>
                  <a:pt x="5525" y="7090857"/>
                </a:lnTo>
                <a:close/>
                <a:moveTo>
                  <a:pt x="0" y="5538448"/>
                </a:moveTo>
                <a:lnTo>
                  <a:pt x="1090845" y="6054018"/>
                </a:lnTo>
                <a:lnTo>
                  <a:pt x="2926" y="561080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_1">
    <p:spTree>
      <p:nvGrpSpPr>
        <p:cNvPr id="12" name="Shape 12"/>
        <p:cNvGrpSpPr/>
        <p:nvPr/>
      </p:nvGrpSpPr>
      <p:grpSpPr>
        <a:xfrm>
          <a:off x="0" y="0"/>
          <a:ext cx="0" cy="0"/>
          <a:chOff x="0" y="0"/>
          <a:chExt cx="0" cy="0"/>
        </a:xfrm>
      </p:grpSpPr>
      <p:sp>
        <p:nvSpPr>
          <p:cNvPr id="13" name="Google Shape;13;p3"/>
          <p:cNvSpPr/>
          <p:nvPr/>
        </p:nvSpPr>
        <p:spPr>
          <a:xfrm>
            <a:off x="221327" y="185664"/>
            <a:ext cx="7120200" cy="103173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4" name="Google Shape;14;p3"/>
          <p:cNvSpPr/>
          <p:nvPr/>
        </p:nvSpPr>
        <p:spPr>
          <a:xfrm rot="5400000">
            <a:off x="-1386244" y="1793228"/>
            <a:ext cx="10317190" cy="7102055"/>
          </a:xfrm>
          <a:custGeom>
            <a:rect b="b" l="l" r="r" t="t"/>
            <a:pathLst>
              <a:path extrusionOk="0" h="7102055" w="10317190">
                <a:moveTo>
                  <a:pt x="1138956" y="6082599"/>
                </a:moveTo>
                <a:lnTo>
                  <a:pt x="1150749" y="6098016"/>
                </a:lnTo>
                <a:lnTo>
                  <a:pt x="1145505" y="6087048"/>
                </a:lnTo>
                <a:lnTo>
                  <a:pt x="1138997" y="6079532"/>
                </a:lnTo>
                <a:close/>
                <a:moveTo>
                  <a:pt x="1118506" y="6055862"/>
                </a:moveTo>
                <a:lnTo>
                  <a:pt x="1118508" y="6055864"/>
                </a:lnTo>
                <a:lnTo>
                  <a:pt x="1118507" y="6055864"/>
                </a:lnTo>
                <a:close/>
                <a:moveTo>
                  <a:pt x="1068645" y="6020505"/>
                </a:moveTo>
                <a:lnTo>
                  <a:pt x="7290904" y="1"/>
                </a:lnTo>
                <a:lnTo>
                  <a:pt x="8034147" y="1"/>
                </a:lnTo>
                <a:lnTo>
                  <a:pt x="1068652" y="6020499"/>
                </a:lnTo>
                <a:lnTo>
                  <a:pt x="8718531" y="1"/>
                </a:lnTo>
                <a:lnTo>
                  <a:pt x="9705301" y="1"/>
                </a:lnTo>
                <a:close/>
                <a:moveTo>
                  <a:pt x="1068643" y="6020507"/>
                </a:moveTo>
                <a:lnTo>
                  <a:pt x="10317189" y="200591"/>
                </a:lnTo>
                <a:lnTo>
                  <a:pt x="10317189" y="727295"/>
                </a:lnTo>
                <a:close/>
                <a:moveTo>
                  <a:pt x="1068643" y="6020509"/>
                </a:moveTo>
                <a:lnTo>
                  <a:pt x="1068645" y="6020509"/>
                </a:lnTo>
                <a:lnTo>
                  <a:pt x="10317190" y="5954584"/>
                </a:lnTo>
                <a:lnTo>
                  <a:pt x="10317190" y="6452102"/>
                </a:lnTo>
                <a:close/>
                <a:moveTo>
                  <a:pt x="1068641" y="6020503"/>
                </a:moveTo>
                <a:lnTo>
                  <a:pt x="3009914" y="0"/>
                </a:lnTo>
                <a:lnTo>
                  <a:pt x="3360368" y="0"/>
                </a:lnTo>
                <a:close/>
                <a:moveTo>
                  <a:pt x="1068641" y="6020504"/>
                </a:moveTo>
                <a:lnTo>
                  <a:pt x="1068641" y="6020503"/>
                </a:lnTo>
                <a:lnTo>
                  <a:pt x="1068641" y="6020503"/>
                </a:lnTo>
                <a:close/>
                <a:moveTo>
                  <a:pt x="1068641" y="6020509"/>
                </a:moveTo>
                <a:lnTo>
                  <a:pt x="1068642" y="6020508"/>
                </a:lnTo>
                <a:lnTo>
                  <a:pt x="10317189" y="1375087"/>
                </a:lnTo>
                <a:lnTo>
                  <a:pt x="10317189" y="2117393"/>
                </a:lnTo>
                <a:lnTo>
                  <a:pt x="1068643" y="6020508"/>
                </a:lnTo>
                <a:close/>
                <a:moveTo>
                  <a:pt x="1068641" y="6020510"/>
                </a:moveTo>
                <a:lnTo>
                  <a:pt x="1068643" y="6020510"/>
                </a:lnTo>
                <a:lnTo>
                  <a:pt x="1068645" y="6020510"/>
                </a:lnTo>
                <a:lnTo>
                  <a:pt x="10317189" y="6845637"/>
                </a:lnTo>
                <a:lnTo>
                  <a:pt x="10317189" y="7098628"/>
                </a:lnTo>
                <a:lnTo>
                  <a:pt x="9292139" y="7102052"/>
                </a:lnTo>
                <a:lnTo>
                  <a:pt x="1068645" y="6020510"/>
                </a:lnTo>
                <a:lnTo>
                  <a:pt x="1068651" y="6020512"/>
                </a:lnTo>
                <a:lnTo>
                  <a:pt x="6934888" y="7090855"/>
                </a:lnTo>
                <a:lnTo>
                  <a:pt x="5454378" y="7102053"/>
                </a:lnTo>
                <a:lnTo>
                  <a:pt x="1068662" y="6020515"/>
                </a:lnTo>
                <a:lnTo>
                  <a:pt x="4551384" y="7098628"/>
                </a:lnTo>
                <a:lnTo>
                  <a:pt x="3718468" y="7088815"/>
                </a:lnTo>
                <a:lnTo>
                  <a:pt x="1068649" y="6020512"/>
                </a:lnTo>
                <a:lnTo>
                  <a:pt x="1068643" y="6020510"/>
                </a:lnTo>
                <a:lnTo>
                  <a:pt x="1068643" y="6020510"/>
                </a:lnTo>
                <a:lnTo>
                  <a:pt x="1068648" y="6020511"/>
                </a:lnTo>
                <a:lnTo>
                  <a:pt x="1068644" y="6020510"/>
                </a:lnTo>
                <a:close/>
                <a:moveTo>
                  <a:pt x="1068641" y="6020509"/>
                </a:moveTo>
                <a:lnTo>
                  <a:pt x="1068642" y="6020509"/>
                </a:lnTo>
                <a:lnTo>
                  <a:pt x="1068644" y="6020508"/>
                </a:lnTo>
                <a:lnTo>
                  <a:pt x="1068643" y="6020508"/>
                </a:lnTo>
                <a:lnTo>
                  <a:pt x="1068645" y="6020508"/>
                </a:lnTo>
                <a:lnTo>
                  <a:pt x="10317189" y="2707282"/>
                </a:lnTo>
                <a:lnTo>
                  <a:pt x="10317189" y="3286667"/>
                </a:lnTo>
                <a:lnTo>
                  <a:pt x="1068648" y="6020507"/>
                </a:lnTo>
                <a:lnTo>
                  <a:pt x="1068651" y="6020507"/>
                </a:lnTo>
                <a:lnTo>
                  <a:pt x="10317189" y="3926239"/>
                </a:lnTo>
                <a:lnTo>
                  <a:pt x="10317189" y="4495584"/>
                </a:lnTo>
                <a:lnTo>
                  <a:pt x="1068665" y="6020506"/>
                </a:lnTo>
                <a:lnTo>
                  <a:pt x="10317189" y="4973368"/>
                </a:lnTo>
                <a:lnTo>
                  <a:pt x="10317189" y="5585160"/>
                </a:lnTo>
                <a:lnTo>
                  <a:pt x="1068651" y="6020508"/>
                </a:lnTo>
                <a:lnTo>
                  <a:pt x="1068645" y="6020509"/>
                </a:lnTo>
                <a:lnTo>
                  <a:pt x="1068648" y="6020508"/>
                </a:lnTo>
                <a:lnTo>
                  <a:pt x="1068645" y="6020508"/>
                </a:lnTo>
                <a:lnTo>
                  <a:pt x="1068642" y="6020509"/>
                </a:lnTo>
                <a:lnTo>
                  <a:pt x="1068642" y="6020509"/>
                </a:lnTo>
                <a:lnTo>
                  <a:pt x="1068641" y="6020510"/>
                </a:lnTo>
                <a:close/>
                <a:moveTo>
                  <a:pt x="1068641" y="6020510"/>
                </a:moveTo>
                <a:lnTo>
                  <a:pt x="1068642" y="6020510"/>
                </a:lnTo>
                <a:lnTo>
                  <a:pt x="1068642" y="6020510"/>
                </a:lnTo>
                <a:lnTo>
                  <a:pt x="1068643" y="6020510"/>
                </a:lnTo>
                <a:lnTo>
                  <a:pt x="1068643" y="6020510"/>
                </a:lnTo>
                <a:lnTo>
                  <a:pt x="3136052" y="7098629"/>
                </a:lnTo>
                <a:lnTo>
                  <a:pt x="2810023" y="7098629"/>
                </a:lnTo>
                <a:lnTo>
                  <a:pt x="1068642" y="6020510"/>
                </a:lnTo>
                <a:close/>
                <a:moveTo>
                  <a:pt x="1068640" y="6020509"/>
                </a:moveTo>
                <a:lnTo>
                  <a:pt x="1068641" y="6020508"/>
                </a:lnTo>
                <a:lnTo>
                  <a:pt x="1068641" y="6020508"/>
                </a:lnTo>
                <a:lnTo>
                  <a:pt x="1068643" y="6020506"/>
                </a:lnTo>
                <a:lnTo>
                  <a:pt x="1068642" y="6020507"/>
                </a:lnTo>
                <a:lnTo>
                  <a:pt x="1068643" y="6020507"/>
                </a:lnTo>
                <a:lnTo>
                  <a:pt x="1068642" y="6020507"/>
                </a:lnTo>
                <a:lnTo>
                  <a:pt x="1068642" y="6020507"/>
                </a:lnTo>
                <a:lnTo>
                  <a:pt x="1068641" y="6020508"/>
                </a:lnTo>
                <a:close/>
                <a:moveTo>
                  <a:pt x="1068640" y="6020506"/>
                </a:moveTo>
                <a:lnTo>
                  <a:pt x="2239669" y="0"/>
                </a:lnTo>
                <a:lnTo>
                  <a:pt x="2663293" y="0"/>
                </a:lnTo>
                <a:lnTo>
                  <a:pt x="1068641" y="6020503"/>
                </a:lnTo>
                <a:close/>
                <a:moveTo>
                  <a:pt x="1068640" y="6020506"/>
                </a:moveTo>
                <a:lnTo>
                  <a:pt x="1068640" y="6020506"/>
                </a:lnTo>
                <a:lnTo>
                  <a:pt x="1068640" y="6020506"/>
                </a:lnTo>
                <a:close/>
                <a:moveTo>
                  <a:pt x="1068640" y="6020509"/>
                </a:moveTo>
                <a:lnTo>
                  <a:pt x="1068640" y="6020508"/>
                </a:lnTo>
                <a:lnTo>
                  <a:pt x="1068640" y="6020509"/>
                </a:lnTo>
                <a:lnTo>
                  <a:pt x="1068640" y="6020508"/>
                </a:lnTo>
                <a:lnTo>
                  <a:pt x="1068640" y="6020507"/>
                </a:lnTo>
                <a:lnTo>
                  <a:pt x="1068640" y="6020508"/>
                </a:lnTo>
                <a:lnTo>
                  <a:pt x="1068640" y="6020507"/>
                </a:lnTo>
                <a:lnTo>
                  <a:pt x="1068640" y="6020506"/>
                </a:lnTo>
                <a:lnTo>
                  <a:pt x="1068640" y="6020508"/>
                </a:lnTo>
                <a:lnTo>
                  <a:pt x="1068640" y="6020508"/>
                </a:lnTo>
                <a:lnTo>
                  <a:pt x="1068641" y="6020506"/>
                </a:lnTo>
                <a:lnTo>
                  <a:pt x="1068641" y="6020506"/>
                </a:lnTo>
                <a:lnTo>
                  <a:pt x="1068642" y="6020505"/>
                </a:lnTo>
                <a:lnTo>
                  <a:pt x="3850629" y="0"/>
                </a:lnTo>
                <a:lnTo>
                  <a:pt x="4381578" y="0"/>
                </a:lnTo>
                <a:lnTo>
                  <a:pt x="1068645" y="6020500"/>
                </a:lnTo>
                <a:lnTo>
                  <a:pt x="4929817" y="0"/>
                </a:lnTo>
                <a:lnTo>
                  <a:pt x="5454379" y="0"/>
                </a:lnTo>
                <a:lnTo>
                  <a:pt x="1068642" y="6020505"/>
                </a:lnTo>
                <a:lnTo>
                  <a:pt x="1068641" y="6020507"/>
                </a:lnTo>
                <a:lnTo>
                  <a:pt x="1068641" y="6020507"/>
                </a:lnTo>
                <a:lnTo>
                  <a:pt x="6088611" y="1"/>
                </a:lnTo>
                <a:lnTo>
                  <a:pt x="6660345" y="1"/>
                </a:lnTo>
                <a:lnTo>
                  <a:pt x="1068642" y="6020506"/>
                </a:lnTo>
                <a:lnTo>
                  <a:pt x="1068645" y="6020505"/>
                </a:lnTo>
                <a:lnTo>
                  <a:pt x="1068643" y="6020506"/>
                </a:lnTo>
                <a:lnTo>
                  <a:pt x="1068641" y="6020507"/>
                </a:lnTo>
                <a:lnTo>
                  <a:pt x="1068641" y="6020508"/>
                </a:lnTo>
                <a:lnTo>
                  <a:pt x="1068641" y="6020507"/>
                </a:lnTo>
                <a:lnTo>
                  <a:pt x="1068641" y="6020508"/>
                </a:lnTo>
                <a:lnTo>
                  <a:pt x="1068640" y="6020509"/>
                </a:lnTo>
                <a:lnTo>
                  <a:pt x="1068640" y="6020509"/>
                </a:lnTo>
                <a:close/>
                <a:moveTo>
                  <a:pt x="1068639" y="6020510"/>
                </a:moveTo>
                <a:lnTo>
                  <a:pt x="1068639" y="6020510"/>
                </a:lnTo>
                <a:lnTo>
                  <a:pt x="1068639" y="6020510"/>
                </a:lnTo>
                <a:lnTo>
                  <a:pt x="1068640" y="6020509"/>
                </a:lnTo>
                <a:lnTo>
                  <a:pt x="1068640" y="6020509"/>
                </a:lnTo>
                <a:lnTo>
                  <a:pt x="1068640" y="6020509"/>
                </a:lnTo>
                <a:lnTo>
                  <a:pt x="1068640" y="6020509"/>
                </a:lnTo>
                <a:close/>
                <a:moveTo>
                  <a:pt x="1068639" y="6020511"/>
                </a:moveTo>
                <a:lnTo>
                  <a:pt x="1068639" y="6020510"/>
                </a:lnTo>
                <a:lnTo>
                  <a:pt x="1068640" y="6020512"/>
                </a:lnTo>
                <a:close/>
                <a:moveTo>
                  <a:pt x="1068639" y="6020510"/>
                </a:moveTo>
                <a:lnTo>
                  <a:pt x="1068639" y="6020510"/>
                </a:lnTo>
                <a:lnTo>
                  <a:pt x="1068639" y="6020509"/>
                </a:lnTo>
                <a:lnTo>
                  <a:pt x="1068639" y="6020510"/>
                </a:lnTo>
                <a:close/>
                <a:moveTo>
                  <a:pt x="1068638" y="6020510"/>
                </a:moveTo>
                <a:lnTo>
                  <a:pt x="1068638" y="6020510"/>
                </a:lnTo>
                <a:lnTo>
                  <a:pt x="1068639" y="6020511"/>
                </a:lnTo>
                <a:close/>
                <a:moveTo>
                  <a:pt x="1068638" y="6020506"/>
                </a:moveTo>
                <a:lnTo>
                  <a:pt x="1068638" y="6020507"/>
                </a:lnTo>
                <a:lnTo>
                  <a:pt x="1068638" y="6020506"/>
                </a:lnTo>
                <a:lnTo>
                  <a:pt x="1068638" y="6020505"/>
                </a:lnTo>
                <a:close/>
                <a:moveTo>
                  <a:pt x="1062114" y="7098180"/>
                </a:moveTo>
                <a:lnTo>
                  <a:pt x="1138224" y="6084977"/>
                </a:lnTo>
                <a:lnTo>
                  <a:pt x="1118505" y="6055863"/>
                </a:lnTo>
                <a:lnTo>
                  <a:pt x="1138452" y="6081939"/>
                </a:lnTo>
                <a:lnTo>
                  <a:pt x="1138662" y="6079144"/>
                </a:lnTo>
                <a:lnTo>
                  <a:pt x="1118508" y="6055864"/>
                </a:lnTo>
                <a:lnTo>
                  <a:pt x="2550806" y="7098629"/>
                </a:lnTo>
                <a:lnTo>
                  <a:pt x="2361363" y="7098629"/>
                </a:lnTo>
                <a:lnTo>
                  <a:pt x="1118512" y="6055867"/>
                </a:lnTo>
                <a:lnTo>
                  <a:pt x="1138902" y="6075950"/>
                </a:lnTo>
                <a:lnTo>
                  <a:pt x="1139078" y="6073608"/>
                </a:lnTo>
                <a:lnTo>
                  <a:pt x="1139044" y="6076090"/>
                </a:lnTo>
                <a:lnTo>
                  <a:pt x="1141352" y="6078363"/>
                </a:lnTo>
                <a:lnTo>
                  <a:pt x="1139078" y="6073608"/>
                </a:lnTo>
                <a:lnTo>
                  <a:pt x="1142515" y="6079508"/>
                </a:lnTo>
                <a:lnTo>
                  <a:pt x="2177248" y="7098628"/>
                </a:lnTo>
                <a:lnTo>
                  <a:pt x="2021248" y="7098628"/>
                </a:lnTo>
                <a:lnTo>
                  <a:pt x="1149789" y="6091997"/>
                </a:lnTo>
                <a:lnTo>
                  <a:pt x="1161422" y="6111970"/>
                </a:lnTo>
                <a:lnTo>
                  <a:pt x="1916130" y="7098629"/>
                </a:lnTo>
                <a:lnTo>
                  <a:pt x="1824746" y="7098629"/>
                </a:lnTo>
                <a:lnTo>
                  <a:pt x="1191628" y="6163828"/>
                </a:lnTo>
                <a:lnTo>
                  <a:pt x="1736115" y="7098633"/>
                </a:lnTo>
                <a:lnTo>
                  <a:pt x="1630840" y="7102055"/>
                </a:lnTo>
                <a:lnTo>
                  <a:pt x="1159620" y="6116569"/>
                </a:lnTo>
                <a:lnTo>
                  <a:pt x="1140950" y="6089002"/>
                </a:lnTo>
                <a:lnTo>
                  <a:pt x="1524623" y="7098822"/>
                </a:lnTo>
                <a:lnTo>
                  <a:pt x="1427360" y="7098594"/>
                </a:lnTo>
                <a:lnTo>
                  <a:pt x="1140137" y="6087801"/>
                </a:lnTo>
                <a:lnTo>
                  <a:pt x="1139650" y="6087083"/>
                </a:lnTo>
                <a:lnTo>
                  <a:pt x="1332497" y="7100193"/>
                </a:lnTo>
                <a:lnTo>
                  <a:pt x="1227347" y="7096043"/>
                </a:lnTo>
                <a:lnTo>
                  <a:pt x="1139294" y="6086557"/>
                </a:lnTo>
                <a:lnTo>
                  <a:pt x="1138910" y="6085990"/>
                </a:lnTo>
                <a:lnTo>
                  <a:pt x="1125158" y="7102055"/>
                </a:lnTo>
                <a:close/>
                <a:moveTo>
                  <a:pt x="815441" y="7095531"/>
                </a:moveTo>
                <a:lnTo>
                  <a:pt x="1126499" y="6076767"/>
                </a:lnTo>
                <a:lnTo>
                  <a:pt x="944389" y="7087865"/>
                </a:lnTo>
                <a:close/>
                <a:moveTo>
                  <a:pt x="574473" y="7100193"/>
                </a:moveTo>
                <a:lnTo>
                  <a:pt x="1124682" y="6074799"/>
                </a:lnTo>
                <a:lnTo>
                  <a:pt x="686047" y="7097189"/>
                </a:lnTo>
                <a:close/>
                <a:moveTo>
                  <a:pt x="370861" y="7097248"/>
                </a:moveTo>
                <a:lnTo>
                  <a:pt x="1111595" y="6082001"/>
                </a:lnTo>
                <a:lnTo>
                  <a:pt x="473390" y="7094232"/>
                </a:lnTo>
                <a:close/>
                <a:moveTo>
                  <a:pt x="126536" y="7098631"/>
                </a:moveTo>
                <a:lnTo>
                  <a:pt x="1107333" y="6068588"/>
                </a:lnTo>
                <a:lnTo>
                  <a:pt x="258486" y="7095532"/>
                </a:lnTo>
                <a:close/>
                <a:moveTo>
                  <a:pt x="6704" y="5953826"/>
                </a:moveTo>
                <a:lnTo>
                  <a:pt x="6704" y="5852607"/>
                </a:lnTo>
                <a:lnTo>
                  <a:pt x="1090542" y="6056570"/>
                </a:lnTo>
                <a:close/>
                <a:moveTo>
                  <a:pt x="5448" y="5353395"/>
                </a:moveTo>
                <a:lnTo>
                  <a:pt x="1100782" y="6048677"/>
                </a:lnTo>
                <a:lnTo>
                  <a:pt x="6514" y="5455592"/>
                </a:lnTo>
                <a:close/>
                <a:moveTo>
                  <a:pt x="2931" y="4402486"/>
                </a:moveTo>
                <a:lnTo>
                  <a:pt x="2931" y="4223074"/>
                </a:lnTo>
                <a:lnTo>
                  <a:pt x="1068638" y="6020509"/>
                </a:lnTo>
                <a:close/>
                <a:moveTo>
                  <a:pt x="2931" y="1059966"/>
                </a:moveTo>
                <a:lnTo>
                  <a:pt x="2931" y="1"/>
                </a:lnTo>
                <a:lnTo>
                  <a:pt x="194127" y="1"/>
                </a:lnTo>
                <a:lnTo>
                  <a:pt x="1068637" y="6020495"/>
                </a:lnTo>
                <a:lnTo>
                  <a:pt x="634673" y="0"/>
                </a:lnTo>
                <a:lnTo>
                  <a:pt x="1017010" y="0"/>
                </a:lnTo>
                <a:lnTo>
                  <a:pt x="1068638" y="6020502"/>
                </a:lnTo>
                <a:lnTo>
                  <a:pt x="1068639" y="6020505"/>
                </a:lnTo>
                <a:lnTo>
                  <a:pt x="1394506" y="0"/>
                </a:lnTo>
                <a:lnTo>
                  <a:pt x="1736116" y="0"/>
                </a:lnTo>
                <a:lnTo>
                  <a:pt x="1068639" y="6020506"/>
                </a:lnTo>
                <a:lnTo>
                  <a:pt x="1068639" y="6020509"/>
                </a:lnTo>
                <a:lnTo>
                  <a:pt x="1068639" y="6020507"/>
                </a:lnTo>
                <a:lnTo>
                  <a:pt x="1068639" y="6020508"/>
                </a:lnTo>
                <a:lnTo>
                  <a:pt x="1068639" y="6020510"/>
                </a:lnTo>
                <a:lnTo>
                  <a:pt x="1068638" y="6020509"/>
                </a:lnTo>
                <a:lnTo>
                  <a:pt x="1068638" y="6020508"/>
                </a:lnTo>
                <a:lnTo>
                  <a:pt x="1068638" y="6020508"/>
                </a:lnTo>
                <a:lnTo>
                  <a:pt x="2932" y="3954820"/>
                </a:lnTo>
                <a:lnTo>
                  <a:pt x="2932" y="3549317"/>
                </a:lnTo>
                <a:lnTo>
                  <a:pt x="1068638" y="6020507"/>
                </a:lnTo>
                <a:lnTo>
                  <a:pt x="1068638" y="6020507"/>
                </a:lnTo>
                <a:lnTo>
                  <a:pt x="2932" y="3087604"/>
                </a:lnTo>
                <a:lnTo>
                  <a:pt x="2932" y="2350592"/>
                </a:lnTo>
                <a:lnTo>
                  <a:pt x="1068638" y="6020506"/>
                </a:lnTo>
                <a:lnTo>
                  <a:pt x="1068638" y="6020503"/>
                </a:lnTo>
                <a:close/>
                <a:moveTo>
                  <a:pt x="2931" y="4790833"/>
                </a:moveTo>
                <a:lnTo>
                  <a:pt x="2931" y="4622092"/>
                </a:lnTo>
                <a:lnTo>
                  <a:pt x="1068636" y="6020507"/>
                </a:lnTo>
                <a:lnTo>
                  <a:pt x="1068638" y="6020509"/>
                </a:lnTo>
                <a:lnTo>
                  <a:pt x="1068638" y="6020510"/>
                </a:lnTo>
                <a:lnTo>
                  <a:pt x="1068638" y="6020510"/>
                </a:lnTo>
                <a:lnTo>
                  <a:pt x="1068638" y="6020510"/>
                </a:lnTo>
                <a:lnTo>
                  <a:pt x="1068639" y="6020512"/>
                </a:lnTo>
                <a:lnTo>
                  <a:pt x="1068638" y="6020510"/>
                </a:lnTo>
                <a:lnTo>
                  <a:pt x="1068636" y="6020509"/>
                </a:lnTo>
                <a:lnTo>
                  <a:pt x="1068639" y="6020511"/>
                </a:lnTo>
                <a:lnTo>
                  <a:pt x="1068635" y="6020507"/>
                </a:lnTo>
                <a:lnTo>
                  <a:pt x="2931" y="5042537"/>
                </a:lnTo>
                <a:lnTo>
                  <a:pt x="2931" y="4930587"/>
                </a:lnTo>
                <a:lnTo>
                  <a:pt x="1068632" y="6020503"/>
                </a:lnTo>
                <a:close/>
                <a:moveTo>
                  <a:pt x="2930" y="5261571"/>
                </a:moveTo>
                <a:lnTo>
                  <a:pt x="2930" y="5149812"/>
                </a:lnTo>
                <a:lnTo>
                  <a:pt x="1068638" y="6020512"/>
                </a:lnTo>
                <a:close/>
                <a:moveTo>
                  <a:pt x="2928" y="5780423"/>
                </a:moveTo>
                <a:lnTo>
                  <a:pt x="5447" y="5701036"/>
                </a:lnTo>
                <a:lnTo>
                  <a:pt x="1095784" y="6057166"/>
                </a:lnTo>
                <a:close/>
                <a:moveTo>
                  <a:pt x="1" y="6149036"/>
                </a:moveTo>
                <a:lnTo>
                  <a:pt x="2927" y="6048676"/>
                </a:lnTo>
                <a:lnTo>
                  <a:pt x="1070146" y="6061958"/>
                </a:lnTo>
                <a:lnTo>
                  <a:pt x="1091702" y="6057988"/>
                </a:lnTo>
                <a:lnTo>
                  <a:pt x="1077224" y="6062046"/>
                </a:lnTo>
                <a:lnTo>
                  <a:pt x="1082578" y="6062113"/>
                </a:lnTo>
                <a:lnTo>
                  <a:pt x="1090239" y="6059121"/>
                </a:lnTo>
                <a:lnTo>
                  <a:pt x="1083947" y="6062130"/>
                </a:lnTo>
                <a:lnTo>
                  <a:pt x="1090657" y="6062213"/>
                </a:lnTo>
                <a:lnTo>
                  <a:pt x="1096943" y="6058584"/>
                </a:lnTo>
                <a:lnTo>
                  <a:pt x="1091895" y="6062229"/>
                </a:lnTo>
                <a:lnTo>
                  <a:pt x="1095175" y="6062269"/>
                </a:lnTo>
                <a:lnTo>
                  <a:pt x="1091427" y="6062566"/>
                </a:lnTo>
                <a:lnTo>
                  <a:pt x="6705" y="6845640"/>
                </a:lnTo>
                <a:lnTo>
                  <a:pt x="6927" y="6687916"/>
                </a:lnTo>
                <a:lnTo>
                  <a:pt x="1089826" y="6062693"/>
                </a:lnTo>
                <a:lnTo>
                  <a:pt x="1081367" y="6063363"/>
                </a:lnTo>
                <a:lnTo>
                  <a:pt x="5448" y="6577839"/>
                </a:lnTo>
                <a:lnTo>
                  <a:pt x="11776" y="6480281"/>
                </a:lnTo>
                <a:lnTo>
                  <a:pt x="1078869" y="6063561"/>
                </a:lnTo>
                <a:lnTo>
                  <a:pt x="1069039" y="6064340"/>
                </a:lnTo>
                <a:lnTo>
                  <a:pt x="6704" y="6362107"/>
                </a:lnTo>
                <a:lnTo>
                  <a:pt x="2928" y="6258516"/>
                </a:lnTo>
                <a:lnTo>
                  <a:pt x="1048284" y="6065984"/>
                </a:lnTo>
                <a:close/>
                <a:moveTo>
                  <a:pt x="1" y="6988888"/>
                </a:moveTo>
                <a:lnTo>
                  <a:pt x="1110611" y="6059967"/>
                </a:lnTo>
                <a:lnTo>
                  <a:pt x="5525" y="7090857"/>
                </a:lnTo>
                <a:close/>
                <a:moveTo>
                  <a:pt x="0" y="5538448"/>
                </a:moveTo>
                <a:lnTo>
                  <a:pt x="1090845" y="6054018"/>
                </a:lnTo>
                <a:lnTo>
                  <a:pt x="2926" y="561080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redits" type="blank">
  <p:cSld name="BLANK">
    <p:spTree>
      <p:nvGrpSpPr>
        <p:cNvPr id="15" name="Shape 15"/>
        <p:cNvGrpSpPr/>
        <p:nvPr/>
      </p:nvGrpSpPr>
      <p:grpSpPr>
        <a:xfrm>
          <a:off x="0" y="0"/>
          <a:ext cx="0" cy="0"/>
          <a:chOff x="0" y="0"/>
          <a:chExt cx="0" cy="0"/>
        </a:xfrm>
      </p:grpSpPr>
      <p:sp>
        <p:nvSpPr>
          <p:cNvPr id="16" name="Google Shape;16;p4"/>
          <p:cNvSpPr txBox="1"/>
          <p:nvPr>
            <p:ph idx="12" type="sldNum"/>
          </p:nvPr>
        </p:nvSpPr>
        <p:spPr>
          <a:xfrm>
            <a:off x="7006734" y="9691191"/>
            <a:ext cx="453900" cy="8181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17" name="Google Shape;17;p4"/>
          <p:cNvSpPr txBox="1"/>
          <p:nvPr/>
        </p:nvSpPr>
        <p:spPr>
          <a:xfrm>
            <a:off x="264945" y="870271"/>
            <a:ext cx="7242300" cy="1119900"/>
          </a:xfrm>
          <a:prstGeom prst="rect">
            <a:avLst/>
          </a:prstGeom>
          <a:noFill/>
          <a:ln>
            <a:noFill/>
          </a:ln>
        </p:spPr>
        <p:txBody>
          <a:bodyPr anchorCtr="0" anchor="t" bIns="143925" lIns="143925" spcFirstLastPara="1" rIns="143925" wrap="square" tIns="143925">
            <a:noAutofit/>
          </a:bodyPr>
          <a:lstStyle/>
          <a:p>
            <a:pPr indent="0" lvl="0" marL="0" marR="0" rtl="0" algn="l">
              <a:lnSpc>
                <a:spcPct val="100000"/>
              </a:lnSpc>
              <a:spcBef>
                <a:spcPts val="0"/>
              </a:spcBef>
              <a:spcAft>
                <a:spcPts val="0"/>
              </a:spcAft>
              <a:buClr>
                <a:srgbClr val="000000"/>
              </a:buClr>
              <a:buSzPts val="4700"/>
              <a:buFont typeface="Arial"/>
              <a:buNone/>
            </a:pPr>
            <a:r>
              <a:t/>
            </a:r>
            <a:endParaRPr b="1" i="0" sz="4700" u="none" cap="none" strike="noStrike">
              <a:solidFill>
                <a:srgbClr val="000000"/>
              </a:solidFill>
              <a:latin typeface="DM Sans"/>
              <a:ea typeface="DM Sans"/>
              <a:cs typeface="DM Sans"/>
              <a:sym typeface="DM Sans"/>
            </a:endParaRPr>
          </a:p>
        </p:txBody>
      </p:sp>
      <p:grpSp>
        <p:nvGrpSpPr>
          <p:cNvPr id="18" name="Google Shape;18;p4"/>
          <p:cNvGrpSpPr/>
          <p:nvPr/>
        </p:nvGrpSpPr>
        <p:grpSpPr>
          <a:xfrm>
            <a:off x="0" y="0"/>
            <a:ext cx="7561768" cy="10689300"/>
            <a:chOff x="0" y="0"/>
            <a:chExt cx="7772400" cy="10689300"/>
          </a:xfrm>
        </p:grpSpPr>
        <p:sp>
          <p:nvSpPr>
            <p:cNvPr id="19" name="Google Shape;19;p4"/>
            <p:cNvSpPr/>
            <p:nvPr/>
          </p:nvSpPr>
          <p:spPr>
            <a:xfrm>
              <a:off x="0" y="0"/>
              <a:ext cx="7772400" cy="106893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0" name="Google Shape;20;p4"/>
            <p:cNvPicPr preferRelativeResize="0"/>
            <p:nvPr/>
          </p:nvPicPr>
          <p:blipFill rotWithShape="1">
            <a:blip r:embed="rId2">
              <a:alphaModFix/>
            </a:blip>
            <a:srcRect b="20905" l="0" r="0" t="16256"/>
            <a:stretch/>
          </p:blipFill>
          <p:spPr>
            <a:xfrm>
              <a:off x="103174" y="493725"/>
              <a:ext cx="7580250" cy="2071125"/>
            </a:xfrm>
            <a:prstGeom prst="rect">
              <a:avLst/>
            </a:prstGeom>
            <a:noFill/>
            <a:ln>
              <a:noFill/>
            </a:ln>
          </p:spPr>
        </p:pic>
        <p:sp>
          <p:nvSpPr>
            <p:cNvPr id="21" name="Google Shape;21;p4"/>
            <p:cNvSpPr txBox="1"/>
            <p:nvPr/>
          </p:nvSpPr>
          <p:spPr>
            <a:xfrm>
              <a:off x="463500" y="2858050"/>
              <a:ext cx="6568500" cy="2442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900"/>
                <a:buFont typeface="Arial"/>
                <a:buNone/>
              </a:pPr>
              <a:r>
                <a:rPr b="1" i="0" lang="en-US" sz="2900" u="none" cap="none" strike="noStrike">
                  <a:solidFill>
                    <a:srgbClr val="3F3F3F"/>
                  </a:solidFill>
                  <a:latin typeface="Poppins"/>
                  <a:ea typeface="Poppins"/>
                  <a:cs typeface="Poppins"/>
                  <a:sym typeface="Poppins"/>
                </a:rPr>
                <a:t>Free </a:t>
              </a:r>
              <a:r>
                <a:rPr b="0" i="0" lang="en-US" sz="2900" u="none" cap="none" strike="noStrike">
                  <a:solidFill>
                    <a:srgbClr val="3F3F3F"/>
                  </a:solidFill>
                  <a:latin typeface="Poppins"/>
                  <a:ea typeface="Poppins"/>
                  <a:cs typeface="Poppins"/>
                  <a:sym typeface="Poppins"/>
                </a:rPr>
                <a:t>themes and templates for </a:t>
              </a:r>
              <a:r>
                <a:rPr b="1" i="0" lang="en-US" sz="2900" u="none" cap="none" strike="noStrike">
                  <a:solidFill>
                    <a:srgbClr val="3F3F3F"/>
                  </a:solidFill>
                  <a:latin typeface="Poppins"/>
                  <a:ea typeface="Poppins"/>
                  <a:cs typeface="Poppins"/>
                  <a:sym typeface="Poppins"/>
                </a:rPr>
                <a:t>Google Slides</a:t>
              </a:r>
              <a:r>
                <a:rPr b="0" i="0" lang="en-US" sz="2900" u="none" cap="none" strike="noStrike">
                  <a:solidFill>
                    <a:srgbClr val="3F3F3F"/>
                  </a:solidFill>
                  <a:latin typeface="Poppins"/>
                  <a:ea typeface="Poppins"/>
                  <a:cs typeface="Poppins"/>
                  <a:sym typeface="Poppins"/>
                </a:rPr>
                <a:t> or </a:t>
              </a:r>
              <a:r>
                <a:rPr b="1" i="0" lang="en-US" sz="2900" u="none" cap="none" strike="noStrike">
                  <a:solidFill>
                    <a:srgbClr val="3F3F3F"/>
                  </a:solidFill>
                  <a:latin typeface="Poppins"/>
                  <a:ea typeface="Poppins"/>
                  <a:cs typeface="Poppins"/>
                  <a:sym typeface="Poppins"/>
                </a:rPr>
                <a:t>PowerPoint</a:t>
              </a:r>
              <a:endParaRPr b="1" i="0" sz="29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900"/>
                <a:buFont typeface="Arial"/>
                <a:buNone/>
              </a:pPr>
              <a:r>
                <a:t/>
              </a:r>
              <a:endParaRPr b="1" i="0" sz="29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900"/>
                <a:buFont typeface="Arial"/>
                <a:buNone/>
              </a:pPr>
              <a:r>
                <a:t/>
              </a:r>
              <a:endParaRPr b="1" i="0" sz="29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300"/>
                <a:buFont typeface="Arial"/>
                <a:buNone/>
              </a:pPr>
              <a:r>
                <a:rPr b="1" i="0" lang="en-US" sz="2300" u="none" cap="none" strike="noStrike">
                  <a:solidFill>
                    <a:srgbClr val="FFCB25"/>
                  </a:solidFill>
                  <a:latin typeface="Poppins"/>
                  <a:ea typeface="Poppins"/>
                  <a:cs typeface="Poppins"/>
                  <a:sym typeface="Poppins"/>
                </a:rPr>
                <a:t>NOT to be sold as is or modified!</a:t>
              </a:r>
              <a:endParaRPr b="1" i="0" sz="2300" u="none" cap="none" strike="noStrike">
                <a:solidFill>
                  <a:srgbClr val="FFCB25"/>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3F3F3F"/>
                  </a:solidFill>
                  <a:latin typeface="Poppins"/>
                  <a:ea typeface="Poppins"/>
                  <a:cs typeface="Poppins"/>
                  <a:sym typeface="Poppins"/>
                </a:rPr>
                <a:t>Read </a:t>
              </a:r>
              <a:r>
                <a:rPr b="0" i="0" lang="en-US" sz="2000" u="sng" cap="none" strike="noStrike">
                  <a:solidFill>
                    <a:srgbClr val="3F3F3F"/>
                  </a:solidFill>
                  <a:latin typeface="Poppins"/>
                  <a:ea typeface="Poppins"/>
                  <a:cs typeface="Poppins"/>
                  <a:sym typeface="Poppins"/>
                  <a:hlinkClick r:id="rId3">
                    <a:extLst>
                      <a:ext uri="{A12FA001-AC4F-418D-AE19-62706E023703}">
                        <ahyp:hlinkClr val="tx"/>
                      </a:ext>
                    </a:extLst>
                  </a:hlinkClick>
                </a:rPr>
                <a:t>FAQ</a:t>
              </a:r>
              <a:r>
                <a:rPr b="1" i="0" lang="en-US" sz="3700" u="none" cap="none" strike="noStrike">
                  <a:solidFill>
                    <a:srgbClr val="FFCB25"/>
                  </a:solidFill>
                  <a:latin typeface="Poppins"/>
                  <a:ea typeface="Poppins"/>
                  <a:cs typeface="Poppins"/>
                  <a:sym typeface="Poppins"/>
                </a:rPr>
                <a:t> </a:t>
              </a:r>
              <a:r>
                <a:rPr b="0" i="0" lang="en-US" sz="2000" u="none" cap="none" strike="noStrike">
                  <a:solidFill>
                    <a:srgbClr val="3F3F3F"/>
                  </a:solidFill>
                  <a:latin typeface="Poppins"/>
                  <a:ea typeface="Poppins"/>
                  <a:cs typeface="Poppins"/>
                  <a:sym typeface="Poppins"/>
                </a:rPr>
                <a:t>on slidesmania.com</a:t>
              </a:r>
              <a:endParaRPr b="0" i="0" sz="20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1300"/>
                <a:buFont typeface="Arial"/>
                <a:buNone/>
              </a:pPr>
              <a:r>
                <a:rPr b="0" i="0" lang="en-US" sz="1300" u="none" cap="none" strike="noStrike">
                  <a:solidFill>
                    <a:srgbClr val="3F3F3F"/>
                  </a:solidFill>
                  <a:latin typeface="Poppins"/>
                  <a:ea typeface="Poppins"/>
                  <a:cs typeface="Poppins"/>
                  <a:sym typeface="Poppins"/>
                </a:rPr>
                <a:t>Do not remove the slidesmania.com text on the sides.</a:t>
              </a:r>
              <a:endParaRPr b="0" i="0" sz="1300" u="none" cap="none" strike="noStrike">
                <a:solidFill>
                  <a:srgbClr val="3F3F3F"/>
                </a:solidFill>
                <a:latin typeface="Poppins"/>
                <a:ea typeface="Poppins"/>
                <a:cs typeface="Poppins"/>
                <a:sym typeface="Poppins"/>
              </a:endParaRPr>
            </a:p>
          </p:txBody>
        </p:sp>
        <p:pic>
          <p:nvPicPr>
            <p:cNvPr id="22" name="Google Shape;22;p4">
              <a:hlinkClick r:id="rId4"/>
            </p:cNvPr>
            <p:cNvPicPr preferRelativeResize="0"/>
            <p:nvPr/>
          </p:nvPicPr>
          <p:blipFill rotWithShape="1">
            <a:blip r:embed="rId5">
              <a:alphaModFix/>
            </a:blip>
            <a:srcRect b="0" l="0" r="0" t="0"/>
            <a:stretch/>
          </p:blipFill>
          <p:spPr>
            <a:xfrm>
              <a:off x="4355891" y="9691181"/>
              <a:ext cx="713232" cy="637863"/>
            </a:xfrm>
            <a:prstGeom prst="rect">
              <a:avLst/>
            </a:prstGeom>
            <a:noFill/>
            <a:ln>
              <a:noFill/>
            </a:ln>
          </p:spPr>
        </p:pic>
        <p:pic>
          <p:nvPicPr>
            <p:cNvPr id="23" name="Google Shape;23;p4">
              <a:hlinkClick r:id="rId6"/>
            </p:cNvPr>
            <p:cNvPicPr preferRelativeResize="0"/>
            <p:nvPr/>
          </p:nvPicPr>
          <p:blipFill rotWithShape="1">
            <a:blip r:embed="rId7">
              <a:alphaModFix/>
            </a:blip>
            <a:srcRect b="0" l="0" r="0" t="0"/>
            <a:stretch/>
          </p:blipFill>
          <p:spPr>
            <a:xfrm>
              <a:off x="5137760" y="9695673"/>
              <a:ext cx="708660" cy="628879"/>
            </a:xfrm>
            <a:prstGeom prst="rect">
              <a:avLst/>
            </a:prstGeom>
            <a:noFill/>
            <a:ln>
              <a:noFill/>
            </a:ln>
          </p:spPr>
        </p:pic>
        <p:pic>
          <p:nvPicPr>
            <p:cNvPr id="24" name="Google Shape;24;p4">
              <a:hlinkClick r:id="rId8"/>
            </p:cNvPr>
            <p:cNvPicPr preferRelativeResize="0"/>
            <p:nvPr/>
          </p:nvPicPr>
          <p:blipFill rotWithShape="1">
            <a:blip r:embed="rId9">
              <a:alphaModFix/>
            </a:blip>
            <a:srcRect b="0" l="0" r="0" t="0"/>
            <a:stretch/>
          </p:blipFill>
          <p:spPr>
            <a:xfrm>
              <a:off x="5915048" y="9684444"/>
              <a:ext cx="612648" cy="624387"/>
            </a:xfrm>
            <a:prstGeom prst="rect">
              <a:avLst/>
            </a:prstGeom>
            <a:noFill/>
            <a:ln>
              <a:noFill/>
            </a:ln>
          </p:spPr>
        </p:pic>
        <p:pic>
          <p:nvPicPr>
            <p:cNvPr id="25" name="Google Shape;25;p4">
              <a:hlinkClick r:id="rId10"/>
            </p:cNvPr>
            <p:cNvPicPr preferRelativeResize="0"/>
            <p:nvPr/>
          </p:nvPicPr>
          <p:blipFill rotWithShape="1">
            <a:blip r:embed="rId11">
              <a:alphaModFix/>
            </a:blip>
            <a:srcRect b="0" l="0" r="0" t="0"/>
            <a:stretch/>
          </p:blipFill>
          <p:spPr>
            <a:xfrm>
              <a:off x="6592382" y="9695674"/>
              <a:ext cx="699516" cy="601927"/>
            </a:xfrm>
            <a:prstGeom prst="rect">
              <a:avLst/>
            </a:prstGeom>
            <a:noFill/>
            <a:ln>
              <a:noFill/>
            </a:ln>
          </p:spPr>
        </p:pic>
        <p:sp>
          <p:nvSpPr>
            <p:cNvPr id="26" name="Google Shape;26;p4"/>
            <p:cNvSpPr txBox="1"/>
            <p:nvPr/>
          </p:nvSpPr>
          <p:spPr>
            <a:xfrm>
              <a:off x="2445832" y="8820850"/>
              <a:ext cx="4915500" cy="10011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2000"/>
                <a:buFont typeface="Arial"/>
                <a:buNone/>
              </a:pPr>
              <a:r>
                <a:rPr b="1" i="0" lang="en-US" sz="2000" u="none" cap="none" strike="noStrike">
                  <a:solidFill>
                    <a:srgbClr val="252525"/>
                  </a:solidFill>
                  <a:latin typeface="Homemade Apple"/>
                  <a:ea typeface="Homemade Apple"/>
                  <a:cs typeface="Homemade Apple"/>
                  <a:sym typeface="Homemade Apple"/>
                </a:rPr>
                <a:t>Sharing is caring!</a:t>
              </a:r>
              <a:endParaRPr b="1" i="0" sz="2000" u="none" cap="none" strike="noStrike">
                <a:solidFill>
                  <a:srgbClr val="252525"/>
                </a:solidFill>
                <a:latin typeface="Homemade Apple"/>
                <a:ea typeface="Homemade Apple"/>
                <a:cs typeface="Homemade Apple"/>
                <a:sym typeface="Homemade Apple"/>
              </a:endParaRPr>
            </a:p>
          </p:txBody>
        </p:sp>
        <p:cxnSp>
          <p:nvCxnSpPr>
            <p:cNvPr id="27" name="Google Shape;27;p4"/>
            <p:cNvCxnSpPr/>
            <p:nvPr/>
          </p:nvCxnSpPr>
          <p:spPr>
            <a:xfrm>
              <a:off x="6058310" y="9480608"/>
              <a:ext cx="1233600" cy="12900"/>
            </a:xfrm>
            <a:prstGeom prst="straightConnector1">
              <a:avLst/>
            </a:prstGeom>
            <a:noFill/>
            <a:ln cap="flat" cmpd="sng" w="38100">
              <a:solidFill>
                <a:srgbClr val="FFCB25"/>
              </a:solidFill>
              <a:prstDash val="solid"/>
              <a:round/>
              <a:headEnd len="sm" w="sm" type="none"/>
              <a:tailEnd len="sm" w="sm" type="none"/>
            </a:ln>
          </p:spPr>
        </p:cxnSp>
      </p:gr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76" y="924860"/>
            <a:ext cx="7046700" cy="11901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1pPr>
            <a:lvl2pPr lvl="1"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2pPr>
            <a:lvl3pPr lvl="2"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3pPr>
            <a:lvl4pPr lvl="3"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4pPr>
            <a:lvl5pPr lvl="4"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5pPr>
            <a:lvl6pPr lvl="5"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6pPr>
            <a:lvl7pPr lvl="6"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7pPr>
            <a:lvl8pPr lvl="7"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8pPr>
            <a:lvl9pPr lvl="8"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9pPr>
          </a:lstStyle>
          <a:p/>
        </p:txBody>
      </p:sp>
      <p:sp>
        <p:nvSpPr>
          <p:cNvPr id="7" name="Google Shape;7;p1"/>
          <p:cNvSpPr txBox="1"/>
          <p:nvPr>
            <p:ph idx="1" type="body"/>
          </p:nvPr>
        </p:nvSpPr>
        <p:spPr>
          <a:xfrm>
            <a:off x="257776" y="2395097"/>
            <a:ext cx="7046700" cy="7100100"/>
          </a:xfrm>
          <a:prstGeom prst="rect">
            <a:avLst/>
          </a:prstGeom>
          <a:noFill/>
          <a:ln>
            <a:noFill/>
          </a:ln>
        </p:spPr>
        <p:txBody>
          <a:bodyPr anchorCtr="0" anchor="t" bIns="91425" lIns="91425" spcFirstLastPara="1" rIns="91425" wrap="square" tIns="91425">
            <a:normAutofit/>
          </a:bodyPr>
          <a:lstStyle>
            <a:lvl1pPr indent="-304800" lvl="0" marL="4572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1pPr>
            <a:lvl2pPr indent="-304800" lvl="1" marL="9144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2pPr>
            <a:lvl3pPr indent="-304800" lvl="2" marL="13716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3pPr>
            <a:lvl4pPr indent="-304800" lvl="3" marL="18288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4pPr>
            <a:lvl5pPr indent="-304800" lvl="4" marL="22860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5pPr>
            <a:lvl6pPr indent="-304800" lvl="5" marL="27432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6pPr>
            <a:lvl7pPr indent="-304800" lvl="6" marL="32004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7pPr>
            <a:lvl8pPr indent="-304800" lvl="7" marL="36576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8pPr>
            <a:lvl9pPr indent="-304800" lvl="8" marL="41148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9pPr>
          </a:lstStyle>
          <a:p/>
        </p:txBody>
      </p:sp>
      <p:sp>
        <p:nvSpPr>
          <p:cNvPr id="8" name="Google Shape;8;p1"/>
          <p:cNvSpPr/>
          <p:nvPr/>
        </p:nvSpPr>
        <p:spPr>
          <a:xfrm rot="5400000">
            <a:off x="-462658" y="10003580"/>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 name="Shape 31"/>
        <p:cNvGrpSpPr/>
        <p:nvPr/>
      </p:nvGrpSpPr>
      <p:grpSpPr>
        <a:xfrm>
          <a:off x="0" y="0"/>
          <a:ext cx="0" cy="0"/>
          <a:chOff x="0" y="0"/>
          <a:chExt cx="0" cy="0"/>
        </a:xfrm>
      </p:grpSpPr>
      <p:sp>
        <p:nvSpPr>
          <p:cNvPr id="32" name="Google Shape;32;p5"/>
          <p:cNvSpPr/>
          <p:nvPr/>
        </p:nvSpPr>
        <p:spPr>
          <a:xfrm rot="5400000">
            <a:off x="2871180" y="1620735"/>
            <a:ext cx="123232" cy="819983"/>
          </a:xfrm>
          <a:custGeom>
            <a:rect b="b" l="l" r="r" t="t"/>
            <a:pathLst>
              <a:path extrusionOk="0" h="273100" w="41043">
                <a:moveTo>
                  <a:pt x="0" y="273101"/>
                </a:moveTo>
                <a:lnTo>
                  <a:pt x="41043" y="238963"/>
                </a:lnTo>
                <a:lnTo>
                  <a:pt x="0" y="204826"/>
                </a:lnTo>
                <a:lnTo>
                  <a:pt x="41043" y="170688"/>
                </a:lnTo>
                <a:lnTo>
                  <a:pt x="0" y="136550"/>
                </a:lnTo>
                <a:lnTo>
                  <a:pt x="41043" y="102413"/>
                </a:lnTo>
                <a:lnTo>
                  <a:pt x="0" y="68275"/>
                </a:lnTo>
                <a:lnTo>
                  <a:pt x="41043" y="34137"/>
                </a:lnTo>
                <a:lnTo>
                  <a:pt x="0" y="0"/>
                </a:lnTo>
              </a:path>
            </a:pathLst>
          </a:custGeom>
          <a:noFill/>
          <a:ln cap="rnd" cmpd="sng" w="50800">
            <a:solidFill>
              <a:schemeClr val="accent3"/>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 name="Google Shape;33;p5"/>
          <p:cNvSpPr/>
          <p:nvPr/>
        </p:nvSpPr>
        <p:spPr>
          <a:xfrm rot="5400000">
            <a:off x="2227325" y="446115"/>
            <a:ext cx="1410915" cy="1402524"/>
          </a:xfrm>
          <a:custGeom>
            <a:rect b="b" l="l" r="r" t="t"/>
            <a:pathLst>
              <a:path extrusionOk="0" h="1669671" w="1679661">
                <a:moveTo>
                  <a:pt x="1643399" y="412744"/>
                </a:moveTo>
                <a:cubicBezTo>
                  <a:pt x="1646530" y="402959"/>
                  <a:pt x="1656987" y="397570"/>
                  <a:pt x="1666752" y="400701"/>
                </a:cubicBezTo>
                <a:cubicBezTo>
                  <a:pt x="1676520" y="403833"/>
                  <a:pt x="1681900" y="414293"/>
                  <a:pt x="1678771" y="424075"/>
                </a:cubicBezTo>
                <a:cubicBezTo>
                  <a:pt x="1675639" y="433823"/>
                  <a:pt x="1665183" y="439216"/>
                  <a:pt x="1655418" y="436084"/>
                </a:cubicBezTo>
                <a:cubicBezTo>
                  <a:pt x="1645649" y="432952"/>
                  <a:pt x="1640270" y="422492"/>
                  <a:pt x="1643399" y="412744"/>
                </a:cubicBezTo>
                <a:close/>
                <a:moveTo>
                  <a:pt x="1607477" y="524803"/>
                </a:moveTo>
                <a:cubicBezTo>
                  <a:pt x="1610606" y="515021"/>
                  <a:pt x="1621062" y="509662"/>
                  <a:pt x="1630834" y="512760"/>
                </a:cubicBezTo>
                <a:cubicBezTo>
                  <a:pt x="1640599" y="515892"/>
                  <a:pt x="1645982" y="526352"/>
                  <a:pt x="1642850" y="536134"/>
                </a:cubicBezTo>
                <a:cubicBezTo>
                  <a:pt x="1639718" y="545885"/>
                  <a:pt x="1629261" y="551274"/>
                  <a:pt x="1619493" y="548146"/>
                </a:cubicBezTo>
                <a:cubicBezTo>
                  <a:pt x="1609725" y="545014"/>
                  <a:pt x="1604345" y="534551"/>
                  <a:pt x="1607477" y="524803"/>
                </a:cubicBezTo>
                <a:close/>
                <a:moveTo>
                  <a:pt x="1571558" y="636863"/>
                </a:moveTo>
                <a:cubicBezTo>
                  <a:pt x="1574687" y="627081"/>
                  <a:pt x="1585143" y="621722"/>
                  <a:pt x="1594912" y="624854"/>
                </a:cubicBezTo>
                <a:cubicBezTo>
                  <a:pt x="1604680" y="627986"/>
                  <a:pt x="1610063" y="638412"/>
                  <a:pt x="1606931" y="648193"/>
                </a:cubicBezTo>
                <a:cubicBezTo>
                  <a:pt x="1603799" y="657975"/>
                  <a:pt x="1593342" y="663337"/>
                  <a:pt x="1583574" y="660202"/>
                </a:cubicBezTo>
                <a:cubicBezTo>
                  <a:pt x="1573809" y="657074"/>
                  <a:pt x="1568426" y="646614"/>
                  <a:pt x="1571558" y="636863"/>
                </a:cubicBezTo>
                <a:close/>
                <a:moveTo>
                  <a:pt x="1535640" y="748925"/>
                </a:moveTo>
                <a:cubicBezTo>
                  <a:pt x="1538772" y="739143"/>
                  <a:pt x="1549229" y="733784"/>
                  <a:pt x="1558994" y="736916"/>
                </a:cubicBezTo>
                <a:cubicBezTo>
                  <a:pt x="1568766" y="740048"/>
                  <a:pt x="1574145" y="750507"/>
                  <a:pt x="1571013" y="760255"/>
                </a:cubicBezTo>
                <a:cubicBezTo>
                  <a:pt x="1567884" y="770037"/>
                  <a:pt x="1557424" y="775399"/>
                  <a:pt x="1547656" y="772264"/>
                </a:cubicBezTo>
                <a:cubicBezTo>
                  <a:pt x="1537891" y="769136"/>
                  <a:pt x="1532508" y="758706"/>
                  <a:pt x="1535640" y="748925"/>
                </a:cubicBezTo>
                <a:close/>
                <a:moveTo>
                  <a:pt x="1529988" y="376395"/>
                </a:moveTo>
                <a:cubicBezTo>
                  <a:pt x="1533116" y="366613"/>
                  <a:pt x="1543573" y="361254"/>
                  <a:pt x="1553341" y="364386"/>
                </a:cubicBezTo>
                <a:cubicBezTo>
                  <a:pt x="1563110" y="367484"/>
                  <a:pt x="1568492" y="377944"/>
                  <a:pt x="1565360" y="387726"/>
                </a:cubicBezTo>
                <a:cubicBezTo>
                  <a:pt x="1562228" y="397478"/>
                  <a:pt x="1551772" y="402870"/>
                  <a:pt x="1542003" y="399735"/>
                </a:cubicBezTo>
                <a:cubicBezTo>
                  <a:pt x="1532235" y="396607"/>
                  <a:pt x="1526856" y="386147"/>
                  <a:pt x="1529988" y="376395"/>
                </a:cubicBezTo>
                <a:close/>
                <a:moveTo>
                  <a:pt x="1499720" y="860984"/>
                </a:moveTo>
                <a:cubicBezTo>
                  <a:pt x="1502852" y="851236"/>
                  <a:pt x="1513308" y="845843"/>
                  <a:pt x="1523073" y="848975"/>
                </a:cubicBezTo>
                <a:cubicBezTo>
                  <a:pt x="1532845" y="852107"/>
                  <a:pt x="1538224" y="862567"/>
                  <a:pt x="1535095" y="872315"/>
                </a:cubicBezTo>
                <a:cubicBezTo>
                  <a:pt x="1531964" y="882097"/>
                  <a:pt x="1521507" y="887459"/>
                  <a:pt x="1511735" y="884358"/>
                </a:cubicBezTo>
                <a:cubicBezTo>
                  <a:pt x="1501970" y="881226"/>
                  <a:pt x="1496588" y="870766"/>
                  <a:pt x="1499720" y="860984"/>
                </a:cubicBezTo>
                <a:close/>
                <a:moveTo>
                  <a:pt x="1494069" y="488455"/>
                </a:moveTo>
                <a:cubicBezTo>
                  <a:pt x="1497201" y="478673"/>
                  <a:pt x="1507654" y="473314"/>
                  <a:pt x="1517423" y="476446"/>
                </a:cubicBezTo>
                <a:cubicBezTo>
                  <a:pt x="1527191" y="479574"/>
                  <a:pt x="1532574" y="490037"/>
                  <a:pt x="1529442" y="499785"/>
                </a:cubicBezTo>
                <a:cubicBezTo>
                  <a:pt x="1526310" y="509567"/>
                  <a:pt x="1515853" y="514926"/>
                  <a:pt x="1506085" y="511798"/>
                </a:cubicBezTo>
                <a:cubicBezTo>
                  <a:pt x="1496320" y="508666"/>
                  <a:pt x="1490937" y="498206"/>
                  <a:pt x="1494069" y="488455"/>
                </a:cubicBezTo>
                <a:close/>
                <a:moveTo>
                  <a:pt x="1463801" y="973044"/>
                </a:moveTo>
                <a:cubicBezTo>
                  <a:pt x="1466933" y="963292"/>
                  <a:pt x="1477389" y="957903"/>
                  <a:pt x="1487154" y="961035"/>
                </a:cubicBezTo>
                <a:cubicBezTo>
                  <a:pt x="1496922" y="964167"/>
                  <a:pt x="1502305" y="974627"/>
                  <a:pt x="1499173" y="984375"/>
                </a:cubicBezTo>
                <a:cubicBezTo>
                  <a:pt x="1496041" y="994160"/>
                  <a:pt x="1485585" y="999549"/>
                  <a:pt x="1475820" y="996417"/>
                </a:cubicBezTo>
                <a:cubicBezTo>
                  <a:pt x="1466051" y="993286"/>
                  <a:pt x="1460672" y="982826"/>
                  <a:pt x="1463801" y="973044"/>
                </a:cubicBezTo>
                <a:close/>
                <a:moveTo>
                  <a:pt x="1458150" y="600514"/>
                </a:moveTo>
                <a:cubicBezTo>
                  <a:pt x="1461282" y="590732"/>
                  <a:pt x="1471739" y="585373"/>
                  <a:pt x="1481504" y="588505"/>
                </a:cubicBezTo>
                <a:cubicBezTo>
                  <a:pt x="1491276" y="591633"/>
                  <a:pt x="1496655" y="602096"/>
                  <a:pt x="1493523" y="611844"/>
                </a:cubicBezTo>
                <a:cubicBezTo>
                  <a:pt x="1490394" y="621626"/>
                  <a:pt x="1479938" y="626985"/>
                  <a:pt x="1470166" y="623857"/>
                </a:cubicBezTo>
                <a:cubicBezTo>
                  <a:pt x="1460401" y="620725"/>
                  <a:pt x="1455018" y="610295"/>
                  <a:pt x="1458150" y="600514"/>
                </a:cubicBezTo>
                <a:close/>
                <a:moveTo>
                  <a:pt x="1427883" y="1085102"/>
                </a:moveTo>
                <a:cubicBezTo>
                  <a:pt x="1431012" y="1075354"/>
                  <a:pt x="1441468" y="1069962"/>
                  <a:pt x="1451237" y="1073093"/>
                </a:cubicBezTo>
                <a:cubicBezTo>
                  <a:pt x="1461005" y="1076225"/>
                  <a:pt x="1466388" y="1086685"/>
                  <a:pt x="1463256" y="1096468"/>
                </a:cubicBezTo>
                <a:cubicBezTo>
                  <a:pt x="1460124" y="1106216"/>
                  <a:pt x="1449667" y="1111608"/>
                  <a:pt x="1439899" y="1108477"/>
                </a:cubicBezTo>
                <a:cubicBezTo>
                  <a:pt x="1430131" y="1105345"/>
                  <a:pt x="1424751" y="1094885"/>
                  <a:pt x="1427883" y="1085102"/>
                </a:cubicBezTo>
                <a:close/>
                <a:moveTo>
                  <a:pt x="1422230" y="712573"/>
                </a:moveTo>
                <a:cubicBezTo>
                  <a:pt x="1425362" y="702825"/>
                  <a:pt x="1435818" y="697432"/>
                  <a:pt x="1445583" y="700564"/>
                </a:cubicBezTo>
                <a:cubicBezTo>
                  <a:pt x="1455355" y="703696"/>
                  <a:pt x="1460734" y="714156"/>
                  <a:pt x="1457605" y="723907"/>
                </a:cubicBezTo>
                <a:cubicBezTo>
                  <a:pt x="1454474" y="733686"/>
                  <a:pt x="1444014" y="739078"/>
                  <a:pt x="1434249" y="735946"/>
                </a:cubicBezTo>
                <a:cubicBezTo>
                  <a:pt x="1424480" y="732815"/>
                  <a:pt x="1419098" y="722355"/>
                  <a:pt x="1422230" y="712573"/>
                </a:cubicBezTo>
                <a:close/>
                <a:moveTo>
                  <a:pt x="1416596" y="340047"/>
                </a:moveTo>
                <a:cubicBezTo>
                  <a:pt x="1419728" y="330265"/>
                  <a:pt x="1430181" y="324906"/>
                  <a:pt x="1439950" y="328038"/>
                </a:cubicBezTo>
                <a:cubicBezTo>
                  <a:pt x="1449718" y="331170"/>
                  <a:pt x="1455101" y="341629"/>
                  <a:pt x="1451969" y="351377"/>
                </a:cubicBezTo>
                <a:cubicBezTo>
                  <a:pt x="1448840" y="361159"/>
                  <a:pt x="1438384" y="366521"/>
                  <a:pt x="1428612" y="363386"/>
                </a:cubicBezTo>
                <a:cubicBezTo>
                  <a:pt x="1418847" y="360258"/>
                  <a:pt x="1413464" y="349798"/>
                  <a:pt x="1416596" y="340047"/>
                </a:cubicBezTo>
                <a:close/>
                <a:moveTo>
                  <a:pt x="1391961" y="1197166"/>
                </a:moveTo>
                <a:cubicBezTo>
                  <a:pt x="1395090" y="1187417"/>
                  <a:pt x="1405546" y="1182025"/>
                  <a:pt x="1415315" y="1185157"/>
                </a:cubicBezTo>
                <a:cubicBezTo>
                  <a:pt x="1425083" y="1188289"/>
                  <a:pt x="1430466" y="1198748"/>
                  <a:pt x="1427334" y="1208530"/>
                </a:cubicBezTo>
                <a:cubicBezTo>
                  <a:pt x="1424202" y="1218278"/>
                  <a:pt x="1413749" y="1223671"/>
                  <a:pt x="1403977" y="1220539"/>
                </a:cubicBezTo>
                <a:cubicBezTo>
                  <a:pt x="1394212" y="1217407"/>
                  <a:pt x="1388829" y="1206947"/>
                  <a:pt x="1391961" y="1197166"/>
                </a:cubicBezTo>
                <a:close/>
                <a:moveTo>
                  <a:pt x="1386311" y="824636"/>
                </a:moveTo>
                <a:cubicBezTo>
                  <a:pt x="1389443" y="814888"/>
                  <a:pt x="1399899" y="809495"/>
                  <a:pt x="1409664" y="812627"/>
                </a:cubicBezTo>
                <a:cubicBezTo>
                  <a:pt x="1419432" y="815759"/>
                  <a:pt x="1424815" y="826219"/>
                  <a:pt x="1421683" y="835967"/>
                </a:cubicBezTo>
                <a:cubicBezTo>
                  <a:pt x="1418551" y="845749"/>
                  <a:pt x="1408095" y="851141"/>
                  <a:pt x="1398330" y="848009"/>
                </a:cubicBezTo>
                <a:cubicBezTo>
                  <a:pt x="1388561" y="844878"/>
                  <a:pt x="1383182" y="834418"/>
                  <a:pt x="1386311" y="824636"/>
                </a:cubicBezTo>
                <a:close/>
                <a:moveTo>
                  <a:pt x="1380678" y="452106"/>
                </a:moveTo>
                <a:cubicBezTo>
                  <a:pt x="1383810" y="442324"/>
                  <a:pt x="1394267" y="436965"/>
                  <a:pt x="1404032" y="440097"/>
                </a:cubicBezTo>
                <a:cubicBezTo>
                  <a:pt x="1413804" y="443229"/>
                  <a:pt x="1419183" y="453688"/>
                  <a:pt x="1416051" y="463436"/>
                </a:cubicBezTo>
                <a:cubicBezTo>
                  <a:pt x="1412922" y="473218"/>
                  <a:pt x="1402462" y="478580"/>
                  <a:pt x="1392694" y="475445"/>
                </a:cubicBezTo>
                <a:cubicBezTo>
                  <a:pt x="1382929" y="472317"/>
                  <a:pt x="1377546" y="461887"/>
                  <a:pt x="1380678" y="452106"/>
                </a:cubicBezTo>
                <a:close/>
                <a:moveTo>
                  <a:pt x="1356042" y="1309255"/>
                </a:moveTo>
                <a:cubicBezTo>
                  <a:pt x="1359174" y="1299476"/>
                  <a:pt x="1369631" y="1294084"/>
                  <a:pt x="1379396" y="1297216"/>
                </a:cubicBezTo>
                <a:cubicBezTo>
                  <a:pt x="1389168" y="1300348"/>
                  <a:pt x="1394547" y="1310807"/>
                  <a:pt x="1391415" y="1320589"/>
                </a:cubicBezTo>
                <a:cubicBezTo>
                  <a:pt x="1388286" y="1330337"/>
                  <a:pt x="1377830" y="1335730"/>
                  <a:pt x="1368058" y="1332598"/>
                </a:cubicBezTo>
                <a:cubicBezTo>
                  <a:pt x="1358293" y="1329466"/>
                  <a:pt x="1352910" y="1319006"/>
                  <a:pt x="1356042" y="1309255"/>
                </a:cubicBezTo>
                <a:close/>
                <a:moveTo>
                  <a:pt x="1350393" y="936694"/>
                </a:moveTo>
                <a:cubicBezTo>
                  <a:pt x="1353522" y="926946"/>
                  <a:pt x="1363978" y="921554"/>
                  <a:pt x="1373750" y="924685"/>
                </a:cubicBezTo>
                <a:cubicBezTo>
                  <a:pt x="1383515" y="927817"/>
                  <a:pt x="1388898" y="938277"/>
                  <a:pt x="1385766" y="948060"/>
                </a:cubicBezTo>
                <a:cubicBezTo>
                  <a:pt x="1382634" y="957808"/>
                  <a:pt x="1372177" y="963200"/>
                  <a:pt x="1362409" y="960069"/>
                </a:cubicBezTo>
                <a:cubicBezTo>
                  <a:pt x="1352641" y="956937"/>
                  <a:pt x="1347261" y="946477"/>
                  <a:pt x="1350393" y="936694"/>
                </a:cubicBezTo>
                <a:close/>
                <a:moveTo>
                  <a:pt x="1344757" y="564164"/>
                </a:moveTo>
                <a:cubicBezTo>
                  <a:pt x="1347889" y="554416"/>
                  <a:pt x="1358346" y="549024"/>
                  <a:pt x="1368111" y="552155"/>
                </a:cubicBezTo>
                <a:cubicBezTo>
                  <a:pt x="1377879" y="555287"/>
                  <a:pt x="1383258" y="565747"/>
                  <a:pt x="1380130" y="575495"/>
                </a:cubicBezTo>
                <a:cubicBezTo>
                  <a:pt x="1376998" y="585277"/>
                  <a:pt x="1366541" y="590670"/>
                  <a:pt x="1356776" y="587538"/>
                </a:cubicBezTo>
                <a:cubicBezTo>
                  <a:pt x="1347008" y="584406"/>
                  <a:pt x="1341629" y="573946"/>
                  <a:pt x="1344757" y="564164"/>
                </a:cubicBezTo>
                <a:close/>
                <a:moveTo>
                  <a:pt x="1320121" y="1421318"/>
                </a:moveTo>
                <a:cubicBezTo>
                  <a:pt x="1323253" y="1411536"/>
                  <a:pt x="1333710" y="1406177"/>
                  <a:pt x="1343475" y="1409309"/>
                </a:cubicBezTo>
                <a:cubicBezTo>
                  <a:pt x="1353246" y="1412441"/>
                  <a:pt x="1358625" y="1422867"/>
                  <a:pt x="1355497" y="1432649"/>
                </a:cubicBezTo>
                <a:cubicBezTo>
                  <a:pt x="1352365" y="1442400"/>
                  <a:pt x="1341905" y="1447793"/>
                  <a:pt x="1332137" y="1444658"/>
                </a:cubicBezTo>
                <a:cubicBezTo>
                  <a:pt x="1322372" y="1441529"/>
                  <a:pt x="1316989" y="1431069"/>
                  <a:pt x="1320121" y="1421318"/>
                </a:cubicBezTo>
                <a:close/>
                <a:moveTo>
                  <a:pt x="1314471" y="1048785"/>
                </a:moveTo>
                <a:cubicBezTo>
                  <a:pt x="1317603" y="1039003"/>
                  <a:pt x="1328056" y="1033614"/>
                  <a:pt x="1337825" y="1036745"/>
                </a:cubicBezTo>
                <a:cubicBezTo>
                  <a:pt x="1347593" y="1039877"/>
                  <a:pt x="1352976" y="1050337"/>
                  <a:pt x="1349844" y="1060119"/>
                </a:cubicBezTo>
                <a:cubicBezTo>
                  <a:pt x="1346712" y="1069867"/>
                  <a:pt x="1336259" y="1075260"/>
                  <a:pt x="1326487" y="1072128"/>
                </a:cubicBezTo>
                <a:cubicBezTo>
                  <a:pt x="1316722" y="1068996"/>
                  <a:pt x="1311339" y="1058536"/>
                  <a:pt x="1314471" y="1048785"/>
                </a:cubicBezTo>
                <a:close/>
                <a:moveTo>
                  <a:pt x="1308839" y="676224"/>
                </a:moveTo>
                <a:cubicBezTo>
                  <a:pt x="1311971" y="666472"/>
                  <a:pt x="1322427" y="661083"/>
                  <a:pt x="1332195" y="664215"/>
                </a:cubicBezTo>
                <a:cubicBezTo>
                  <a:pt x="1341960" y="667347"/>
                  <a:pt x="1347343" y="677807"/>
                  <a:pt x="1344211" y="687555"/>
                </a:cubicBezTo>
                <a:cubicBezTo>
                  <a:pt x="1341079" y="697340"/>
                  <a:pt x="1330623" y="702729"/>
                  <a:pt x="1320858" y="699597"/>
                </a:cubicBezTo>
                <a:cubicBezTo>
                  <a:pt x="1311089" y="696466"/>
                  <a:pt x="1305710" y="686006"/>
                  <a:pt x="1308839" y="676224"/>
                </a:cubicBezTo>
                <a:close/>
                <a:moveTo>
                  <a:pt x="1303187" y="303685"/>
                </a:moveTo>
                <a:cubicBezTo>
                  <a:pt x="1306319" y="293934"/>
                  <a:pt x="1316776" y="288545"/>
                  <a:pt x="1326541" y="291676"/>
                </a:cubicBezTo>
                <a:cubicBezTo>
                  <a:pt x="1336312" y="294808"/>
                  <a:pt x="1341691" y="305268"/>
                  <a:pt x="1338563" y="315016"/>
                </a:cubicBezTo>
                <a:cubicBezTo>
                  <a:pt x="1335431" y="324802"/>
                  <a:pt x="1324971" y="330160"/>
                  <a:pt x="1315203" y="327029"/>
                </a:cubicBezTo>
                <a:cubicBezTo>
                  <a:pt x="1305438" y="323927"/>
                  <a:pt x="1300055" y="313467"/>
                  <a:pt x="1303187" y="303685"/>
                </a:cubicBezTo>
                <a:close/>
                <a:moveTo>
                  <a:pt x="1284203" y="1533377"/>
                </a:moveTo>
                <a:cubicBezTo>
                  <a:pt x="1287335" y="1523595"/>
                  <a:pt x="1297791" y="1518237"/>
                  <a:pt x="1307556" y="1521369"/>
                </a:cubicBezTo>
                <a:cubicBezTo>
                  <a:pt x="1317324" y="1524500"/>
                  <a:pt x="1322707" y="1534960"/>
                  <a:pt x="1319575" y="1544708"/>
                </a:cubicBezTo>
                <a:cubicBezTo>
                  <a:pt x="1316443" y="1554490"/>
                  <a:pt x="1305987" y="1559852"/>
                  <a:pt x="1296222" y="1556717"/>
                </a:cubicBezTo>
                <a:cubicBezTo>
                  <a:pt x="1286453" y="1553588"/>
                  <a:pt x="1281074" y="1543129"/>
                  <a:pt x="1284203" y="1533377"/>
                </a:cubicBezTo>
                <a:close/>
                <a:moveTo>
                  <a:pt x="1278553" y="1160850"/>
                </a:moveTo>
                <a:cubicBezTo>
                  <a:pt x="1281685" y="1151065"/>
                  <a:pt x="1292142" y="1145676"/>
                  <a:pt x="1301907" y="1148808"/>
                </a:cubicBezTo>
                <a:cubicBezTo>
                  <a:pt x="1311679" y="1151940"/>
                  <a:pt x="1317058" y="1162399"/>
                  <a:pt x="1313926" y="1172181"/>
                </a:cubicBezTo>
                <a:cubicBezTo>
                  <a:pt x="1310797" y="1181929"/>
                  <a:pt x="1300337" y="1187322"/>
                  <a:pt x="1290569" y="1184190"/>
                </a:cubicBezTo>
                <a:cubicBezTo>
                  <a:pt x="1280804" y="1181058"/>
                  <a:pt x="1275421" y="1170598"/>
                  <a:pt x="1278553" y="1160850"/>
                </a:cubicBezTo>
                <a:close/>
                <a:moveTo>
                  <a:pt x="1272920" y="788286"/>
                </a:moveTo>
                <a:cubicBezTo>
                  <a:pt x="1276049" y="778538"/>
                  <a:pt x="1286505" y="773146"/>
                  <a:pt x="1296274" y="776277"/>
                </a:cubicBezTo>
                <a:cubicBezTo>
                  <a:pt x="1306042" y="779409"/>
                  <a:pt x="1311425" y="789869"/>
                  <a:pt x="1308293" y="799652"/>
                </a:cubicBezTo>
                <a:cubicBezTo>
                  <a:pt x="1305161" y="809400"/>
                  <a:pt x="1294708" y="814792"/>
                  <a:pt x="1284936" y="811661"/>
                </a:cubicBezTo>
                <a:cubicBezTo>
                  <a:pt x="1275168" y="808529"/>
                  <a:pt x="1269788" y="798069"/>
                  <a:pt x="1272920" y="788286"/>
                </a:cubicBezTo>
                <a:close/>
                <a:moveTo>
                  <a:pt x="1267269" y="415747"/>
                </a:moveTo>
                <a:cubicBezTo>
                  <a:pt x="1270401" y="405999"/>
                  <a:pt x="1280858" y="400607"/>
                  <a:pt x="1290623" y="403738"/>
                </a:cubicBezTo>
                <a:cubicBezTo>
                  <a:pt x="1300391" y="406870"/>
                  <a:pt x="1305770" y="417330"/>
                  <a:pt x="1302642" y="427082"/>
                </a:cubicBezTo>
                <a:cubicBezTo>
                  <a:pt x="1299510" y="436860"/>
                  <a:pt x="1289053" y="442253"/>
                  <a:pt x="1279288" y="439121"/>
                </a:cubicBezTo>
                <a:cubicBezTo>
                  <a:pt x="1269520" y="435989"/>
                  <a:pt x="1264141" y="425529"/>
                  <a:pt x="1267269" y="415747"/>
                </a:cubicBezTo>
                <a:close/>
                <a:moveTo>
                  <a:pt x="1248284" y="1645436"/>
                </a:moveTo>
                <a:cubicBezTo>
                  <a:pt x="1251413" y="1635654"/>
                  <a:pt x="1261869" y="1630295"/>
                  <a:pt x="1271641" y="1633427"/>
                </a:cubicBezTo>
                <a:cubicBezTo>
                  <a:pt x="1281406" y="1636556"/>
                  <a:pt x="1286789" y="1647019"/>
                  <a:pt x="1283657" y="1656767"/>
                </a:cubicBezTo>
                <a:cubicBezTo>
                  <a:pt x="1280525" y="1666549"/>
                  <a:pt x="1270068" y="1671907"/>
                  <a:pt x="1260300" y="1668779"/>
                </a:cubicBezTo>
                <a:cubicBezTo>
                  <a:pt x="1250532" y="1665647"/>
                  <a:pt x="1245152" y="1655218"/>
                  <a:pt x="1248284" y="1645436"/>
                </a:cubicBezTo>
                <a:close/>
                <a:moveTo>
                  <a:pt x="1242632" y="1272906"/>
                </a:moveTo>
                <a:cubicBezTo>
                  <a:pt x="1245764" y="1263124"/>
                  <a:pt x="1256220" y="1257766"/>
                  <a:pt x="1265985" y="1260898"/>
                </a:cubicBezTo>
                <a:cubicBezTo>
                  <a:pt x="1275757" y="1264026"/>
                  <a:pt x="1281136" y="1274455"/>
                  <a:pt x="1278007" y="1284237"/>
                </a:cubicBezTo>
                <a:cubicBezTo>
                  <a:pt x="1274876" y="1294019"/>
                  <a:pt x="1264416" y="1299378"/>
                  <a:pt x="1254651" y="1296249"/>
                </a:cubicBezTo>
                <a:cubicBezTo>
                  <a:pt x="1244882" y="1293117"/>
                  <a:pt x="1239500" y="1282654"/>
                  <a:pt x="1242632" y="1272906"/>
                </a:cubicBezTo>
                <a:close/>
                <a:moveTo>
                  <a:pt x="1236999" y="900379"/>
                </a:moveTo>
                <a:cubicBezTo>
                  <a:pt x="1240131" y="890594"/>
                  <a:pt x="1250584" y="885205"/>
                  <a:pt x="1260353" y="888336"/>
                </a:cubicBezTo>
                <a:cubicBezTo>
                  <a:pt x="1270121" y="891468"/>
                  <a:pt x="1275504" y="901928"/>
                  <a:pt x="1272372" y="911710"/>
                </a:cubicBezTo>
                <a:cubicBezTo>
                  <a:pt x="1269243" y="921458"/>
                  <a:pt x="1258783" y="926851"/>
                  <a:pt x="1249015" y="923719"/>
                </a:cubicBezTo>
                <a:cubicBezTo>
                  <a:pt x="1239250" y="920587"/>
                  <a:pt x="1233867" y="910127"/>
                  <a:pt x="1236999" y="900379"/>
                </a:cubicBezTo>
                <a:close/>
                <a:moveTo>
                  <a:pt x="1231351" y="527806"/>
                </a:moveTo>
                <a:cubicBezTo>
                  <a:pt x="1234480" y="518058"/>
                  <a:pt x="1244936" y="512666"/>
                  <a:pt x="1254705" y="515797"/>
                </a:cubicBezTo>
                <a:cubicBezTo>
                  <a:pt x="1264473" y="518929"/>
                  <a:pt x="1269856" y="529389"/>
                  <a:pt x="1266724" y="539171"/>
                </a:cubicBezTo>
                <a:cubicBezTo>
                  <a:pt x="1263592" y="548919"/>
                  <a:pt x="1253135" y="554312"/>
                  <a:pt x="1243367" y="551180"/>
                </a:cubicBezTo>
                <a:cubicBezTo>
                  <a:pt x="1233599" y="548048"/>
                  <a:pt x="1228219" y="537588"/>
                  <a:pt x="1231351" y="527806"/>
                </a:cubicBezTo>
                <a:close/>
                <a:moveTo>
                  <a:pt x="1206713" y="1384969"/>
                </a:moveTo>
                <a:cubicBezTo>
                  <a:pt x="1209845" y="1375187"/>
                  <a:pt x="1220301" y="1369829"/>
                  <a:pt x="1230069" y="1372961"/>
                </a:cubicBezTo>
                <a:cubicBezTo>
                  <a:pt x="1239834" y="1376089"/>
                  <a:pt x="1245217" y="1386552"/>
                  <a:pt x="1242085" y="1396300"/>
                </a:cubicBezTo>
                <a:cubicBezTo>
                  <a:pt x="1238953" y="1406082"/>
                  <a:pt x="1228497" y="1411441"/>
                  <a:pt x="1218732" y="1408312"/>
                </a:cubicBezTo>
                <a:cubicBezTo>
                  <a:pt x="1208963" y="1405180"/>
                  <a:pt x="1203584" y="1394717"/>
                  <a:pt x="1206713" y="1384969"/>
                </a:cubicBezTo>
                <a:close/>
                <a:moveTo>
                  <a:pt x="1201080" y="1012439"/>
                </a:moveTo>
                <a:cubicBezTo>
                  <a:pt x="1204212" y="1002657"/>
                  <a:pt x="1214669" y="997298"/>
                  <a:pt x="1224434" y="1000396"/>
                </a:cubicBezTo>
                <a:cubicBezTo>
                  <a:pt x="1234206" y="1003528"/>
                  <a:pt x="1239585" y="1013988"/>
                  <a:pt x="1236453" y="1023770"/>
                </a:cubicBezTo>
                <a:cubicBezTo>
                  <a:pt x="1233324" y="1033521"/>
                  <a:pt x="1222864" y="1038910"/>
                  <a:pt x="1213096" y="1035782"/>
                </a:cubicBezTo>
                <a:cubicBezTo>
                  <a:pt x="1203331" y="1032650"/>
                  <a:pt x="1197948" y="1022187"/>
                  <a:pt x="1201080" y="1012439"/>
                </a:cubicBezTo>
                <a:close/>
                <a:moveTo>
                  <a:pt x="1195433" y="639865"/>
                </a:moveTo>
                <a:cubicBezTo>
                  <a:pt x="1198562" y="630117"/>
                  <a:pt x="1209018" y="624725"/>
                  <a:pt x="1218787" y="627856"/>
                </a:cubicBezTo>
                <a:cubicBezTo>
                  <a:pt x="1228555" y="630988"/>
                  <a:pt x="1233938" y="641448"/>
                  <a:pt x="1230806" y="651231"/>
                </a:cubicBezTo>
                <a:cubicBezTo>
                  <a:pt x="1227674" y="660979"/>
                  <a:pt x="1217217" y="666371"/>
                  <a:pt x="1207449" y="663240"/>
                </a:cubicBezTo>
                <a:cubicBezTo>
                  <a:pt x="1197684" y="660108"/>
                  <a:pt x="1192301" y="649648"/>
                  <a:pt x="1195433" y="639865"/>
                </a:cubicBezTo>
                <a:close/>
                <a:moveTo>
                  <a:pt x="1189790" y="267333"/>
                </a:moveTo>
                <a:cubicBezTo>
                  <a:pt x="1192922" y="257585"/>
                  <a:pt x="1203378" y="252192"/>
                  <a:pt x="1213143" y="255324"/>
                </a:cubicBezTo>
                <a:cubicBezTo>
                  <a:pt x="1222911" y="258456"/>
                  <a:pt x="1228294" y="268916"/>
                  <a:pt x="1225162" y="278664"/>
                </a:cubicBezTo>
                <a:cubicBezTo>
                  <a:pt x="1222030" y="288446"/>
                  <a:pt x="1211574" y="293838"/>
                  <a:pt x="1201809" y="290706"/>
                </a:cubicBezTo>
                <a:cubicBezTo>
                  <a:pt x="1192040" y="287575"/>
                  <a:pt x="1186661" y="277115"/>
                  <a:pt x="1189790" y="267333"/>
                </a:cubicBezTo>
                <a:close/>
                <a:moveTo>
                  <a:pt x="1170795" y="1497028"/>
                </a:moveTo>
                <a:cubicBezTo>
                  <a:pt x="1173923" y="1487280"/>
                  <a:pt x="1184380" y="1481887"/>
                  <a:pt x="1194148" y="1485019"/>
                </a:cubicBezTo>
                <a:cubicBezTo>
                  <a:pt x="1203917" y="1488151"/>
                  <a:pt x="1209299" y="1498611"/>
                  <a:pt x="1206167" y="1508362"/>
                </a:cubicBezTo>
                <a:cubicBezTo>
                  <a:pt x="1203035" y="1518141"/>
                  <a:pt x="1192579" y="1523503"/>
                  <a:pt x="1182810" y="1520371"/>
                </a:cubicBezTo>
                <a:cubicBezTo>
                  <a:pt x="1173042" y="1517239"/>
                  <a:pt x="1167663" y="1506810"/>
                  <a:pt x="1170795" y="1497028"/>
                </a:cubicBezTo>
                <a:close/>
                <a:moveTo>
                  <a:pt x="1165162" y="1124499"/>
                </a:moveTo>
                <a:cubicBezTo>
                  <a:pt x="1168294" y="1114717"/>
                  <a:pt x="1178751" y="1109358"/>
                  <a:pt x="1188516" y="1112490"/>
                </a:cubicBezTo>
                <a:cubicBezTo>
                  <a:pt x="1198284" y="1115622"/>
                  <a:pt x="1203663" y="1126048"/>
                  <a:pt x="1200535" y="1135830"/>
                </a:cubicBezTo>
                <a:cubicBezTo>
                  <a:pt x="1197403" y="1145612"/>
                  <a:pt x="1186946" y="1150974"/>
                  <a:pt x="1177181" y="1147838"/>
                </a:cubicBezTo>
                <a:cubicBezTo>
                  <a:pt x="1167413" y="1144710"/>
                  <a:pt x="1162034" y="1134250"/>
                  <a:pt x="1165162" y="1124499"/>
                </a:cubicBezTo>
                <a:close/>
                <a:moveTo>
                  <a:pt x="1159511" y="751959"/>
                </a:moveTo>
                <a:cubicBezTo>
                  <a:pt x="1162643" y="742177"/>
                  <a:pt x="1173100" y="736788"/>
                  <a:pt x="1182865" y="739919"/>
                </a:cubicBezTo>
                <a:cubicBezTo>
                  <a:pt x="1192637" y="743051"/>
                  <a:pt x="1198016" y="753511"/>
                  <a:pt x="1194884" y="763293"/>
                </a:cubicBezTo>
                <a:cubicBezTo>
                  <a:pt x="1191755" y="773041"/>
                  <a:pt x="1181295" y="778434"/>
                  <a:pt x="1171527" y="775302"/>
                </a:cubicBezTo>
                <a:cubicBezTo>
                  <a:pt x="1161762" y="772170"/>
                  <a:pt x="1156379" y="761710"/>
                  <a:pt x="1159511" y="751959"/>
                </a:cubicBezTo>
                <a:close/>
                <a:moveTo>
                  <a:pt x="1153871" y="379392"/>
                </a:moveTo>
                <a:cubicBezTo>
                  <a:pt x="1157000" y="369641"/>
                  <a:pt x="1167456" y="364252"/>
                  <a:pt x="1177225" y="367383"/>
                </a:cubicBezTo>
                <a:cubicBezTo>
                  <a:pt x="1186993" y="370515"/>
                  <a:pt x="1192376" y="380975"/>
                  <a:pt x="1189244" y="390757"/>
                </a:cubicBezTo>
                <a:cubicBezTo>
                  <a:pt x="1186112" y="400509"/>
                  <a:pt x="1175655" y="405898"/>
                  <a:pt x="1165887" y="402766"/>
                </a:cubicBezTo>
                <a:cubicBezTo>
                  <a:pt x="1156119" y="399634"/>
                  <a:pt x="1150739" y="389174"/>
                  <a:pt x="1153871" y="379392"/>
                </a:cubicBezTo>
                <a:close/>
                <a:moveTo>
                  <a:pt x="1134876" y="1609088"/>
                </a:moveTo>
                <a:cubicBezTo>
                  <a:pt x="1138008" y="1599339"/>
                  <a:pt x="1148461" y="1593947"/>
                  <a:pt x="1158230" y="1597079"/>
                </a:cubicBezTo>
                <a:cubicBezTo>
                  <a:pt x="1167998" y="1600211"/>
                  <a:pt x="1173381" y="1610670"/>
                  <a:pt x="1170249" y="1620418"/>
                </a:cubicBezTo>
                <a:cubicBezTo>
                  <a:pt x="1167117" y="1630200"/>
                  <a:pt x="1156660" y="1635593"/>
                  <a:pt x="1146892" y="1632461"/>
                </a:cubicBezTo>
                <a:cubicBezTo>
                  <a:pt x="1137127" y="1629329"/>
                  <a:pt x="1131744" y="1618869"/>
                  <a:pt x="1134876" y="1609088"/>
                </a:cubicBezTo>
                <a:close/>
                <a:moveTo>
                  <a:pt x="1129241" y="1236557"/>
                </a:moveTo>
                <a:cubicBezTo>
                  <a:pt x="1132373" y="1226775"/>
                  <a:pt x="1142829" y="1221417"/>
                  <a:pt x="1152597" y="1224549"/>
                </a:cubicBezTo>
                <a:cubicBezTo>
                  <a:pt x="1162362" y="1227680"/>
                  <a:pt x="1167745" y="1238140"/>
                  <a:pt x="1164613" y="1247888"/>
                </a:cubicBezTo>
                <a:cubicBezTo>
                  <a:pt x="1161481" y="1257670"/>
                  <a:pt x="1151025" y="1263032"/>
                  <a:pt x="1141260" y="1259897"/>
                </a:cubicBezTo>
                <a:cubicBezTo>
                  <a:pt x="1131491" y="1256768"/>
                  <a:pt x="1126112" y="1246339"/>
                  <a:pt x="1129241" y="1236557"/>
                </a:cubicBezTo>
                <a:close/>
                <a:moveTo>
                  <a:pt x="1123593" y="864018"/>
                </a:moveTo>
                <a:cubicBezTo>
                  <a:pt x="1126725" y="854236"/>
                  <a:pt x="1137182" y="848877"/>
                  <a:pt x="1146947" y="852009"/>
                </a:cubicBezTo>
                <a:cubicBezTo>
                  <a:pt x="1156718" y="855107"/>
                  <a:pt x="1162097" y="865567"/>
                  <a:pt x="1158969" y="875349"/>
                </a:cubicBezTo>
                <a:cubicBezTo>
                  <a:pt x="1155837" y="885100"/>
                  <a:pt x="1145381" y="890493"/>
                  <a:pt x="1135609" y="887358"/>
                </a:cubicBezTo>
                <a:cubicBezTo>
                  <a:pt x="1125844" y="884229"/>
                  <a:pt x="1120461" y="873769"/>
                  <a:pt x="1123593" y="864018"/>
                </a:cubicBezTo>
                <a:close/>
                <a:moveTo>
                  <a:pt x="1117953" y="491488"/>
                </a:moveTo>
                <a:cubicBezTo>
                  <a:pt x="1121085" y="481703"/>
                  <a:pt x="1131538" y="476314"/>
                  <a:pt x="1141307" y="479445"/>
                </a:cubicBezTo>
                <a:cubicBezTo>
                  <a:pt x="1151075" y="482577"/>
                  <a:pt x="1156458" y="493037"/>
                  <a:pt x="1153326" y="502819"/>
                </a:cubicBezTo>
                <a:cubicBezTo>
                  <a:pt x="1150194" y="512567"/>
                  <a:pt x="1139741" y="517960"/>
                  <a:pt x="1129969" y="514828"/>
                </a:cubicBezTo>
                <a:cubicBezTo>
                  <a:pt x="1120204" y="511696"/>
                  <a:pt x="1114821" y="501236"/>
                  <a:pt x="1117953" y="491488"/>
                </a:cubicBezTo>
                <a:close/>
                <a:moveTo>
                  <a:pt x="1093322" y="1348617"/>
                </a:moveTo>
                <a:cubicBezTo>
                  <a:pt x="1096451" y="1338868"/>
                  <a:pt x="1106907" y="1333476"/>
                  <a:pt x="1116679" y="1336608"/>
                </a:cubicBezTo>
                <a:cubicBezTo>
                  <a:pt x="1126444" y="1339740"/>
                  <a:pt x="1131827" y="1350199"/>
                  <a:pt x="1128695" y="1359948"/>
                </a:cubicBezTo>
                <a:cubicBezTo>
                  <a:pt x="1125563" y="1369730"/>
                  <a:pt x="1115110" y="1375092"/>
                  <a:pt x="1105338" y="1371990"/>
                </a:cubicBezTo>
                <a:cubicBezTo>
                  <a:pt x="1095570" y="1368859"/>
                  <a:pt x="1090190" y="1358399"/>
                  <a:pt x="1093322" y="1348617"/>
                </a:cubicBezTo>
                <a:close/>
                <a:moveTo>
                  <a:pt x="1087675" y="976081"/>
                </a:moveTo>
                <a:cubicBezTo>
                  <a:pt x="1090807" y="966299"/>
                  <a:pt x="1101263" y="960940"/>
                  <a:pt x="1111028" y="964072"/>
                </a:cubicBezTo>
                <a:cubicBezTo>
                  <a:pt x="1120796" y="967201"/>
                  <a:pt x="1126179" y="977664"/>
                  <a:pt x="1123047" y="987412"/>
                </a:cubicBezTo>
                <a:cubicBezTo>
                  <a:pt x="1119915" y="997194"/>
                  <a:pt x="1109459" y="1002553"/>
                  <a:pt x="1099694" y="999424"/>
                </a:cubicBezTo>
                <a:cubicBezTo>
                  <a:pt x="1089925" y="996292"/>
                  <a:pt x="1084546" y="985829"/>
                  <a:pt x="1087675" y="976081"/>
                </a:cubicBezTo>
                <a:close/>
                <a:moveTo>
                  <a:pt x="1082031" y="603547"/>
                </a:moveTo>
                <a:cubicBezTo>
                  <a:pt x="1085163" y="593762"/>
                  <a:pt x="1095620" y="588373"/>
                  <a:pt x="1105385" y="591504"/>
                </a:cubicBezTo>
                <a:cubicBezTo>
                  <a:pt x="1115157" y="594636"/>
                  <a:pt x="1120536" y="605096"/>
                  <a:pt x="1117404" y="614878"/>
                </a:cubicBezTo>
                <a:cubicBezTo>
                  <a:pt x="1114275" y="624626"/>
                  <a:pt x="1103819" y="630019"/>
                  <a:pt x="1094047" y="626887"/>
                </a:cubicBezTo>
                <a:cubicBezTo>
                  <a:pt x="1084282" y="623755"/>
                  <a:pt x="1078899" y="613295"/>
                  <a:pt x="1082031" y="603547"/>
                </a:cubicBezTo>
                <a:close/>
                <a:moveTo>
                  <a:pt x="1076395" y="230980"/>
                </a:moveTo>
                <a:cubicBezTo>
                  <a:pt x="1079524" y="221232"/>
                  <a:pt x="1089980" y="215840"/>
                  <a:pt x="1099752" y="218971"/>
                </a:cubicBezTo>
                <a:cubicBezTo>
                  <a:pt x="1109517" y="222103"/>
                  <a:pt x="1114900" y="232563"/>
                  <a:pt x="1111768" y="242345"/>
                </a:cubicBezTo>
                <a:cubicBezTo>
                  <a:pt x="1108636" y="252093"/>
                  <a:pt x="1098179" y="257486"/>
                  <a:pt x="1088411" y="254354"/>
                </a:cubicBezTo>
                <a:cubicBezTo>
                  <a:pt x="1078643" y="251222"/>
                  <a:pt x="1073263" y="240762"/>
                  <a:pt x="1076395" y="230980"/>
                </a:cubicBezTo>
                <a:close/>
                <a:moveTo>
                  <a:pt x="1057404" y="1460680"/>
                </a:moveTo>
                <a:cubicBezTo>
                  <a:pt x="1060536" y="1450928"/>
                  <a:pt x="1070989" y="1445539"/>
                  <a:pt x="1080758" y="1448671"/>
                </a:cubicBezTo>
                <a:cubicBezTo>
                  <a:pt x="1090530" y="1451803"/>
                  <a:pt x="1095909" y="1462262"/>
                  <a:pt x="1092777" y="1472010"/>
                </a:cubicBezTo>
                <a:cubicBezTo>
                  <a:pt x="1089648" y="1481792"/>
                  <a:pt x="1079192" y="1487185"/>
                  <a:pt x="1069420" y="1484053"/>
                </a:cubicBezTo>
                <a:cubicBezTo>
                  <a:pt x="1059655" y="1480921"/>
                  <a:pt x="1054272" y="1470461"/>
                  <a:pt x="1057404" y="1460680"/>
                </a:cubicBezTo>
                <a:close/>
                <a:moveTo>
                  <a:pt x="1051756" y="1088140"/>
                </a:moveTo>
                <a:cubicBezTo>
                  <a:pt x="1054885" y="1078358"/>
                  <a:pt x="1065341" y="1072999"/>
                  <a:pt x="1075113" y="1076131"/>
                </a:cubicBezTo>
                <a:cubicBezTo>
                  <a:pt x="1084878" y="1079259"/>
                  <a:pt x="1090261" y="1089722"/>
                  <a:pt x="1087129" y="1099470"/>
                </a:cubicBezTo>
                <a:cubicBezTo>
                  <a:pt x="1083997" y="1109252"/>
                  <a:pt x="1073540" y="1114611"/>
                  <a:pt x="1063772" y="1111483"/>
                </a:cubicBezTo>
                <a:cubicBezTo>
                  <a:pt x="1054004" y="1108351"/>
                  <a:pt x="1048624" y="1097921"/>
                  <a:pt x="1051756" y="1088140"/>
                </a:cubicBezTo>
                <a:close/>
                <a:moveTo>
                  <a:pt x="1046113" y="715607"/>
                </a:moveTo>
                <a:cubicBezTo>
                  <a:pt x="1049245" y="705825"/>
                  <a:pt x="1059701" y="700466"/>
                  <a:pt x="1069466" y="703598"/>
                </a:cubicBezTo>
                <a:cubicBezTo>
                  <a:pt x="1079238" y="706727"/>
                  <a:pt x="1084617" y="717156"/>
                  <a:pt x="1081488" y="726938"/>
                </a:cubicBezTo>
                <a:cubicBezTo>
                  <a:pt x="1078357" y="736720"/>
                  <a:pt x="1067897" y="742079"/>
                  <a:pt x="1058132" y="738950"/>
                </a:cubicBezTo>
                <a:cubicBezTo>
                  <a:pt x="1048363" y="735818"/>
                  <a:pt x="1042981" y="725355"/>
                  <a:pt x="1046113" y="715607"/>
                </a:cubicBezTo>
                <a:close/>
                <a:moveTo>
                  <a:pt x="1040477" y="343070"/>
                </a:moveTo>
                <a:cubicBezTo>
                  <a:pt x="1043609" y="333291"/>
                  <a:pt x="1054062" y="327899"/>
                  <a:pt x="1063831" y="331030"/>
                </a:cubicBezTo>
                <a:cubicBezTo>
                  <a:pt x="1073599" y="334162"/>
                  <a:pt x="1078982" y="344622"/>
                  <a:pt x="1075850" y="354404"/>
                </a:cubicBezTo>
                <a:cubicBezTo>
                  <a:pt x="1072721" y="364152"/>
                  <a:pt x="1062265" y="369545"/>
                  <a:pt x="1052493" y="366413"/>
                </a:cubicBezTo>
                <a:cubicBezTo>
                  <a:pt x="1042728" y="363281"/>
                  <a:pt x="1037345" y="352821"/>
                  <a:pt x="1040477" y="343070"/>
                </a:cubicBezTo>
                <a:close/>
                <a:moveTo>
                  <a:pt x="1021482" y="1572739"/>
                </a:moveTo>
                <a:cubicBezTo>
                  <a:pt x="1024614" y="1562990"/>
                  <a:pt x="1035071" y="1557598"/>
                  <a:pt x="1044836" y="1560730"/>
                </a:cubicBezTo>
                <a:cubicBezTo>
                  <a:pt x="1054608" y="1563862"/>
                  <a:pt x="1059987" y="1574321"/>
                  <a:pt x="1056855" y="1584103"/>
                </a:cubicBezTo>
                <a:cubicBezTo>
                  <a:pt x="1053726" y="1593851"/>
                  <a:pt x="1043266" y="1599244"/>
                  <a:pt x="1033498" y="1596112"/>
                </a:cubicBezTo>
                <a:cubicBezTo>
                  <a:pt x="1023733" y="1592980"/>
                  <a:pt x="1018350" y="1582520"/>
                  <a:pt x="1021482" y="1572739"/>
                </a:cubicBezTo>
                <a:close/>
                <a:moveTo>
                  <a:pt x="1015834" y="1200200"/>
                </a:moveTo>
                <a:cubicBezTo>
                  <a:pt x="1018963" y="1190451"/>
                  <a:pt x="1029419" y="1185059"/>
                  <a:pt x="1039188" y="1188191"/>
                </a:cubicBezTo>
                <a:cubicBezTo>
                  <a:pt x="1048956" y="1191323"/>
                  <a:pt x="1054339" y="1201782"/>
                  <a:pt x="1051207" y="1211534"/>
                </a:cubicBezTo>
                <a:cubicBezTo>
                  <a:pt x="1048075" y="1221312"/>
                  <a:pt x="1037622" y="1226705"/>
                  <a:pt x="1027850" y="1223573"/>
                </a:cubicBezTo>
                <a:cubicBezTo>
                  <a:pt x="1018085" y="1220441"/>
                  <a:pt x="1012702" y="1209981"/>
                  <a:pt x="1015834" y="1200200"/>
                </a:cubicBezTo>
                <a:close/>
                <a:moveTo>
                  <a:pt x="1010195" y="827666"/>
                </a:moveTo>
                <a:cubicBezTo>
                  <a:pt x="1013327" y="817884"/>
                  <a:pt x="1023783" y="812525"/>
                  <a:pt x="1033551" y="815657"/>
                </a:cubicBezTo>
                <a:cubicBezTo>
                  <a:pt x="1043316" y="818789"/>
                  <a:pt x="1048699" y="829249"/>
                  <a:pt x="1045567" y="838997"/>
                </a:cubicBezTo>
                <a:cubicBezTo>
                  <a:pt x="1042435" y="848779"/>
                  <a:pt x="1031979" y="854141"/>
                  <a:pt x="1022214" y="851006"/>
                </a:cubicBezTo>
                <a:cubicBezTo>
                  <a:pt x="1012445" y="847877"/>
                  <a:pt x="1007066" y="837417"/>
                  <a:pt x="1010195" y="827666"/>
                </a:cubicBezTo>
                <a:close/>
                <a:moveTo>
                  <a:pt x="1004556" y="455132"/>
                </a:moveTo>
                <a:cubicBezTo>
                  <a:pt x="1007688" y="445350"/>
                  <a:pt x="1018145" y="439961"/>
                  <a:pt x="1027910" y="443092"/>
                </a:cubicBezTo>
                <a:cubicBezTo>
                  <a:pt x="1037682" y="446224"/>
                  <a:pt x="1043061" y="456684"/>
                  <a:pt x="1039929" y="466466"/>
                </a:cubicBezTo>
                <a:cubicBezTo>
                  <a:pt x="1036800" y="476214"/>
                  <a:pt x="1026340" y="481607"/>
                  <a:pt x="1016572" y="478475"/>
                </a:cubicBezTo>
                <a:cubicBezTo>
                  <a:pt x="1006807" y="475343"/>
                  <a:pt x="1001424" y="464883"/>
                  <a:pt x="1004556" y="455132"/>
                </a:cubicBezTo>
                <a:close/>
                <a:moveTo>
                  <a:pt x="979916" y="1312259"/>
                </a:moveTo>
                <a:cubicBezTo>
                  <a:pt x="983048" y="1302510"/>
                  <a:pt x="993505" y="1297118"/>
                  <a:pt x="1003270" y="1300250"/>
                </a:cubicBezTo>
                <a:cubicBezTo>
                  <a:pt x="1013042" y="1303382"/>
                  <a:pt x="1018421" y="1313841"/>
                  <a:pt x="1015289" y="1323589"/>
                </a:cubicBezTo>
                <a:cubicBezTo>
                  <a:pt x="1012160" y="1333371"/>
                  <a:pt x="1001700" y="1338764"/>
                  <a:pt x="991932" y="1335632"/>
                </a:cubicBezTo>
                <a:cubicBezTo>
                  <a:pt x="982167" y="1332500"/>
                  <a:pt x="976784" y="1322040"/>
                  <a:pt x="979916" y="1312259"/>
                </a:cubicBezTo>
                <a:close/>
                <a:moveTo>
                  <a:pt x="974276" y="939729"/>
                </a:moveTo>
                <a:cubicBezTo>
                  <a:pt x="977405" y="929947"/>
                  <a:pt x="987861" y="924588"/>
                  <a:pt x="997633" y="927720"/>
                </a:cubicBezTo>
                <a:cubicBezTo>
                  <a:pt x="1007398" y="930852"/>
                  <a:pt x="1012781" y="941311"/>
                  <a:pt x="1009649" y="951059"/>
                </a:cubicBezTo>
                <a:cubicBezTo>
                  <a:pt x="1006517" y="960841"/>
                  <a:pt x="996060" y="966203"/>
                  <a:pt x="986292" y="963068"/>
                </a:cubicBezTo>
                <a:cubicBezTo>
                  <a:pt x="976524" y="959940"/>
                  <a:pt x="971144" y="949510"/>
                  <a:pt x="974276" y="939729"/>
                </a:cubicBezTo>
                <a:close/>
                <a:moveTo>
                  <a:pt x="968637" y="567195"/>
                </a:moveTo>
                <a:cubicBezTo>
                  <a:pt x="971769" y="557413"/>
                  <a:pt x="982226" y="552054"/>
                  <a:pt x="991991" y="555186"/>
                </a:cubicBezTo>
                <a:cubicBezTo>
                  <a:pt x="1001759" y="558318"/>
                  <a:pt x="1007138" y="568744"/>
                  <a:pt x="1004010" y="578525"/>
                </a:cubicBezTo>
                <a:cubicBezTo>
                  <a:pt x="1000878" y="588307"/>
                  <a:pt x="990421" y="593669"/>
                  <a:pt x="980656" y="590534"/>
                </a:cubicBezTo>
                <a:cubicBezTo>
                  <a:pt x="970888" y="587406"/>
                  <a:pt x="965509" y="576946"/>
                  <a:pt x="968637" y="567195"/>
                </a:cubicBezTo>
                <a:close/>
                <a:moveTo>
                  <a:pt x="962997" y="194662"/>
                </a:moveTo>
                <a:cubicBezTo>
                  <a:pt x="966129" y="184877"/>
                  <a:pt x="976582" y="179488"/>
                  <a:pt x="986351" y="182619"/>
                </a:cubicBezTo>
                <a:cubicBezTo>
                  <a:pt x="996123" y="185751"/>
                  <a:pt x="1001502" y="196211"/>
                  <a:pt x="998370" y="205993"/>
                </a:cubicBezTo>
                <a:cubicBezTo>
                  <a:pt x="995241" y="215741"/>
                  <a:pt x="984781" y="221134"/>
                  <a:pt x="975013" y="218002"/>
                </a:cubicBezTo>
                <a:cubicBezTo>
                  <a:pt x="965248" y="214870"/>
                  <a:pt x="959865" y="204410"/>
                  <a:pt x="962997" y="194662"/>
                </a:cubicBezTo>
                <a:close/>
                <a:moveTo>
                  <a:pt x="943995" y="1424321"/>
                </a:moveTo>
                <a:cubicBezTo>
                  <a:pt x="947127" y="1414573"/>
                  <a:pt x="957583" y="1409180"/>
                  <a:pt x="967348" y="1412312"/>
                </a:cubicBezTo>
                <a:cubicBezTo>
                  <a:pt x="977120" y="1415444"/>
                  <a:pt x="982499" y="1425904"/>
                  <a:pt x="979370" y="1435686"/>
                </a:cubicBezTo>
                <a:cubicBezTo>
                  <a:pt x="976239" y="1445434"/>
                  <a:pt x="965779" y="1450827"/>
                  <a:pt x="956010" y="1447695"/>
                </a:cubicBezTo>
                <a:cubicBezTo>
                  <a:pt x="946245" y="1444563"/>
                  <a:pt x="940863" y="1434103"/>
                  <a:pt x="943995" y="1424321"/>
                </a:cubicBezTo>
                <a:close/>
                <a:moveTo>
                  <a:pt x="938355" y="1051787"/>
                </a:moveTo>
                <a:cubicBezTo>
                  <a:pt x="941487" y="1042039"/>
                  <a:pt x="951940" y="1036647"/>
                  <a:pt x="961709" y="1039778"/>
                </a:cubicBezTo>
                <a:cubicBezTo>
                  <a:pt x="971477" y="1042910"/>
                  <a:pt x="976860" y="1053370"/>
                  <a:pt x="973728" y="1063118"/>
                </a:cubicBezTo>
                <a:cubicBezTo>
                  <a:pt x="970596" y="1072900"/>
                  <a:pt x="960143" y="1078293"/>
                  <a:pt x="950371" y="1075161"/>
                </a:cubicBezTo>
                <a:cubicBezTo>
                  <a:pt x="940606" y="1072029"/>
                  <a:pt x="935223" y="1061569"/>
                  <a:pt x="938355" y="1051787"/>
                </a:cubicBezTo>
                <a:close/>
                <a:moveTo>
                  <a:pt x="932720" y="679254"/>
                </a:moveTo>
                <a:cubicBezTo>
                  <a:pt x="935852" y="669472"/>
                  <a:pt x="946308" y="664113"/>
                  <a:pt x="956076" y="667245"/>
                </a:cubicBezTo>
                <a:cubicBezTo>
                  <a:pt x="965841" y="670374"/>
                  <a:pt x="971224" y="680837"/>
                  <a:pt x="968092" y="690585"/>
                </a:cubicBezTo>
                <a:cubicBezTo>
                  <a:pt x="964960" y="700367"/>
                  <a:pt x="954504" y="705726"/>
                  <a:pt x="944739" y="702597"/>
                </a:cubicBezTo>
                <a:cubicBezTo>
                  <a:pt x="934970" y="699465"/>
                  <a:pt x="929591" y="689036"/>
                  <a:pt x="932720" y="679254"/>
                </a:cubicBezTo>
                <a:close/>
                <a:moveTo>
                  <a:pt x="927077" y="306721"/>
                </a:moveTo>
                <a:cubicBezTo>
                  <a:pt x="930209" y="296939"/>
                  <a:pt x="940665" y="291580"/>
                  <a:pt x="950430" y="294678"/>
                </a:cubicBezTo>
                <a:cubicBezTo>
                  <a:pt x="960202" y="297810"/>
                  <a:pt x="965581" y="308270"/>
                  <a:pt x="962452" y="318052"/>
                </a:cubicBezTo>
                <a:cubicBezTo>
                  <a:pt x="959321" y="327804"/>
                  <a:pt x="948864" y="333193"/>
                  <a:pt x="939092" y="330064"/>
                </a:cubicBezTo>
                <a:cubicBezTo>
                  <a:pt x="929327" y="326933"/>
                  <a:pt x="923945" y="316473"/>
                  <a:pt x="927077" y="306721"/>
                </a:cubicBezTo>
                <a:close/>
                <a:moveTo>
                  <a:pt x="908077" y="1536414"/>
                </a:moveTo>
                <a:cubicBezTo>
                  <a:pt x="911209" y="1526629"/>
                  <a:pt x="921665" y="1521239"/>
                  <a:pt x="931430" y="1524371"/>
                </a:cubicBezTo>
                <a:cubicBezTo>
                  <a:pt x="941198" y="1527503"/>
                  <a:pt x="946581" y="1537963"/>
                  <a:pt x="943449" y="1547745"/>
                </a:cubicBezTo>
                <a:cubicBezTo>
                  <a:pt x="940317" y="1557493"/>
                  <a:pt x="929861" y="1562886"/>
                  <a:pt x="920096" y="1559754"/>
                </a:cubicBezTo>
                <a:cubicBezTo>
                  <a:pt x="910327" y="1556622"/>
                  <a:pt x="904948" y="1546162"/>
                  <a:pt x="908077" y="1536414"/>
                </a:cubicBezTo>
                <a:close/>
                <a:moveTo>
                  <a:pt x="902436" y="1163848"/>
                </a:moveTo>
                <a:cubicBezTo>
                  <a:pt x="905568" y="1154096"/>
                  <a:pt x="916025" y="1148707"/>
                  <a:pt x="925790" y="1151839"/>
                </a:cubicBezTo>
                <a:cubicBezTo>
                  <a:pt x="935562" y="1154971"/>
                  <a:pt x="940941" y="1165430"/>
                  <a:pt x="937809" y="1175178"/>
                </a:cubicBezTo>
                <a:cubicBezTo>
                  <a:pt x="934680" y="1184964"/>
                  <a:pt x="924224" y="1190353"/>
                  <a:pt x="914452" y="1187221"/>
                </a:cubicBezTo>
                <a:cubicBezTo>
                  <a:pt x="904687" y="1184089"/>
                  <a:pt x="899304" y="1173629"/>
                  <a:pt x="902436" y="1163848"/>
                </a:cubicBezTo>
                <a:close/>
                <a:moveTo>
                  <a:pt x="896801" y="791313"/>
                </a:moveTo>
                <a:cubicBezTo>
                  <a:pt x="899929" y="781561"/>
                  <a:pt x="910386" y="776172"/>
                  <a:pt x="920158" y="779304"/>
                </a:cubicBezTo>
                <a:cubicBezTo>
                  <a:pt x="929923" y="782436"/>
                  <a:pt x="935305" y="792896"/>
                  <a:pt x="932173" y="802644"/>
                </a:cubicBezTo>
                <a:cubicBezTo>
                  <a:pt x="929042" y="812429"/>
                  <a:pt x="918588" y="817788"/>
                  <a:pt x="908817" y="814656"/>
                </a:cubicBezTo>
                <a:cubicBezTo>
                  <a:pt x="899048" y="811555"/>
                  <a:pt x="893669" y="801095"/>
                  <a:pt x="896801" y="791313"/>
                </a:cubicBezTo>
                <a:close/>
                <a:moveTo>
                  <a:pt x="891157" y="418781"/>
                </a:moveTo>
                <a:cubicBezTo>
                  <a:pt x="894289" y="408999"/>
                  <a:pt x="904746" y="403640"/>
                  <a:pt x="914511" y="406772"/>
                </a:cubicBezTo>
                <a:cubicBezTo>
                  <a:pt x="924279" y="409900"/>
                  <a:pt x="929658" y="420330"/>
                  <a:pt x="926530" y="430111"/>
                </a:cubicBezTo>
                <a:cubicBezTo>
                  <a:pt x="923398" y="439893"/>
                  <a:pt x="912942" y="445252"/>
                  <a:pt x="903176" y="442124"/>
                </a:cubicBezTo>
                <a:cubicBezTo>
                  <a:pt x="893408" y="438992"/>
                  <a:pt x="888029" y="428529"/>
                  <a:pt x="891157" y="418781"/>
                </a:cubicBezTo>
                <a:close/>
                <a:moveTo>
                  <a:pt x="866516" y="1275906"/>
                </a:moveTo>
                <a:cubicBezTo>
                  <a:pt x="869648" y="1266158"/>
                  <a:pt x="880104" y="1260765"/>
                  <a:pt x="889869" y="1263897"/>
                </a:cubicBezTo>
                <a:cubicBezTo>
                  <a:pt x="899641" y="1267029"/>
                  <a:pt x="905020" y="1277489"/>
                  <a:pt x="901891" y="1287271"/>
                </a:cubicBezTo>
                <a:cubicBezTo>
                  <a:pt x="898760" y="1297019"/>
                  <a:pt x="888300" y="1302412"/>
                  <a:pt x="878535" y="1299280"/>
                </a:cubicBezTo>
                <a:cubicBezTo>
                  <a:pt x="868766" y="1296148"/>
                  <a:pt x="863384" y="1285688"/>
                  <a:pt x="866516" y="1275906"/>
                </a:cubicBezTo>
                <a:close/>
                <a:moveTo>
                  <a:pt x="860879" y="903372"/>
                </a:moveTo>
                <a:cubicBezTo>
                  <a:pt x="864011" y="893624"/>
                  <a:pt x="874464" y="888232"/>
                  <a:pt x="884233" y="891363"/>
                </a:cubicBezTo>
                <a:cubicBezTo>
                  <a:pt x="894005" y="894495"/>
                  <a:pt x="899384" y="904955"/>
                  <a:pt x="896252" y="914707"/>
                </a:cubicBezTo>
                <a:cubicBezTo>
                  <a:pt x="893123" y="924485"/>
                  <a:pt x="882667" y="929878"/>
                  <a:pt x="872895" y="926746"/>
                </a:cubicBezTo>
                <a:cubicBezTo>
                  <a:pt x="863130" y="923614"/>
                  <a:pt x="857747" y="913154"/>
                  <a:pt x="860879" y="903372"/>
                </a:cubicBezTo>
                <a:close/>
                <a:moveTo>
                  <a:pt x="855239" y="530840"/>
                </a:moveTo>
                <a:cubicBezTo>
                  <a:pt x="858368" y="521058"/>
                  <a:pt x="868824" y="515699"/>
                  <a:pt x="878596" y="518831"/>
                </a:cubicBezTo>
                <a:cubicBezTo>
                  <a:pt x="888361" y="521963"/>
                  <a:pt x="893744" y="532422"/>
                  <a:pt x="890612" y="542170"/>
                </a:cubicBezTo>
                <a:cubicBezTo>
                  <a:pt x="887480" y="551952"/>
                  <a:pt x="877024" y="557314"/>
                  <a:pt x="867255" y="554179"/>
                </a:cubicBezTo>
                <a:cubicBezTo>
                  <a:pt x="857487" y="551051"/>
                  <a:pt x="852107" y="540621"/>
                  <a:pt x="855239" y="530840"/>
                </a:cubicBezTo>
                <a:close/>
                <a:moveTo>
                  <a:pt x="849596" y="158307"/>
                </a:moveTo>
                <a:cubicBezTo>
                  <a:pt x="852728" y="148525"/>
                  <a:pt x="863185" y="143166"/>
                  <a:pt x="872950" y="146298"/>
                </a:cubicBezTo>
                <a:cubicBezTo>
                  <a:pt x="882721" y="149430"/>
                  <a:pt x="888100" y="159856"/>
                  <a:pt x="884972" y="169638"/>
                </a:cubicBezTo>
                <a:cubicBezTo>
                  <a:pt x="881840" y="179389"/>
                  <a:pt x="871380" y="184782"/>
                  <a:pt x="861612" y="181647"/>
                </a:cubicBezTo>
                <a:cubicBezTo>
                  <a:pt x="851847" y="178518"/>
                  <a:pt x="846465" y="168058"/>
                  <a:pt x="849596" y="158307"/>
                </a:cubicBezTo>
                <a:close/>
                <a:moveTo>
                  <a:pt x="830597" y="1387997"/>
                </a:moveTo>
                <a:cubicBezTo>
                  <a:pt x="833729" y="1378218"/>
                  <a:pt x="844185" y="1372825"/>
                  <a:pt x="853953" y="1375957"/>
                </a:cubicBezTo>
                <a:cubicBezTo>
                  <a:pt x="863718" y="1379089"/>
                  <a:pt x="869101" y="1389549"/>
                  <a:pt x="865969" y="1399331"/>
                </a:cubicBezTo>
                <a:cubicBezTo>
                  <a:pt x="862837" y="1409079"/>
                  <a:pt x="852381" y="1414472"/>
                  <a:pt x="842616" y="1411340"/>
                </a:cubicBezTo>
                <a:cubicBezTo>
                  <a:pt x="832847" y="1408208"/>
                  <a:pt x="827468" y="1397748"/>
                  <a:pt x="830597" y="1387997"/>
                </a:cubicBezTo>
                <a:close/>
                <a:moveTo>
                  <a:pt x="824961" y="1015435"/>
                </a:moveTo>
                <a:cubicBezTo>
                  <a:pt x="828093" y="1005687"/>
                  <a:pt x="838550" y="1000295"/>
                  <a:pt x="848315" y="1003426"/>
                </a:cubicBezTo>
                <a:cubicBezTo>
                  <a:pt x="858087" y="1006558"/>
                  <a:pt x="863466" y="1017018"/>
                  <a:pt x="860334" y="1026800"/>
                </a:cubicBezTo>
                <a:cubicBezTo>
                  <a:pt x="857205" y="1036548"/>
                  <a:pt x="846746" y="1041941"/>
                  <a:pt x="836977" y="1038809"/>
                </a:cubicBezTo>
                <a:cubicBezTo>
                  <a:pt x="827212" y="1035677"/>
                  <a:pt x="821829" y="1025217"/>
                  <a:pt x="824961" y="1015435"/>
                </a:cubicBezTo>
                <a:close/>
                <a:moveTo>
                  <a:pt x="819321" y="642902"/>
                </a:moveTo>
                <a:cubicBezTo>
                  <a:pt x="822450" y="633154"/>
                  <a:pt x="832906" y="627762"/>
                  <a:pt x="842675" y="630893"/>
                </a:cubicBezTo>
                <a:cubicBezTo>
                  <a:pt x="852443" y="634025"/>
                  <a:pt x="857826" y="644485"/>
                  <a:pt x="854694" y="654233"/>
                </a:cubicBezTo>
                <a:cubicBezTo>
                  <a:pt x="851562" y="664015"/>
                  <a:pt x="841109" y="669408"/>
                  <a:pt x="831337" y="666276"/>
                </a:cubicBezTo>
                <a:cubicBezTo>
                  <a:pt x="821572" y="663144"/>
                  <a:pt x="816189" y="652684"/>
                  <a:pt x="819321" y="642902"/>
                </a:cubicBezTo>
                <a:close/>
                <a:moveTo>
                  <a:pt x="813678" y="270369"/>
                </a:moveTo>
                <a:cubicBezTo>
                  <a:pt x="816810" y="260587"/>
                  <a:pt x="827266" y="255228"/>
                  <a:pt x="837031" y="258360"/>
                </a:cubicBezTo>
                <a:cubicBezTo>
                  <a:pt x="846799" y="261492"/>
                  <a:pt x="852182" y="271952"/>
                  <a:pt x="849050" y="281700"/>
                </a:cubicBezTo>
                <a:cubicBezTo>
                  <a:pt x="845918" y="291482"/>
                  <a:pt x="835462" y="296844"/>
                  <a:pt x="825697" y="293709"/>
                </a:cubicBezTo>
                <a:cubicBezTo>
                  <a:pt x="815928" y="290580"/>
                  <a:pt x="810549" y="280120"/>
                  <a:pt x="813678" y="270369"/>
                </a:cubicBezTo>
                <a:close/>
                <a:moveTo>
                  <a:pt x="794678" y="1500058"/>
                </a:moveTo>
                <a:cubicBezTo>
                  <a:pt x="797807" y="1490276"/>
                  <a:pt x="808263" y="1484887"/>
                  <a:pt x="818035" y="1488019"/>
                </a:cubicBezTo>
                <a:cubicBezTo>
                  <a:pt x="827800" y="1491151"/>
                  <a:pt x="833183" y="1501610"/>
                  <a:pt x="830051" y="1511392"/>
                </a:cubicBezTo>
                <a:cubicBezTo>
                  <a:pt x="826919" y="1521140"/>
                  <a:pt x="816463" y="1526533"/>
                  <a:pt x="806694" y="1523401"/>
                </a:cubicBezTo>
                <a:cubicBezTo>
                  <a:pt x="796926" y="1520269"/>
                  <a:pt x="791546" y="1509809"/>
                  <a:pt x="794678" y="1500058"/>
                </a:cubicBezTo>
                <a:close/>
                <a:moveTo>
                  <a:pt x="789039" y="1127494"/>
                </a:moveTo>
                <a:cubicBezTo>
                  <a:pt x="792171" y="1117746"/>
                  <a:pt x="802628" y="1112354"/>
                  <a:pt x="812393" y="1115485"/>
                </a:cubicBezTo>
                <a:cubicBezTo>
                  <a:pt x="822161" y="1118617"/>
                  <a:pt x="827540" y="1129077"/>
                  <a:pt x="824412" y="1138859"/>
                </a:cubicBezTo>
                <a:cubicBezTo>
                  <a:pt x="821280" y="1148607"/>
                  <a:pt x="810824" y="1154000"/>
                  <a:pt x="801058" y="1150868"/>
                </a:cubicBezTo>
                <a:cubicBezTo>
                  <a:pt x="791290" y="1147736"/>
                  <a:pt x="785911" y="1137276"/>
                  <a:pt x="789039" y="1127494"/>
                </a:cubicBezTo>
                <a:close/>
                <a:moveTo>
                  <a:pt x="783400" y="754961"/>
                </a:moveTo>
                <a:cubicBezTo>
                  <a:pt x="786532" y="745213"/>
                  <a:pt x="796989" y="739821"/>
                  <a:pt x="806754" y="742952"/>
                </a:cubicBezTo>
                <a:cubicBezTo>
                  <a:pt x="816526" y="746084"/>
                  <a:pt x="821905" y="756544"/>
                  <a:pt x="818773" y="766292"/>
                </a:cubicBezTo>
                <a:cubicBezTo>
                  <a:pt x="815644" y="776074"/>
                  <a:pt x="805185" y="781467"/>
                  <a:pt x="795416" y="778335"/>
                </a:cubicBezTo>
                <a:cubicBezTo>
                  <a:pt x="785651" y="775203"/>
                  <a:pt x="780268" y="764743"/>
                  <a:pt x="783400" y="754961"/>
                </a:cubicBezTo>
                <a:close/>
                <a:moveTo>
                  <a:pt x="777759" y="382429"/>
                </a:moveTo>
                <a:cubicBezTo>
                  <a:pt x="780888" y="372647"/>
                  <a:pt x="791344" y="367288"/>
                  <a:pt x="801116" y="370420"/>
                </a:cubicBezTo>
                <a:cubicBezTo>
                  <a:pt x="810881" y="373548"/>
                  <a:pt x="816264" y="384011"/>
                  <a:pt x="813132" y="393759"/>
                </a:cubicBezTo>
                <a:cubicBezTo>
                  <a:pt x="810000" y="403541"/>
                  <a:pt x="799544" y="408900"/>
                  <a:pt x="789775" y="405772"/>
                </a:cubicBezTo>
                <a:cubicBezTo>
                  <a:pt x="780007" y="402640"/>
                  <a:pt x="774627" y="392210"/>
                  <a:pt x="777759" y="382429"/>
                </a:cubicBezTo>
                <a:close/>
                <a:moveTo>
                  <a:pt x="753122" y="1239588"/>
                </a:moveTo>
                <a:cubicBezTo>
                  <a:pt x="756254" y="1229803"/>
                  <a:pt x="766710" y="1224413"/>
                  <a:pt x="776478" y="1227545"/>
                </a:cubicBezTo>
                <a:cubicBezTo>
                  <a:pt x="786243" y="1230677"/>
                  <a:pt x="791626" y="1241137"/>
                  <a:pt x="788494" y="1250919"/>
                </a:cubicBezTo>
                <a:cubicBezTo>
                  <a:pt x="785362" y="1260667"/>
                  <a:pt x="774906" y="1266060"/>
                  <a:pt x="765141" y="1262928"/>
                </a:cubicBezTo>
                <a:cubicBezTo>
                  <a:pt x="755372" y="1259796"/>
                  <a:pt x="749993" y="1249336"/>
                  <a:pt x="753122" y="1239588"/>
                </a:cubicBezTo>
                <a:close/>
                <a:moveTo>
                  <a:pt x="747482" y="867021"/>
                </a:moveTo>
                <a:cubicBezTo>
                  <a:pt x="750614" y="857269"/>
                  <a:pt x="761070" y="851880"/>
                  <a:pt x="770835" y="855012"/>
                </a:cubicBezTo>
                <a:cubicBezTo>
                  <a:pt x="780607" y="858144"/>
                  <a:pt x="785986" y="868604"/>
                  <a:pt x="782857" y="878386"/>
                </a:cubicBezTo>
                <a:cubicBezTo>
                  <a:pt x="779726" y="888137"/>
                  <a:pt x="769269" y="893526"/>
                  <a:pt x="759497" y="890394"/>
                </a:cubicBezTo>
                <a:cubicBezTo>
                  <a:pt x="749732" y="887263"/>
                  <a:pt x="744350" y="876803"/>
                  <a:pt x="747482" y="867021"/>
                </a:cubicBezTo>
                <a:close/>
                <a:moveTo>
                  <a:pt x="741841" y="494487"/>
                </a:moveTo>
                <a:cubicBezTo>
                  <a:pt x="744973" y="484736"/>
                  <a:pt x="755426" y="479347"/>
                  <a:pt x="765195" y="482478"/>
                </a:cubicBezTo>
                <a:cubicBezTo>
                  <a:pt x="774963" y="485610"/>
                  <a:pt x="780346" y="496070"/>
                  <a:pt x="777214" y="505818"/>
                </a:cubicBezTo>
                <a:cubicBezTo>
                  <a:pt x="774082" y="515604"/>
                  <a:pt x="763626" y="520993"/>
                  <a:pt x="753857" y="517861"/>
                </a:cubicBezTo>
                <a:cubicBezTo>
                  <a:pt x="744092" y="514729"/>
                  <a:pt x="738709" y="504269"/>
                  <a:pt x="741841" y="494487"/>
                </a:cubicBezTo>
                <a:close/>
                <a:moveTo>
                  <a:pt x="736199" y="121954"/>
                </a:moveTo>
                <a:cubicBezTo>
                  <a:pt x="739331" y="112172"/>
                  <a:pt x="749787" y="106813"/>
                  <a:pt x="759555" y="109945"/>
                </a:cubicBezTo>
                <a:cubicBezTo>
                  <a:pt x="769320" y="113074"/>
                  <a:pt x="774703" y="123537"/>
                  <a:pt x="771571" y="133285"/>
                </a:cubicBezTo>
                <a:cubicBezTo>
                  <a:pt x="768439" y="143067"/>
                  <a:pt x="757983" y="148426"/>
                  <a:pt x="748218" y="145297"/>
                </a:cubicBezTo>
                <a:cubicBezTo>
                  <a:pt x="738449" y="142165"/>
                  <a:pt x="733070" y="131702"/>
                  <a:pt x="736199" y="121954"/>
                </a:cubicBezTo>
                <a:close/>
                <a:moveTo>
                  <a:pt x="717204" y="1351646"/>
                </a:moveTo>
                <a:cubicBezTo>
                  <a:pt x="720332" y="1341864"/>
                  <a:pt x="730789" y="1336506"/>
                  <a:pt x="740561" y="1339638"/>
                </a:cubicBezTo>
                <a:cubicBezTo>
                  <a:pt x="750326" y="1342736"/>
                  <a:pt x="755708" y="1353195"/>
                  <a:pt x="752576" y="1362977"/>
                </a:cubicBezTo>
                <a:cubicBezTo>
                  <a:pt x="749445" y="1372729"/>
                  <a:pt x="738991" y="1378118"/>
                  <a:pt x="729220" y="1374990"/>
                </a:cubicBezTo>
                <a:cubicBezTo>
                  <a:pt x="719451" y="1371858"/>
                  <a:pt x="714072" y="1361398"/>
                  <a:pt x="717204" y="1351646"/>
                </a:cubicBezTo>
                <a:close/>
                <a:moveTo>
                  <a:pt x="711560" y="979114"/>
                </a:moveTo>
                <a:cubicBezTo>
                  <a:pt x="714692" y="969328"/>
                  <a:pt x="725148" y="963939"/>
                  <a:pt x="734913" y="967071"/>
                </a:cubicBezTo>
                <a:cubicBezTo>
                  <a:pt x="744681" y="970203"/>
                  <a:pt x="750064" y="980663"/>
                  <a:pt x="746932" y="990445"/>
                </a:cubicBezTo>
                <a:cubicBezTo>
                  <a:pt x="743800" y="1000193"/>
                  <a:pt x="733344" y="1005585"/>
                  <a:pt x="723579" y="1002453"/>
                </a:cubicBezTo>
                <a:cubicBezTo>
                  <a:pt x="713810" y="999322"/>
                  <a:pt x="708431" y="988862"/>
                  <a:pt x="711560" y="979114"/>
                </a:cubicBezTo>
                <a:close/>
                <a:moveTo>
                  <a:pt x="705920" y="606546"/>
                </a:moveTo>
                <a:cubicBezTo>
                  <a:pt x="709052" y="596798"/>
                  <a:pt x="719509" y="591406"/>
                  <a:pt x="729274" y="594537"/>
                </a:cubicBezTo>
                <a:cubicBezTo>
                  <a:pt x="739046" y="597669"/>
                  <a:pt x="744425" y="608129"/>
                  <a:pt x="741293" y="617881"/>
                </a:cubicBezTo>
                <a:cubicBezTo>
                  <a:pt x="738164" y="627659"/>
                  <a:pt x="727708" y="633052"/>
                  <a:pt x="717936" y="629920"/>
                </a:cubicBezTo>
                <a:cubicBezTo>
                  <a:pt x="708171" y="626788"/>
                  <a:pt x="702788" y="616328"/>
                  <a:pt x="705920" y="606546"/>
                </a:cubicBezTo>
                <a:close/>
                <a:moveTo>
                  <a:pt x="700280" y="234014"/>
                </a:moveTo>
                <a:cubicBezTo>
                  <a:pt x="703408" y="224266"/>
                  <a:pt x="713865" y="218873"/>
                  <a:pt x="723637" y="222005"/>
                </a:cubicBezTo>
                <a:cubicBezTo>
                  <a:pt x="733402" y="225137"/>
                  <a:pt x="738784" y="235597"/>
                  <a:pt x="735652" y="245348"/>
                </a:cubicBezTo>
                <a:cubicBezTo>
                  <a:pt x="732521" y="255127"/>
                  <a:pt x="722064" y="260489"/>
                  <a:pt x="712296" y="257357"/>
                </a:cubicBezTo>
                <a:cubicBezTo>
                  <a:pt x="702527" y="254256"/>
                  <a:pt x="697148" y="243796"/>
                  <a:pt x="700280" y="234014"/>
                </a:cubicBezTo>
                <a:close/>
                <a:moveTo>
                  <a:pt x="681281" y="1463706"/>
                </a:moveTo>
                <a:cubicBezTo>
                  <a:pt x="684413" y="1453924"/>
                  <a:pt x="694866" y="1448565"/>
                  <a:pt x="704635" y="1451697"/>
                </a:cubicBezTo>
                <a:cubicBezTo>
                  <a:pt x="714407" y="1454826"/>
                  <a:pt x="719786" y="1465255"/>
                  <a:pt x="716654" y="1475037"/>
                </a:cubicBezTo>
                <a:cubicBezTo>
                  <a:pt x="713525" y="1484819"/>
                  <a:pt x="703069" y="1490177"/>
                  <a:pt x="693297" y="1487049"/>
                </a:cubicBezTo>
                <a:cubicBezTo>
                  <a:pt x="683532" y="1483917"/>
                  <a:pt x="678149" y="1473454"/>
                  <a:pt x="681281" y="1463706"/>
                </a:cubicBezTo>
                <a:close/>
                <a:moveTo>
                  <a:pt x="675641" y="1091173"/>
                </a:moveTo>
                <a:cubicBezTo>
                  <a:pt x="678770" y="1081391"/>
                  <a:pt x="689226" y="1076002"/>
                  <a:pt x="698998" y="1079133"/>
                </a:cubicBezTo>
                <a:cubicBezTo>
                  <a:pt x="708763" y="1082262"/>
                  <a:pt x="714146" y="1092725"/>
                  <a:pt x="711014" y="1102507"/>
                </a:cubicBezTo>
                <a:cubicBezTo>
                  <a:pt x="707882" y="1112255"/>
                  <a:pt x="697426" y="1117648"/>
                  <a:pt x="687657" y="1114516"/>
                </a:cubicBezTo>
                <a:cubicBezTo>
                  <a:pt x="677889" y="1111384"/>
                  <a:pt x="672509" y="1100924"/>
                  <a:pt x="675641" y="1091173"/>
                </a:cubicBezTo>
                <a:close/>
                <a:moveTo>
                  <a:pt x="670002" y="718610"/>
                </a:moveTo>
                <a:cubicBezTo>
                  <a:pt x="673134" y="708862"/>
                  <a:pt x="683590" y="703469"/>
                  <a:pt x="693355" y="706601"/>
                </a:cubicBezTo>
                <a:cubicBezTo>
                  <a:pt x="703127" y="709733"/>
                  <a:pt x="708506" y="720193"/>
                  <a:pt x="705377" y="729975"/>
                </a:cubicBezTo>
                <a:cubicBezTo>
                  <a:pt x="702246" y="739723"/>
                  <a:pt x="691789" y="745115"/>
                  <a:pt x="682021" y="741983"/>
                </a:cubicBezTo>
                <a:cubicBezTo>
                  <a:pt x="672252" y="738852"/>
                  <a:pt x="666870" y="728392"/>
                  <a:pt x="670002" y="718610"/>
                </a:cubicBezTo>
                <a:close/>
                <a:moveTo>
                  <a:pt x="664358" y="346076"/>
                </a:moveTo>
                <a:cubicBezTo>
                  <a:pt x="667490" y="336328"/>
                  <a:pt x="677943" y="330936"/>
                  <a:pt x="687712" y="334067"/>
                </a:cubicBezTo>
                <a:cubicBezTo>
                  <a:pt x="697480" y="337199"/>
                  <a:pt x="702863" y="347659"/>
                  <a:pt x="699731" y="357407"/>
                </a:cubicBezTo>
                <a:cubicBezTo>
                  <a:pt x="696602" y="367189"/>
                  <a:pt x="686146" y="372582"/>
                  <a:pt x="676374" y="369450"/>
                </a:cubicBezTo>
                <a:cubicBezTo>
                  <a:pt x="666609" y="366318"/>
                  <a:pt x="661226" y="355858"/>
                  <a:pt x="664358" y="346076"/>
                </a:cubicBezTo>
                <a:close/>
                <a:moveTo>
                  <a:pt x="639723" y="1203232"/>
                </a:moveTo>
                <a:cubicBezTo>
                  <a:pt x="642855" y="1193450"/>
                  <a:pt x="653308" y="1188091"/>
                  <a:pt x="663077" y="1191223"/>
                </a:cubicBezTo>
                <a:cubicBezTo>
                  <a:pt x="672845" y="1194355"/>
                  <a:pt x="678228" y="1204781"/>
                  <a:pt x="675096" y="1214563"/>
                </a:cubicBezTo>
                <a:cubicBezTo>
                  <a:pt x="671964" y="1224345"/>
                  <a:pt x="661511" y="1229707"/>
                  <a:pt x="651739" y="1226571"/>
                </a:cubicBezTo>
                <a:cubicBezTo>
                  <a:pt x="641974" y="1223443"/>
                  <a:pt x="636591" y="1212983"/>
                  <a:pt x="639723" y="1203232"/>
                </a:cubicBezTo>
                <a:close/>
                <a:moveTo>
                  <a:pt x="634081" y="830699"/>
                </a:moveTo>
                <a:cubicBezTo>
                  <a:pt x="637213" y="820921"/>
                  <a:pt x="647669" y="815528"/>
                  <a:pt x="657437" y="818660"/>
                </a:cubicBezTo>
                <a:cubicBezTo>
                  <a:pt x="667202" y="821792"/>
                  <a:pt x="672585" y="832252"/>
                  <a:pt x="669453" y="842034"/>
                </a:cubicBezTo>
                <a:cubicBezTo>
                  <a:pt x="666321" y="851782"/>
                  <a:pt x="655865" y="857174"/>
                  <a:pt x="646100" y="854042"/>
                </a:cubicBezTo>
                <a:cubicBezTo>
                  <a:pt x="636331" y="850911"/>
                  <a:pt x="630952" y="840451"/>
                  <a:pt x="634081" y="830699"/>
                </a:cubicBezTo>
                <a:close/>
                <a:moveTo>
                  <a:pt x="628440" y="458135"/>
                </a:moveTo>
                <a:cubicBezTo>
                  <a:pt x="631572" y="448387"/>
                  <a:pt x="642029" y="442995"/>
                  <a:pt x="651794" y="446126"/>
                </a:cubicBezTo>
                <a:cubicBezTo>
                  <a:pt x="661566" y="449258"/>
                  <a:pt x="666945" y="459718"/>
                  <a:pt x="663813" y="469501"/>
                </a:cubicBezTo>
                <a:cubicBezTo>
                  <a:pt x="660684" y="479249"/>
                  <a:pt x="650228" y="484641"/>
                  <a:pt x="640456" y="481510"/>
                </a:cubicBezTo>
                <a:cubicBezTo>
                  <a:pt x="630691" y="478378"/>
                  <a:pt x="625308" y="467918"/>
                  <a:pt x="628440" y="458135"/>
                </a:cubicBezTo>
                <a:close/>
                <a:moveTo>
                  <a:pt x="622803" y="85602"/>
                </a:moveTo>
                <a:cubicBezTo>
                  <a:pt x="625932" y="75854"/>
                  <a:pt x="636388" y="70462"/>
                  <a:pt x="646157" y="73593"/>
                </a:cubicBezTo>
                <a:cubicBezTo>
                  <a:pt x="655925" y="76725"/>
                  <a:pt x="661308" y="87185"/>
                  <a:pt x="658176" y="96933"/>
                </a:cubicBezTo>
                <a:cubicBezTo>
                  <a:pt x="655044" y="106715"/>
                  <a:pt x="644591" y="112077"/>
                  <a:pt x="634819" y="108976"/>
                </a:cubicBezTo>
                <a:cubicBezTo>
                  <a:pt x="625054" y="105844"/>
                  <a:pt x="619671" y="95384"/>
                  <a:pt x="622803" y="85602"/>
                </a:cubicBezTo>
                <a:close/>
                <a:moveTo>
                  <a:pt x="603802" y="1315295"/>
                </a:moveTo>
                <a:cubicBezTo>
                  <a:pt x="606934" y="1305513"/>
                  <a:pt x="617391" y="1300154"/>
                  <a:pt x="627156" y="1303286"/>
                </a:cubicBezTo>
                <a:cubicBezTo>
                  <a:pt x="636928" y="1306418"/>
                  <a:pt x="642307" y="1316878"/>
                  <a:pt x="639175" y="1326626"/>
                </a:cubicBezTo>
                <a:cubicBezTo>
                  <a:pt x="636046" y="1336408"/>
                  <a:pt x="625590" y="1341770"/>
                  <a:pt x="615818" y="1338634"/>
                </a:cubicBezTo>
                <a:cubicBezTo>
                  <a:pt x="606053" y="1335506"/>
                  <a:pt x="600670" y="1325046"/>
                  <a:pt x="603802" y="1315295"/>
                </a:cubicBezTo>
                <a:close/>
                <a:moveTo>
                  <a:pt x="598162" y="942758"/>
                </a:moveTo>
                <a:cubicBezTo>
                  <a:pt x="601291" y="932976"/>
                  <a:pt x="611747" y="927587"/>
                  <a:pt x="621519" y="930718"/>
                </a:cubicBezTo>
                <a:cubicBezTo>
                  <a:pt x="631284" y="933850"/>
                  <a:pt x="636667" y="944310"/>
                  <a:pt x="633535" y="954092"/>
                </a:cubicBezTo>
                <a:cubicBezTo>
                  <a:pt x="630403" y="963840"/>
                  <a:pt x="619947" y="969233"/>
                  <a:pt x="610178" y="966101"/>
                </a:cubicBezTo>
                <a:cubicBezTo>
                  <a:pt x="600410" y="962969"/>
                  <a:pt x="595030" y="952509"/>
                  <a:pt x="598162" y="942758"/>
                </a:cubicBezTo>
                <a:close/>
                <a:moveTo>
                  <a:pt x="592522" y="570194"/>
                </a:moveTo>
                <a:cubicBezTo>
                  <a:pt x="595654" y="560443"/>
                  <a:pt x="606111" y="555054"/>
                  <a:pt x="615876" y="558185"/>
                </a:cubicBezTo>
                <a:cubicBezTo>
                  <a:pt x="625644" y="561317"/>
                  <a:pt x="631023" y="571777"/>
                  <a:pt x="627895" y="581559"/>
                </a:cubicBezTo>
                <a:cubicBezTo>
                  <a:pt x="624763" y="591311"/>
                  <a:pt x="614307" y="596700"/>
                  <a:pt x="604541" y="593568"/>
                </a:cubicBezTo>
                <a:cubicBezTo>
                  <a:pt x="594773" y="590436"/>
                  <a:pt x="589394" y="579976"/>
                  <a:pt x="592522" y="570194"/>
                </a:cubicBezTo>
                <a:close/>
                <a:moveTo>
                  <a:pt x="586881" y="197662"/>
                </a:moveTo>
                <a:cubicBezTo>
                  <a:pt x="590013" y="187911"/>
                  <a:pt x="600466" y="182522"/>
                  <a:pt x="610235" y="185653"/>
                </a:cubicBezTo>
                <a:cubicBezTo>
                  <a:pt x="620007" y="188785"/>
                  <a:pt x="625386" y="199245"/>
                  <a:pt x="622254" y="208993"/>
                </a:cubicBezTo>
                <a:cubicBezTo>
                  <a:pt x="619125" y="218779"/>
                  <a:pt x="608669" y="224168"/>
                  <a:pt x="598897" y="221036"/>
                </a:cubicBezTo>
                <a:cubicBezTo>
                  <a:pt x="589132" y="217904"/>
                  <a:pt x="583749" y="207444"/>
                  <a:pt x="586881" y="197662"/>
                </a:cubicBezTo>
                <a:close/>
                <a:moveTo>
                  <a:pt x="567884" y="1427354"/>
                </a:moveTo>
                <a:cubicBezTo>
                  <a:pt x="571016" y="1417572"/>
                  <a:pt x="581472" y="1412214"/>
                  <a:pt x="591237" y="1415346"/>
                </a:cubicBezTo>
                <a:cubicBezTo>
                  <a:pt x="601009" y="1418474"/>
                  <a:pt x="606388" y="1428937"/>
                  <a:pt x="603259" y="1438685"/>
                </a:cubicBezTo>
                <a:cubicBezTo>
                  <a:pt x="600128" y="1448467"/>
                  <a:pt x="589671" y="1453826"/>
                  <a:pt x="579899" y="1450697"/>
                </a:cubicBezTo>
                <a:cubicBezTo>
                  <a:pt x="570134" y="1447565"/>
                  <a:pt x="564752" y="1437136"/>
                  <a:pt x="567884" y="1427354"/>
                </a:cubicBezTo>
                <a:close/>
                <a:moveTo>
                  <a:pt x="562243" y="1054821"/>
                </a:moveTo>
                <a:cubicBezTo>
                  <a:pt x="565375" y="1045039"/>
                  <a:pt x="575828" y="1039680"/>
                  <a:pt x="585597" y="1042812"/>
                </a:cubicBezTo>
                <a:cubicBezTo>
                  <a:pt x="595365" y="1045940"/>
                  <a:pt x="600748" y="1056370"/>
                  <a:pt x="597616" y="1066151"/>
                </a:cubicBezTo>
                <a:cubicBezTo>
                  <a:pt x="594484" y="1075933"/>
                  <a:pt x="584031" y="1081292"/>
                  <a:pt x="574259" y="1078160"/>
                </a:cubicBezTo>
                <a:cubicBezTo>
                  <a:pt x="564494" y="1075028"/>
                  <a:pt x="559111" y="1064572"/>
                  <a:pt x="562243" y="1054821"/>
                </a:cubicBezTo>
                <a:close/>
                <a:moveTo>
                  <a:pt x="556601" y="682292"/>
                </a:moveTo>
                <a:cubicBezTo>
                  <a:pt x="559733" y="672506"/>
                  <a:pt x="570189" y="667117"/>
                  <a:pt x="579957" y="670249"/>
                </a:cubicBezTo>
                <a:cubicBezTo>
                  <a:pt x="589722" y="673381"/>
                  <a:pt x="595105" y="683841"/>
                  <a:pt x="591973" y="693623"/>
                </a:cubicBezTo>
                <a:cubicBezTo>
                  <a:pt x="588841" y="703371"/>
                  <a:pt x="578385" y="708763"/>
                  <a:pt x="568620" y="705631"/>
                </a:cubicBezTo>
                <a:cubicBezTo>
                  <a:pt x="558851" y="702500"/>
                  <a:pt x="553472" y="692040"/>
                  <a:pt x="556601" y="682292"/>
                </a:cubicBezTo>
                <a:close/>
                <a:moveTo>
                  <a:pt x="550964" y="309721"/>
                </a:moveTo>
                <a:cubicBezTo>
                  <a:pt x="554096" y="299973"/>
                  <a:pt x="564552" y="294580"/>
                  <a:pt x="574317" y="297712"/>
                </a:cubicBezTo>
                <a:cubicBezTo>
                  <a:pt x="584089" y="300844"/>
                  <a:pt x="589468" y="311304"/>
                  <a:pt x="586339" y="321086"/>
                </a:cubicBezTo>
                <a:cubicBezTo>
                  <a:pt x="583208" y="330834"/>
                  <a:pt x="572751" y="336227"/>
                  <a:pt x="562979" y="333095"/>
                </a:cubicBezTo>
                <a:cubicBezTo>
                  <a:pt x="553214" y="329963"/>
                  <a:pt x="547832" y="319503"/>
                  <a:pt x="550964" y="309721"/>
                </a:cubicBezTo>
                <a:close/>
                <a:moveTo>
                  <a:pt x="526322" y="1166880"/>
                </a:moveTo>
                <a:cubicBezTo>
                  <a:pt x="529454" y="1157098"/>
                  <a:pt x="539911" y="1151739"/>
                  <a:pt x="549676" y="1154871"/>
                </a:cubicBezTo>
                <a:cubicBezTo>
                  <a:pt x="559448" y="1158000"/>
                  <a:pt x="564827" y="1168463"/>
                  <a:pt x="561695" y="1178211"/>
                </a:cubicBezTo>
                <a:cubicBezTo>
                  <a:pt x="558566" y="1187993"/>
                  <a:pt x="548110" y="1193351"/>
                  <a:pt x="538338" y="1190223"/>
                </a:cubicBezTo>
                <a:cubicBezTo>
                  <a:pt x="528573" y="1187091"/>
                  <a:pt x="523190" y="1176628"/>
                  <a:pt x="526322" y="1166880"/>
                </a:cubicBezTo>
                <a:close/>
                <a:moveTo>
                  <a:pt x="520682" y="794347"/>
                </a:moveTo>
                <a:cubicBezTo>
                  <a:pt x="523811" y="784565"/>
                  <a:pt x="534267" y="779206"/>
                  <a:pt x="544039" y="782304"/>
                </a:cubicBezTo>
                <a:cubicBezTo>
                  <a:pt x="553804" y="785436"/>
                  <a:pt x="559187" y="795896"/>
                  <a:pt x="556055" y="805678"/>
                </a:cubicBezTo>
                <a:cubicBezTo>
                  <a:pt x="552923" y="815429"/>
                  <a:pt x="542470" y="820818"/>
                  <a:pt x="532698" y="817690"/>
                </a:cubicBezTo>
                <a:cubicBezTo>
                  <a:pt x="522930" y="814558"/>
                  <a:pt x="517550" y="804095"/>
                  <a:pt x="520682" y="794347"/>
                </a:cubicBezTo>
                <a:close/>
                <a:moveTo>
                  <a:pt x="515044" y="421783"/>
                </a:moveTo>
                <a:cubicBezTo>
                  <a:pt x="518176" y="412035"/>
                  <a:pt x="528633" y="406643"/>
                  <a:pt x="538398" y="409774"/>
                </a:cubicBezTo>
                <a:cubicBezTo>
                  <a:pt x="548166" y="412906"/>
                  <a:pt x="553545" y="423366"/>
                  <a:pt x="550417" y="433148"/>
                </a:cubicBezTo>
                <a:cubicBezTo>
                  <a:pt x="547285" y="442896"/>
                  <a:pt x="536829" y="448289"/>
                  <a:pt x="527063" y="445157"/>
                </a:cubicBezTo>
                <a:cubicBezTo>
                  <a:pt x="517295" y="442025"/>
                  <a:pt x="511916" y="431565"/>
                  <a:pt x="515044" y="421783"/>
                </a:cubicBezTo>
                <a:close/>
                <a:moveTo>
                  <a:pt x="509401" y="49248"/>
                </a:moveTo>
                <a:cubicBezTo>
                  <a:pt x="512533" y="39500"/>
                  <a:pt x="522990" y="34108"/>
                  <a:pt x="532755" y="37239"/>
                </a:cubicBezTo>
                <a:cubicBezTo>
                  <a:pt x="542527" y="40371"/>
                  <a:pt x="547906" y="50831"/>
                  <a:pt x="544774" y="60579"/>
                </a:cubicBezTo>
                <a:cubicBezTo>
                  <a:pt x="541645" y="70361"/>
                  <a:pt x="531186" y="75754"/>
                  <a:pt x="521417" y="72622"/>
                </a:cubicBezTo>
                <a:cubicBezTo>
                  <a:pt x="511652" y="69490"/>
                  <a:pt x="506269" y="59030"/>
                  <a:pt x="509401" y="49248"/>
                </a:cubicBezTo>
                <a:close/>
                <a:moveTo>
                  <a:pt x="490404" y="1278940"/>
                </a:moveTo>
                <a:cubicBezTo>
                  <a:pt x="493536" y="1269191"/>
                  <a:pt x="503993" y="1263799"/>
                  <a:pt x="513758" y="1266931"/>
                </a:cubicBezTo>
                <a:cubicBezTo>
                  <a:pt x="523529" y="1270063"/>
                  <a:pt x="528908" y="1280522"/>
                  <a:pt x="525780" y="1290274"/>
                </a:cubicBezTo>
                <a:cubicBezTo>
                  <a:pt x="522648" y="1300053"/>
                  <a:pt x="512192" y="1305415"/>
                  <a:pt x="502423" y="1302283"/>
                </a:cubicBezTo>
                <a:cubicBezTo>
                  <a:pt x="492655" y="1299181"/>
                  <a:pt x="487273" y="1288722"/>
                  <a:pt x="490404" y="1278940"/>
                </a:cubicBezTo>
                <a:close/>
                <a:moveTo>
                  <a:pt x="484764" y="906410"/>
                </a:moveTo>
                <a:cubicBezTo>
                  <a:pt x="487896" y="896628"/>
                  <a:pt x="498349" y="891269"/>
                  <a:pt x="508118" y="894401"/>
                </a:cubicBezTo>
                <a:cubicBezTo>
                  <a:pt x="517890" y="897533"/>
                  <a:pt x="523269" y="907959"/>
                  <a:pt x="520137" y="917740"/>
                </a:cubicBezTo>
                <a:cubicBezTo>
                  <a:pt x="517008" y="927522"/>
                  <a:pt x="506552" y="932881"/>
                  <a:pt x="496780" y="929749"/>
                </a:cubicBezTo>
                <a:cubicBezTo>
                  <a:pt x="487015" y="926621"/>
                  <a:pt x="481632" y="916158"/>
                  <a:pt x="484764" y="906410"/>
                </a:cubicBezTo>
                <a:close/>
                <a:moveTo>
                  <a:pt x="479126" y="533874"/>
                </a:moveTo>
                <a:cubicBezTo>
                  <a:pt x="482255" y="524095"/>
                  <a:pt x="492711" y="518703"/>
                  <a:pt x="502483" y="521834"/>
                </a:cubicBezTo>
                <a:cubicBezTo>
                  <a:pt x="512248" y="524966"/>
                  <a:pt x="517631" y="535426"/>
                  <a:pt x="514499" y="545208"/>
                </a:cubicBezTo>
                <a:cubicBezTo>
                  <a:pt x="511367" y="554956"/>
                  <a:pt x="500911" y="560349"/>
                  <a:pt x="491142" y="557217"/>
                </a:cubicBezTo>
                <a:cubicBezTo>
                  <a:pt x="481374" y="554085"/>
                  <a:pt x="475994" y="543625"/>
                  <a:pt x="479126" y="533874"/>
                </a:cubicBezTo>
                <a:close/>
                <a:moveTo>
                  <a:pt x="473484" y="161307"/>
                </a:moveTo>
                <a:cubicBezTo>
                  <a:pt x="476616" y="151559"/>
                  <a:pt x="487072" y="146166"/>
                  <a:pt x="496837" y="149298"/>
                </a:cubicBezTo>
                <a:cubicBezTo>
                  <a:pt x="506609" y="152430"/>
                  <a:pt x="511988" y="162890"/>
                  <a:pt x="508859" y="172672"/>
                </a:cubicBezTo>
                <a:cubicBezTo>
                  <a:pt x="505728" y="182420"/>
                  <a:pt x="495271" y="187813"/>
                  <a:pt x="485503" y="184681"/>
                </a:cubicBezTo>
                <a:cubicBezTo>
                  <a:pt x="475734" y="181549"/>
                  <a:pt x="470352" y="171089"/>
                  <a:pt x="473484" y="161307"/>
                </a:cubicBezTo>
                <a:close/>
                <a:moveTo>
                  <a:pt x="454486" y="1391002"/>
                </a:moveTo>
                <a:cubicBezTo>
                  <a:pt x="457618" y="1381254"/>
                  <a:pt x="468074" y="1375861"/>
                  <a:pt x="477842" y="1378993"/>
                </a:cubicBezTo>
                <a:cubicBezTo>
                  <a:pt x="487607" y="1382125"/>
                  <a:pt x="492990" y="1392585"/>
                  <a:pt x="489858" y="1402333"/>
                </a:cubicBezTo>
                <a:cubicBezTo>
                  <a:pt x="486726" y="1412115"/>
                  <a:pt x="476270" y="1417508"/>
                  <a:pt x="466505" y="1414376"/>
                </a:cubicBezTo>
                <a:cubicBezTo>
                  <a:pt x="456736" y="1411244"/>
                  <a:pt x="451357" y="1400784"/>
                  <a:pt x="454486" y="1391002"/>
                </a:cubicBezTo>
                <a:close/>
                <a:moveTo>
                  <a:pt x="448842" y="1018469"/>
                </a:moveTo>
                <a:cubicBezTo>
                  <a:pt x="451974" y="1008687"/>
                  <a:pt x="462431" y="1003328"/>
                  <a:pt x="472196" y="1006460"/>
                </a:cubicBezTo>
                <a:cubicBezTo>
                  <a:pt x="481968" y="1009592"/>
                  <a:pt x="487347" y="1020051"/>
                  <a:pt x="484215" y="1029799"/>
                </a:cubicBezTo>
                <a:cubicBezTo>
                  <a:pt x="481086" y="1039581"/>
                  <a:pt x="470630" y="1044943"/>
                  <a:pt x="460858" y="1041808"/>
                </a:cubicBezTo>
                <a:cubicBezTo>
                  <a:pt x="451093" y="1038680"/>
                  <a:pt x="445710" y="1028250"/>
                  <a:pt x="448842" y="1018469"/>
                </a:cubicBezTo>
                <a:close/>
                <a:moveTo>
                  <a:pt x="443205" y="645936"/>
                </a:moveTo>
                <a:cubicBezTo>
                  <a:pt x="446333" y="636154"/>
                  <a:pt x="456790" y="630795"/>
                  <a:pt x="466558" y="633927"/>
                </a:cubicBezTo>
                <a:cubicBezTo>
                  <a:pt x="476327" y="637059"/>
                  <a:pt x="481709" y="647485"/>
                  <a:pt x="478577" y="657267"/>
                </a:cubicBezTo>
                <a:cubicBezTo>
                  <a:pt x="475446" y="667019"/>
                  <a:pt x="464992" y="672411"/>
                  <a:pt x="455221" y="669276"/>
                </a:cubicBezTo>
                <a:cubicBezTo>
                  <a:pt x="445455" y="666148"/>
                  <a:pt x="440073" y="655688"/>
                  <a:pt x="443205" y="645936"/>
                </a:cubicBezTo>
                <a:close/>
                <a:moveTo>
                  <a:pt x="437565" y="273397"/>
                </a:moveTo>
                <a:cubicBezTo>
                  <a:pt x="440697" y="263615"/>
                  <a:pt x="451153" y="258226"/>
                  <a:pt x="460918" y="261358"/>
                </a:cubicBezTo>
                <a:cubicBezTo>
                  <a:pt x="470686" y="264490"/>
                  <a:pt x="476069" y="274950"/>
                  <a:pt x="472937" y="284732"/>
                </a:cubicBezTo>
                <a:cubicBezTo>
                  <a:pt x="469805" y="294480"/>
                  <a:pt x="459349" y="299872"/>
                  <a:pt x="449584" y="296740"/>
                </a:cubicBezTo>
                <a:cubicBezTo>
                  <a:pt x="439815" y="293609"/>
                  <a:pt x="434436" y="283149"/>
                  <a:pt x="437565" y="273397"/>
                </a:cubicBezTo>
                <a:close/>
                <a:moveTo>
                  <a:pt x="412924" y="1130528"/>
                </a:moveTo>
                <a:cubicBezTo>
                  <a:pt x="416056" y="1120780"/>
                  <a:pt x="426513" y="1115388"/>
                  <a:pt x="436278" y="1118519"/>
                </a:cubicBezTo>
                <a:cubicBezTo>
                  <a:pt x="446046" y="1121651"/>
                  <a:pt x="451425" y="1132111"/>
                  <a:pt x="448297" y="1141859"/>
                </a:cubicBezTo>
                <a:cubicBezTo>
                  <a:pt x="445165" y="1151641"/>
                  <a:pt x="434709" y="1157034"/>
                  <a:pt x="424943" y="1153902"/>
                </a:cubicBezTo>
                <a:cubicBezTo>
                  <a:pt x="415175" y="1150770"/>
                  <a:pt x="409796" y="1140310"/>
                  <a:pt x="412924" y="1130528"/>
                </a:cubicBezTo>
                <a:close/>
                <a:moveTo>
                  <a:pt x="407286" y="757996"/>
                </a:moveTo>
                <a:cubicBezTo>
                  <a:pt x="410418" y="748214"/>
                  <a:pt x="420875" y="742855"/>
                  <a:pt x="430640" y="745987"/>
                </a:cubicBezTo>
                <a:cubicBezTo>
                  <a:pt x="440412" y="749119"/>
                  <a:pt x="445791" y="759578"/>
                  <a:pt x="442659" y="769326"/>
                </a:cubicBezTo>
                <a:cubicBezTo>
                  <a:pt x="439530" y="779108"/>
                  <a:pt x="429074" y="784467"/>
                  <a:pt x="419302" y="781335"/>
                </a:cubicBezTo>
                <a:cubicBezTo>
                  <a:pt x="409537" y="778203"/>
                  <a:pt x="404154" y="767747"/>
                  <a:pt x="407286" y="757996"/>
                </a:cubicBezTo>
                <a:close/>
                <a:moveTo>
                  <a:pt x="401646" y="385462"/>
                </a:moveTo>
                <a:cubicBezTo>
                  <a:pt x="404775" y="375677"/>
                  <a:pt x="415231" y="370288"/>
                  <a:pt x="425003" y="373419"/>
                </a:cubicBezTo>
                <a:cubicBezTo>
                  <a:pt x="434768" y="376551"/>
                  <a:pt x="440151" y="387011"/>
                  <a:pt x="437019" y="396793"/>
                </a:cubicBezTo>
                <a:cubicBezTo>
                  <a:pt x="433887" y="406541"/>
                  <a:pt x="423431" y="411934"/>
                  <a:pt x="413662" y="408802"/>
                </a:cubicBezTo>
                <a:cubicBezTo>
                  <a:pt x="403894" y="405670"/>
                  <a:pt x="398514" y="395210"/>
                  <a:pt x="401646" y="385462"/>
                </a:cubicBezTo>
                <a:close/>
                <a:moveTo>
                  <a:pt x="396004" y="12899"/>
                </a:moveTo>
                <a:cubicBezTo>
                  <a:pt x="399136" y="3151"/>
                  <a:pt x="409592" y="-2242"/>
                  <a:pt x="419357" y="890"/>
                </a:cubicBezTo>
                <a:cubicBezTo>
                  <a:pt x="429129" y="4022"/>
                  <a:pt x="434508" y="14482"/>
                  <a:pt x="431379" y="24264"/>
                </a:cubicBezTo>
                <a:cubicBezTo>
                  <a:pt x="428248" y="34012"/>
                  <a:pt x="417788" y="39405"/>
                  <a:pt x="408023" y="36273"/>
                </a:cubicBezTo>
                <a:cubicBezTo>
                  <a:pt x="398254" y="33141"/>
                  <a:pt x="392872" y="22681"/>
                  <a:pt x="396004" y="12899"/>
                </a:cubicBezTo>
                <a:close/>
                <a:moveTo>
                  <a:pt x="377006" y="1242588"/>
                </a:moveTo>
                <a:cubicBezTo>
                  <a:pt x="380138" y="1232837"/>
                  <a:pt x="390594" y="1227447"/>
                  <a:pt x="400362" y="1230579"/>
                </a:cubicBezTo>
                <a:cubicBezTo>
                  <a:pt x="410127" y="1233711"/>
                  <a:pt x="415510" y="1244171"/>
                  <a:pt x="412378" y="1253919"/>
                </a:cubicBezTo>
                <a:cubicBezTo>
                  <a:pt x="409246" y="1263704"/>
                  <a:pt x="398790" y="1269094"/>
                  <a:pt x="389025" y="1265962"/>
                </a:cubicBezTo>
                <a:cubicBezTo>
                  <a:pt x="379256" y="1262830"/>
                  <a:pt x="373877" y="1252370"/>
                  <a:pt x="377006" y="1242588"/>
                </a:cubicBezTo>
                <a:close/>
                <a:moveTo>
                  <a:pt x="371365" y="870058"/>
                </a:moveTo>
                <a:cubicBezTo>
                  <a:pt x="374497" y="860276"/>
                  <a:pt x="384953" y="854917"/>
                  <a:pt x="394718" y="858049"/>
                </a:cubicBezTo>
                <a:cubicBezTo>
                  <a:pt x="404490" y="861178"/>
                  <a:pt x="409869" y="871641"/>
                  <a:pt x="406740" y="881389"/>
                </a:cubicBezTo>
                <a:cubicBezTo>
                  <a:pt x="403609" y="891171"/>
                  <a:pt x="393149" y="896530"/>
                  <a:pt x="383380" y="893401"/>
                </a:cubicBezTo>
                <a:cubicBezTo>
                  <a:pt x="373615" y="890269"/>
                  <a:pt x="368233" y="879840"/>
                  <a:pt x="371365" y="870058"/>
                </a:cubicBezTo>
                <a:close/>
                <a:moveTo>
                  <a:pt x="365725" y="497522"/>
                </a:moveTo>
                <a:cubicBezTo>
                  <a:pt x="368857" y="487740"/>
                  <a:pt x="379310" y="482381"/>
                  <a:pt x="389079" y="485513"/>
                </a:cubicBezTo>
                <a:cubicBezTo>
                  <a:pt x="398847" y="488641"/>
                  <a:pt x="404230" y="499071"/>
                  <a:pt x="401098" y="508852"/>
                </a:cubicBezTo>
                <a:cubicBezTo>
                  <a:pt x="397966" y="518634"/>
                  <a:pt x="387513" y="523993"/>
                  <a:pt x="377741" y="520865"/>
                </a:cubicBezTo>
                <a:cubicBezTo>
                  <a:pt x="367976" y="517733"/>
                  <a:pt x="362593" y="507270"/>
                  <a:pt x="365725" y="497522"/>
                </a:cubicBezTo>
                <a:close/>
                <a:moveTo>
                  <a:pt x="360086" y="124992"/>
                </a:moveTo>
                <a:cubicBezTo>
                  <a:pt x="363218" y="115206"/>
                  <a:pt x="373674" y="109817"/>
                  <a:pt x="383442" y="112949"/>
                </a:cubicBezTo>
                <a:cubicBezTo>
                  <a:pt x="393207" y="116081"/>
                  <a:pt x="398590" y="126541"/>
                  <a:pt x="395458" y="136323"/>
                </a:cubicBezTo>
                <a:cubicBezTo>
                  <a:pt x="392326" y="146071"/>
                  <a:pt x="381870" y="151463"/>
                  <a:pt x="372105" y="148331"/>
                </a:cubicBezTo>
                <a:cubicBezTo>
                  <a:pt x="362336" y="145200"/>
                  <a:pt x="356957" y="134740"/>
                  <a:pt x="360086" y="124992"/>
                </a:cubicBezTo>
                <a:close/>
                <a:moveTo>
                  <a:pt x="341088" y="1354650"/>
                </a:moveTo>
                <a:cubicBezTo>
                  <a:pt x="344217" y="1344901"/>
                  <a:pt x="354673" y="1339509"/>
                  <a:pt x="364445" y="1342641"/>
                </a:cubicBezTo>
                <a:cubicBezTo>
                  <a:pt x="374210" y="1345773"/>
                  <a:pt x="379593" y="1356233"/>
                  <a:pt x="376461" y="1366015"/>
                </a:cubicBezTo>
                <a:cubicBezTo>
                  <a:pt x="373329" y="1375763"/>
                  <a:pt x="362876" y="1381156"/>
                  <a:pt x="353104" y="1378024"/>
                </a:cubicBezTo>
                <a:cubicBezTo>
                  <a:pt x="343336" y="1374892"/>
                  <a:pt x="337956" y="1364432"/>
                  <a:pt x="341088" y="1354650"/>
                </a:cubicBezTo>
                <a:close/>
                <a:moveTo>
                  <a:pt x="335447" y="982117"/>
                </a:moveTo>
                <a:cubicBezTo>
                  <a:pt x="338579" y="972369"/>
                  <a:pt x="349035" y="966976"/>
                  <a:pt x="358800" y="970108"/>
                </a:cubicBezTo>
                <a:cubicBezTo>
                  <a:pt x="368568" y="973240"/>
                  <a:pt x="373951" y="983700"/>
                  <a:pt x="370819" y="993451"/>
                </a:cubicBezTo>
                <a:cubicBezTo>
                  <a:pt x="367687" y="1003230"/>
                  <a:pt x="357231" y="1008622"/>
                  <a:pt x="347466" y="1005490"/>
                </a:cubicBezTo>
                <a:cubicBezTo>
                  <a:pt x="337697" y="1002359"/>
                  <a:pt x="332318" y="991899"/>
                  <a:pt x="335447" y="982117"/>
                </a:cubicBezTo>
                <a:close/>
                <a:moveTo>
                  <a:pt x="329806" y="609581"/>
                </a:moveTo>
                <a:cubicBezTo>
                  <a:pt x="332938" y="599799"/>
                  <a:pt x="343395" y="594440"/>
                  <a:pt x="353160" y="597572"/>
                </a:cubicBezTo>
                <a:cubicBezTo>
                  <a:pt x="362932" y="600700"/>
                  <a:pt x="368311" y="611163"/>
                  <a:pt x="365179" y="620911"/>
                </a:cubicBezTo>
                <a:cubicBezTo>
                  <a:pt x="362050" y="630693"/>
                  <a:pt x="351591" y="636052"/>
                  <a:pt x="341822" y="632920"/>
                </a:cubicBezTo>
                <a:cubicBezTo>
                  <a:pt x="332057" y="629792"/>
                  <a:pt x="326674" y="619329"/>
                  <a:pt x="329806" y="609581"/>
                </a:cubicBezTo>
                <a:close/>
                <a:moveTo>
                  <a:pt x="324167" y="237048"/>
                </a:moveTo>
                <a:cubicBezTo>
                  <a:pt x="327296" y="227269"/>
                  <a:pt x="337752" y="221877"/>
                  <a:pt x="347524" y="225008"/>
                </a:cubicBezTo>
                <a:cubicBezTo>
                  <a:pt x="357289" y="228140"/>
                  <a:pt x="362672" y="238600"/>
                  <a:pt x="359540" y="248382"/>
                </a:cubicBezTo>
                <a:cubicBezTo>
                  <a:pt x="356408" y="258130"/>
                  <a:pt x="345952" y="263523"/>
                  <a:pt x="336183" y="260391"/>
                </a:cubicBezTo>
                <a:cubicBezTo>
                  <a:pt x="326415" y="257259"/>
                  <a:pt x="321035" y="246799"/>
                  <a:pt x="324167" y="237048"/>
                </a:cubicBezTo>
                <a:close/>
                <a:moveTo>
                  <a:pt x="299528" y="1094176"/>
                </a:moveTo>
                <a:cubicBezTo>
                  <a:pt x="302657" y="1084428"/>
                  <a:pt x="313113" y="1079036"/>
                  <a:pt x="322885" y="1082167"/>
                </a:cubicBezTo>
                <a:cubicBezTo>
                  <a:pt x="332650" y="1085299"/>
                  <a:pt x="338033" y="1095759"/>
                  <a:pt x="334901" y="1105507"/>
                </a:cubicBezTo>
                <a:cubicBezTo>
                  <a:pt x="331769" y="1115289"/>
                  <a:pt x="321313" y="1120682"/>
                  <a:pt x="311544" y="1117550"/>
                </a:cubicBezTo>
                <a:cubicBezTo>
                  <a:pt x="301776" y="1114418"/>
                  <a:pt x="296396" y="1103958"/>
                  <a:pt x="299528" y="1094176"/>
                </a:cubicBezTo>
                <a:close/>
                <a:moveTo>
                  <a:pt x="293885" y="721640"/>
                </a:moveTo>
                <a:cubicBezTo>
                  <a:pt x="297017" y="711892"/>
                  <a:pt x="307474" y="706500"/>
                  <a:pt x="317239" y="709631"/>
                </a:cubicBezTo>
                <a:cubicBezTo>
                  <a:pt x="327010" y="712763"/>
                  <a:pt x="332389" y="723223"/>
                  <a:pt x="329261" y="732975"/>
                </a:cubicBezTo>
                <a:cubicBezTo>
                  <a:pt x="326129" y="742753"/>
                  <a:pt x="315673" y="748115"/>
                  <a:pt x="305904" y="744984"/>
                </a:cubicBezTo>
                <a:cubicBezTo>
                  <a:pt x="296136" y="741852"/>
                  <a:pt x="290754" y="731422"/>
                  <a:pt x="293885" y="721640"/>
                </a:cubicBezTo>
                <a:close/>
                <a:moveTo>
                  <a:pt x="288245" y="349111"/>
                </a:moveTo>
                <a:cubicBezTo>
                  <a:pt x="291377" y="339329"/>
                  <a:pt x="301830" y="333970"/>
                  <a:pt x="311599" y="337102"/>
                </a:cubicBezTo>
                <a:cubicBezTo>
                  <a:pt x="321367" y="340234"/>
                  <a:pt x="326750" y="350660"/>
                  <a:pt x="323618" y="360441"/>
                </a:cubicBezTo>
                <a:cubicBezTo>
                  <a:pt x="320489" y="370223"/>
                  <a:pt x="310030" y="375585"/>
                  <a:pt x="300261" y="372450"/>
                </a:cubicBezTo>
                <a:cubicBezTo>
                  <a:pt x="290496" y="369322"/>
                  <a:pt x="285113" y="358862"/>
                  <a:pt x="288245" y="349111"/>
                </a:cubicBezTo>
                <a:close/>
                <a:moveTo>
                  <a:pt x="263610" y="1206236"/>
                </a:moveTo>
                <a:cubicBezTo>
                  <a:pt x="266742" y="1196487"/>
                  <a:pt x="277195" y="1191095"/>
                  <a:pt x="286964" y="1194227"/>
                </a:cubicBezTo>
                <a:cubicBezTo>
                  <a:pt x="296732" y="1197359"/>
                  <a:pt x="302115" y="1207819"/>
                  <a:pt x="298983" y="1217601"/>
                </a:cubicBezTo>
                <a:cubicBezTo>
                  <a:pt x="295851" y="1227349"/>
                  <a:pt x="285395" y="1232742"/>
                  <a:pt x="275626" y="1229610"/>
                </a:cubicBezTo>
                <a:cubicBezTo>
                  <a:pt x="265861" y="1226478"/>
                  <a:pt x="260478" y="1216018"/>
                  <a:pt x="263610" y="1206236"/>
                </a:cubicBezTo>
                <a:close/>
                <a:moveTo>
                  <a:pt x="257967" y="833700"/>
                </a:moveTo>
                <a:cubicBezTo>
                  <a:pt x="261099" y="823952"/>
                  <a:pt x="271555" y="818559"/>
                  <a:pt x="281323" y="821691"/>
                </a:cubicBezTo>
                <a:cubicBezTo>
                  <a:pt x="291088" y="824823"/>
                  <a:pt x="296471" y="835283"/>
                  <a:pt x="293339" y="845031"/>
                </a:cubicBezTo>
                <a:cubicBezTo>
                  <a:pt x="290207" y="854813"/>
                  <a:pt x="279751" y="860205"/>
                  <a:pt x="269986" y="857073"/>
                </a:cubicBezTo>
                <a:cubicBezTo>
                  <a:pt x="260217" y="853942"/>
                  <a:pt x="254838" y="843482"/>
                  <a:pt x="257967" y="833700"/>
                </a:cubicBezTo>
                <a:close/>
                <a:moveTo>
                  <a:pt x="252327" y="461170"/>
                </a:moveTo>
                <a:cubicBezTo>
                  <a:pt x="255459" y="451388"/>
                  <a:pt x="265916" y="446029"/>
                  <a:pt x="275681" y="449161"/>
                </a:cubicBezTo>
                <a:cubicBezTo>
                  <a:pt x="285453" y="452293"/>
                  <a:pt x="290832" y="462752"/>
                  <a:pt x="287700" y="472500"/>
                </a:cubicBezTo>
                <a:cubicBezTo>
                  <a:pt x="284571" y="482282"/>
                  <a:pt x="274115" y="487641"/>
                  <a:pt x="264343" y="484509"/>
                </a:cubicBezTo>
                <a:cubicBezTo>
                  <a:pt x="254578" y="481377"/>
                  <a:pt x="249195" y="470951"/>
                  <a:pt x="252327" y="461170"/>
                </a:cubicBezTo>
                <a:close/>
                <a:moveTo>
                  <a:pt x="227688" y="1318328"/>
                </a:moveTo>
                <a:cubicBezTo>
                  <a:pt x="230820" y="1308546"/>
                  <a:pt x="241277" y="1303157"/>
                  <a:pt x="251042" y="1306289"/>
                </a:cubicBezTo>
                <a:cubicBezTo>
                  <a:pt x="260814" y="1309421"/>
                  <a:pt x="266193" y="1319880"/>
                  <a:pt x="263061" y="1329662"/>
                </a:cubicBezTo>
                <a:cubicBezTo>
                  <a:pt x="259932" y="1339410"/>
                  <a:pt x="249476" y="1344803"/>
                  <a:pt x="239704" y="1341671"/>
                </a:cubicBezTo>
                <a:cubicBezTo>
                  <a:pt x="229939" y="1338539"/>
                  <a:pt x="224556" y="1328079"/>
                  <a:pt x="227688" y="1318328"/>
                </a:cubicBezTo>
                <a:close/>
                <a:moveTo>
                  <a:pt x="222048" y="945762"/>
                </a:moveTo>
                <a:cubicBezTo>
                  <a:pt x="225177" y="936011"/>
                  <a:pt x="235633" y="930622"/>
                  <a:pt x="245405" y="933753"/>
                </a:cubicBezTo>
                <a:cubicBezTo>
                  <a:pt x="255170" y="936885"/>
                  <a:pt x="260553" y="947345"/>
                  <a:pt x="257421" y="957127"/>
                </a:cubicBezTo>
                <a:cubicBezTo>
                  <a:pt x="254289" y="966879"/>
                  <a:pt x="243833" y="972268"/>
                  <a:pt x="234064" y="969136"/>
                </a:cubicBezTo>
                <a:cubicBezTo>
                  <a:pt x="224296" y="966004"/>
                  <a:pt x="218916" y="955544"/>
                  <a:pt x="222048" y="945762"/>
                </a:cubicBezTo>
                <a:close/>
                <a:moveTo>
                  <a:pt x="216409" y="573232"/>
                </a:moveTo>
                <a:cubicBezTo>
                  <a:pt x="219541" y="563484"/>
                  <a:pt x="229998" y="558092"/>
                  <a:pt x="239763" y="561223"/>
                </a:cubicBezTo>
                <a:cubicBezTo>
                  <a:pt x="249531" y="564355"/>
                  <a:pt x="254910" y="574815"/>
                  <a:pt x="251782" y="584563"/>
                </a:cubicBezTo>
                <a:cubicBezTo>
                  <a:pt x="248650" y="594345"/>
                  <a:pt x="238194" y="599707"/>
                  <a:pt x="228428" y="596606"/>
                </a:cubicBezTo>
                <a:cubicBezTo>
                  <a:pt x="218660" y="593474"/>
                  <a:pt x="213281" y="583014"/>
                  <a:pt x="216409" y="573232"/>
                </a:cubicBezTo>
                <a:close/>
                <a:moveTo>
                  <a:pt x="186131" y="1057820"/>
                </a:moveTo>
                <a:cubicBezTo>
                  <a:pt x="189263" y="1048072"/>
                  <a:pt x="199716" y="1042680"/>
                  <a:pt x="209485" y="1045811"/>
                </a:cubicBezTo>
                <a:cubicBezTo>
                  <a:pt x="219253" y="1048943"/>
                  <a:pt x="224636" y="1059403"/>
                  <a:pt x="221504" y="1069186"/>
                </a:cubicBezTo>
                <a:cubicBezTo>
                  <a:pt x="218372" y="1078934"/>
                  <a:pt x="207919" y="1084326"/>
                  <a:pt x="198147" y="1081195"/>
                </a:cubicBezTo>
                <a:cubicBezTo>
                  <a:pt x="188382" y="1078063"/>
                  <a:pt x="182999" y="1067603"/>
                  <a:pt x="186131" y="1057820"/>
                </a:cubicBezTo>
                <a:close/>
                <a:moveTo>
                  <a:pt x="180488" y="685292"/>
                </a:moveTo>
                <a:cubicBezTo>
                  <a:pt x="183620" y="675544"/>
                  <a:pt x="194076" y="670151"/>
                  <a:pt x="203844" y="673283"/>
                </a:cubicBezTo>
                <a:cubicBezTo>
                  <a:pt x="213609" y="676415"/>
                  <a:pt x="218992" y="686875"/>
                  <a:pt x="215860" y="696626"/>
                </a:cubicBezTo>
                <a:cubicBezTo>
                  <a:pt x="212728" y="706405"/>
                  <a:pt x="202272" y="711797"/>
                  <a:pt x="192507" y="708665"/>
                </a:cubicBezTo>
                <a:cubicBezTo>
                  <a:pt x="182738" y="705534"/>
                  <a:pt x="177359" y="695074"/>
                  <a:pt x="180488" y="685292"/>
                </a:cubicBezTo>
                <a:close/>
                <a:moveTo>
                  <a:pt x="150209" y="1169914"/>
                </a:moveTo>
                <a:cubicBezTo>
                  <a:pt x="153341" y="1160129"/>
                  <a:pt x="163798" y="1154740"/>
                  <a:pt x="173563" y="1157872"/>
                </a:cubicBezTo>
                <a:cubicBezTo>
                  <a:pt x="183335" y="1161004"/>
                  <a:pt x="188714" y="1171463"/>
                  <a:pt x="185582" y="1181245"/>
                </a:cubicBezTo>
                <a:cubicBezTo>
                  <a:pt x="182453" y="1190993"/>
                  <a:pt x="171997" y="1196386"/>
                  <a:pt x="162225" y="1193254"/>
                </a:cubicBezTo>
                <a:cubicBezTo>
                  <a:pt x="152460" y="1190122"/>
                  <a:pt x="147077" y="1179662"/>
                  <a:pt x="150209" y="1169914"/>
                </a:cubicBezTo>
                <a:close/>
                <a:moveTo>
                  <a:pt x="144569" y="797350"/>
                </a:moveTo>
                <a:cubicBezTo>
                  <a:pt x="147698" y="787602"/>
                  <a:pt x="158154" y="782210"/>
                  <a:pt x="167926" y="785341"/>
                </a:cubicBezTo>
                <a:cubicBezTo>
                  <a:pt x="177691" y="788473"/>
                  <a:pt x="183074" y="798933"/>
                  <a:pt x="179942" y="808715"/>
                </a:cubicBezTo>
                <a:cubicBezTo>
                  <a:pt x="176810" y="818463"/>
                  <a:pt x="166357" y="823856"/>
                  <a:pt x="156585" y="820724"/>
                </a:cubicBezTo>
                <a:cubicBezTo>
                  <a:pt x="146817" y="817592"/>
                  <a:pt x="141437" y="807132"/>
                  <a:pt x="144569" y="797350"/>
                </a:cubicBezTo>
                <a:close/>
                <a:moveTo>
                  <a:pt x="114291" y="1281973"/>
                </a:moveTo>
                <a:cubicBezTo>
                  <a:pt x="117423" y="1272191"/>
                  <a:pt x="127879" y="1266833"/>
                  <a:pt x="137644" y="1269931"/>
                </a:cubicBezTo>
                <a:cubicBezTo>
                  <a:pt x="147416" y="1273062"/>
                  <a:pt x="152795" y="1283522"/>
                  <a:pt x="149666" y="1293304"/>
                </a:cubicBezTo>
                <a:cubicBezTo>
                  <a:pt x="146535" y="1303056"/>
                  <a:pt x="136078" y="1308445"/>
                  <a:pt x="126310" y="1305317"/>
                </a:cubicBezTo>
                <a:cubicBezTo>
                  <a:pt x="116541" y="1302185"/>
                  <a:pt x="111159" y="1291722"/>
                  <a:pt x="114291" y="1281973"/>
                </a:cubicBezTo>
                <a:close/>
                <a:moveTo>
                  <a:pt x="108651" y="909409"/>
                </a:moveTo>
                <a:cubicBezTo>
                  <a:pt x="111783" y="899661"/>
                  <a:pt x="122236" y="894269"/>
                  <a:pt x="132005" y="897400"/>
                </a:cubicBezTo>
                <a:cubicBezTo>
                  <a:pt x="141777" y="900532"/>
                  <a:pt x="147156" y="910992"/>
                  <a:pt x="144024" y="920775"/>
                </a:cubicBezTo>
                <a:cubicBezTo>
                  <a:pt x="140895" y="930523"/>
                  <a:pt x="130439" y="935915"/>
                  <a:pt x="120667" y="932784"/>
                </a:cubicBezTo>
                <a:cubicBezTo>
                  <a:pt x="110902" y="929652"/>
                  <a:pt x="105519" y="919192"/>
                  <a:pt x="108651" y="909409"/>
                </a:cubicBezTo>
                <a:close/>
                <a:moveTo>
                  <a:pt x="72729" y="1021503"/>
                </a:moveTo>
                <a:cubicBezTo>
                  <a:pt x="75861" y="1011721"/>
                  <a:pt x="86318" y="1006332"/>
                  <a:pt x="96083" y="1009463"/>
                </a:cubicBezTo>
                <a:cubicBezTo>
                  <a:pt x="105855" y="1012595"/>
                  <a:pt x="111234" y="1023055"/>
                  <a:pt x="108102" y="1032837"/>
                </a:cubicBezTo>
                <a:cubicBezTo>
                  <a:pt x="104973" y="1042585"/>
                  <a:pt x="94517" y="1047978"/>
                  <a:pt x="84745" y="1044846"/>
                </a:cubicBezTo>
                <a:cubicBezTo>
                  <a:pt x="74980" y="1041714"/>
                  <a:pt x="69597" y="1031254"/>
                  <a:pt x="72729" y="1021503"/>
                </a:cubicBezTo>
                <a:close/>
                <a:moveTo>
                  <a:pt x="36812" y="1133565"/>
                </a:moveTo>
                <a:cubicBezTo>
                  <a:pt x="39944" y="1123783"/>
                  <a:pt x="50400" y="1118424"/>
                  <a:pt x="60165" y="1121556"/>
                </a:cubicBezTo>
                <a:cubicBezTo>
                  <a:pt x="69934" y="1124654"/>
                  <a:pt x="75313" y="1135114"/>
                  <a:pt x="72184" y="1144896"/>
                </a:cubicBezTo>
                <a:cubicBezTo>
                  <a:pt x="69053" y="1154648"/>
                  <a:pt x="58596" y="1160041"/>
                  <a:pt x="48831" y="1156905"/>
                </a:cubicBezTo>
                <a:cubicBezTo>
                  <a:pt x="39062" y="1153777"/>
                  <a:pt x="33683" y="1143317"/>
                  <a:pt x="36812" y="1133565"/>
                </a:cubicBezTo>
                <a:close/>
                <a:moveTo>
                  <a:pt x="890" y="1245625"/>
                </a:moveTo>
                <a:cubicBezTo>
                  <a:pt x="4022" y="1235843"/>
                  <a:pt x="14478" y="1230485"/>
                  <a:pt x="24246" y="1233617"/>
                </a:cubicBezTo>
                <a:cubicBezTo>
                  <a:pt x="34011" y="1236745"/>
                  <a:pt x="39394" y="1247208"/>
                  <a:pt x="36262" y="1256956"/>
                </a:cubicBezTo>
                <a:cubicBezTo>
                  <a:pt x="33130" y="1266738"/>
                  <a:pt x="22674" y="1272097"/>
                  <a:pt x="12909" y="1268968"/>
                </a:cubicBezTo>
                <a:cubicBezTo>
                  <a:pt x="3140" y="1265836"/>
                  <a:pt x="-2239" y="1255377"/>
                  <a:pt x="890" y="124562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 name="Google Shape;34;p5"/>
          <p:cNvSpPr/>
          <p:nvPr/>
        </p:nvSpPr>
        <p:spPr>
          <a:xfrm>
            <a:off x="4278106" y="4550496"/>
            <a:ext cx="2530636" cy="743862"/>
          </a:xfrm>
          <a:custGeom>
            <a:rect b="b" l="l" r="r" t="t"/>
            <a:pathLst>
              <a:path extrusionOk="0" h="42843" w="145753">
                <a:moveTo>
                  <a:pt x="8833" y="8392"/>
                </a:moveTo>
                <a:lnTo>
                  <a:pt x="139128" y="0"/>
                </a:lnTo>
                <a:lnTo>
                  <a:pt x="145753" y="42843"/>
                </a:lnTo>
                <a:lnTo>
                  <a:pt x="0" y="34451"/>
                </a:lnTo>
                <a:close/>
              </a:path>
            </a:pathLst>
          </a:custGeom>
          <a:solidFill>
            <a:schemeClr val="accent2"/>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35" name="Google Shape;35;p5"/>
          <p:cNvSpPr/>
          <p:nvPr/>
        </p:nvSpPr>
        <p:spPr>
          <a:xfrm>
            <a:off x="4278106" y="6758996"/>
            <a:ext cx="2530636" cy="743862"/>
          </a:xfrm>
          <a:custGeom>
            <a:rect b="b" l="l" r="r" t="t"/>
            <a:pathLst>
              <a:path extrusionOk="0" h="42843" w="145753">
                <a:moveTo>
                  <a:pt x="8833" y="8392"/>
                </a:moveTo>
                <a:lnTo>
                  <a:pt x="139128" y="0"/>
                </a:lnTo>
                <a:lnTo>
                  <a:pt x="145753" y="42843"/>
                </a:lnTo>
                <a:lnTo>
                  <a:pt x="0" y="34451"/>
                </a:lnTo>
                <a:close/>
              </a:path>
            </a:pathLst>
          </a:cu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36" name="Google Shape;36;p5"/>
          <p:cNvSpPr/>
          <p:nvPr/>
        </p:nvSpPr>
        <p:spPr>
          <a:xfrm>
            <a:off x="4278106" y="2499221"/>
            <a:ext cx="2530636" cy="743862"/>
          </a:xfrm>
          <a:custGeom>
            <a:rect b="b" l="l" r="r" t="t"/>
            <a:pathLst>
              <a:path extrusionOk="0" h="42843" w="145753">
                <a:moveTo>
                  <a:pt x="8833" y="8392"/>
                </a:moveTo>
                <a:lnTo>
                  <a:pt x="139128" y="0"/>
                </a:lnTo>
                <a:lnTo>
                  <a:pt x="145753" y="42843"/>
                </a:lnTo>
                <a:lnTo>
                  <a:pt x="0" y="34451"/>
                </a:lnTo>
                <a:close/>
              </a:path>
            </a:pathLst>
          </a:cu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37" name="Google Shape;37;p5"/>
          <p:cNvSpPr/>
          <p:nvPr/>
        </p:nvSpPr>
        <p:spPr>
          <a:xfrm>
            <a:off x="500125" y="2499221"/>
            <a:ext cx="2530636" cy="743862"/>
          </a:xfrm>
          <a:custGeom>
            <a:rect b="b" l="l" r="r" t="t"/>
            <a:pathLst>
              <a:path extrusionOk="0" h="42843" w="145753">
                <a:moveTo>
                  <a:pt x="8833" y="8392"/>
                </a:moveTo>
                <a:lnTo>
                  <a:pt x="139128" y="0"/>
                </a:lnTo>
                <a:lnTo>
                  <a:pt x="145753" y="42843"/>
                </a:lnTo>
                <a:lnTo>
                  <a:pt x="0" y="34451"/>
                </a:lnTo>
                <a:close/>
              </a:path>
            </a:pathLst>
          </a:custGeom>
          <a:solidFill>
            <a:schemeClr val="accent2"/>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grpSp>
        <p:nvGrpSpPr>
          <p:cNvPr id="38" name="Google Shape;38;p5"/>
          <p:cNvGrpSpPr/>
          <p:nvPr/>
        </p:nvGrpSpPr>
        <p:grpSpPr>
          <a:xfrm>
            <a:off x="4079063" y="7961768"/>
            <a:ext cx="2938209" cy="1141377"/>
            <a:chOff x="4002900" y="7961500"/>
            <a:chExt cx="3049200" cy="838200"/>
          </a:xfrm>
        </p:grpSpPr>
        <p:cxnSp>
          <p:nvCxnSpPr>
            <p:cNvPr id="39" name="Google Shape;39;p5"/>
            <p:cNvCxnSpPr/>
            <p:nvPr/>
          </p:nvCxnSpPr>
          <p:spPr>
            <a:xfrm>
              <a:off x="4002900" y="7961500"/>
              <a:ext cx="3049200" cy="0"/>
            </a:xfrm>
            <a:prstGeom prst="straightConnector1">
              <a:avLst/>
            </a:prstGeom>
            <a:noFill/>
            <a:ln cap="flat" cmpd="sng" w="9525">
              <a:solidFill>
                <a:schemeClr val="accent2"/>
              </a:solidFill>
              <a:prstDash val="solid"/>
              <a:round/>
              <a:headEnd len="med" w="med" type="none"/>
              <a:tailEnd len="med" w="med" type="none"/>
            </a:ln>
          </p:spPr>
        </p:cxnSp>
        <p:cxnSp>
          <p:nvCxnSpPr>
            <p:cNvPr id="40" name="Google Shape;40;p5"/>
            <p:cNvCxnSpPr/>
            <p:nvPr/>
          </p:nvCxnSpPr>
          <p:spPr>
            <a:xfrm>
              <a:off x="4002900" y="8171050"/>
              <a:ext cx="3049200" cy="0"/>
            </a:xfrm>
            <a:prstGeom prst="straightConnector1">
              <a:avLst/>
            </a:prstGeom>
            <a:noFill/>
            <a:ln cap="flat" cmpd="sng" w="9525">
              <a:solidFill>
                <a:schemeClr val="accent2"/>
              </a:solidFill>
              <a:prstDash val="solid"/>
              <a:round/>
              <a:headEnd len="med" w="med" type="none"/>
              <a:tailEnd len="med" w="med" type="none"/>
            </a:ln>
          </p:spPr>
        </p:cxnSp>
        <p:cxnSp>
          <p:nvCxnSpPr>
            <p:cNvPr id="41" name="Google Shape;41;p5"/>
            <p:cNvCxnSpPr/>
            <p:nvPr/>
          </p:nvCxnSpPr>
          <p:spPr>
            <a:xfrm>
              <a:off x="4002900" y="8380600"/>
              <a:ext cx="3049200" cy="0"/>
            </a:xfrm>
            <a:prstGeom prst="straightConnector1">
              <a:avLst/>
            </a:prstGeom>
            <a:noFill/>
            <a:ln cap="flat" cmpd="sng" w="9525">
              <a:solidFill>
                <a:schemeClr val="accent2"/>
              </a:solidFill>
              <a:prstDash val="solid"/>
              <a:round/>
              <a:headEnd len="med" w="med" type="none"/>
              <a:tailEnd len="med" w="med" type="none"/>
            </a:ln>
          </p:spPr>
        </p:cxnSp>
        <p:cxnSp>
          <p:nvCxnSpPr>
            <p:cNvPr id="42" name="Google Shape;42;p5"/>
            <p:cNvCxnSpPr/>
            <p:nvPr/>
          </p:nvCxnSpPr>
          <p:spPr>
            <a:xfrm>
              <a:off x="4002900" y="8590150"/>
              <a:ext cx="3049200" cy="0"/>
            </a:xfrm>
            <a:prstGeom prst="straightConnector1">
              <a:avLst/>
            </a:prstGeom>
            <a:noFill/>
            <a:ln cap="flat" cmpd="sng" w="9525">
              <a:solidFill>
                <a:schemeClr val="accent2"/>
              </a:solidFill>
              <a:prstDash val="solid"/>
              <a:round/>
              <a:headEnd len="med" w="med" type="none"/>
              <a:tailEnd len="med" w="med" type="none"/>
            </a:ln>
          </p:spPr>
        </p:cxnSp>
        <p:cxnSp>
          <p:nvCxnSpPr>
            <p:cNvPr id="43" name="Google Shape;43;p5"/>
            <p:cNvCxnSpPr/>
            <p:nvPr/>
          </p:nvCxnSpPr>
          <p:spPr>
            <a:xfrm>
              <a:off x="4002900" y="8799700"/>
              <a:ext cx="3049200" cy="0"/>
            </a:xfrm>
            <a:prstGeom prst="straightConnector1">
              <a:avLst/>
            </a:prstGeom>
            <a:noFill/>
            <a:ln cap="flat" cmpd="sng" w="9525">
              <a:solidFill>
                <a:schemeClr val="accent2"/>
              </a:solidFill>
              <a:prstDash val="solid"/>
              <a:round/>
              <a:headEnd len="med" w="med" type="none"/>
              <a:tailEnd len="med" w="med" type="none"/>
            </a:ln>
          </p:spPr>
        </p:cxnSp>
      </p:grpSp>
      <p:sp>
        <p:nvSpPr>
          <p:cNvPr id="44" name="Google Shape;44;p5"/>
          <p:cNvSpPr txBox="1"/>
          <p:nvPr>
            <p:ph idx="4294967295" type="body"/>
          </p:nvPr>
        </p:nvSpPr>
        <p:spPr>
          <a:xfrm>
            <a:off x="4213675" y="1786450"/>
            <a:ext cx="2530500" cy="226500"/>
          </a:xfrm>
          <a:prstGeom prst="rect">
            <a:avLst/>
          </a:prstGeom>
          <a:noFill/>
          <a:ln>
            <a:noFill/>
          </a:ln>
        </p:spPr>
        <p:txBody>
          <a:bodyPr anchorCtr="0" anchor="ctr" bIns="91425" lIns="91425" spcFirstLastPara="1" rIns="91425" wrap="square" tIns="91425">
            <a:noAutofit/>
          </a:bodyPr>
          <a:lstStyle/>
          <a:p>
            <a:pPr indent="0" lvl="0" marL="0" rtl="0" algn="ctr">
              <a:lnSpc>
                <a:spcPct val="95000"/>
              </a:lnSpc>
              <a:spcBef>
                <a:spcPts val="0"/>
              </a:spcBef>
              <a:spcAft>
                <a:spcPts val="1200"/>
              </a:spcAft>
              <a:buSzPts val="770"/>
              <a:buNone/>
            </a:pPr>
            <a:r>
              <a:rPr lang="en-US">
                <a:solidFill>
                  <a:schemeClr val="dk1"/>
                </a:solidFill>
              </a:rPr>
              <a:t>pam@myemail.com</a:t>
            </a:r>
            <a:endParaRPr>
              <a:solidFill>
                <a:schemeClr val="dk1"/>
              </a:solidFill>
            </a:endParaRPr>
          </a:p>
        </p:txBody>
      </p:sp>
      <p:sp>
        <p:nvSpPr>
          <p:cNvPr id="45" name="Google Shape;45;p5"/>
          <p:cNvSpPr txBox="1"/>
          <p:nvPr>
            <p:ph idx="4294967295" type="title"/>
          </p:nvPr>
        </p:nvSpPr>
        <p:spPr>
          <a:xfrm>
            <a:off x="4213675" y="1384450"/>
            <a:ext cx="2530500" cy="3291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SzPts val="2800"/>
              <a:buNone/>
            </a:pPr>
            <a:r>
              <a:rPr lang="en-US">
                <a:solidFill>
                  <a:schemeClr val="accent3"/>
                </a:solidFill>
              </a:rPr>
              <a:t>SCIENCE</a:t>
            </a:r>
            <a:endParaRPr>
              <a:solidFill>
                <a:schemeClr val="accent3"/>
              </a:solidFill>
            </a:endParaRPr>
          </a:p>
        </p:txBody>
      </p:sp>
      <p:sp>
        <p:nvSpPr>
          <p:cNvPr id="46" name="Google Shape;46;p5"/>
          <p:cNvSpPr txBox="1"/>
          <p:nvPr>
            <p:ph idx="4294967295" type="body"/>
          </p:nvPr>
        </p:nvSpPr>
        <p:spPr>
          <a:xfrm>
            <a:off x="494900" y="3415450"/>
            <a:ext cx="3103200" cy="3942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1200"/>
              </a:spcAft>
              <a:buSzPts val="1400"/>
              <a:buNone/>
            </a:pPr>
            <a:r>
              <a:rPr lang="en-US" sz="2500">
                <a:solidFill>
                  <a:schemeClr val="accent2"/>
                </a:solidFill>
                <a:latin typeface="Caveat Brush"/>
                <a:ea typeface="Caveat Brush"/>
                <a:cs typeface="Caveat Brush"/>
                <a:sym typeface="Caveat Brush"/>
              </a:rPr>
              <a:t>Subtitle One </a:t>
            </a:r>
            <a:endParaRPr sz="2500">
              <a:solidFill>
                <a:schemeClr val="accent2"/>
              </a:solidFill>
              <a:latin typeface="Caveat Brush"/>
              <a:ea typeface="Caveat Brush"/>
              <a:cs typeface="Caveat Brush"/>
              <a:sym typeface="Caveat Brush"/>
            </a:endParaRPr>
          </a:p>
        </p:txBody>
      </p:sp>
      <p:sp>
        <p:nvSpPr>
          <p:cNvPr id="47" name="Google Shape;47;p5"/>
          <p:cNvSpPr txBox="1"/>
          <p:nvPr>
            <p:ph idx="4294967295" type="body"/>
          </p:nvPr>
        </p:nvSpPr>
        <p:spPr>
          <a:xfrm>
            <a:off x="4117200" y="3439100"/>
            <a:ext cx="2938200" cy="1038000"/>
          </a:xfrm>
          <a:prstGeom prst="rect">
            <a:avLst/>
          </a:prstGeom>
          <a:noFill/>
          <a:ln>
            <a:noFill/>
          </a:ln>
        </p:spPr>
        <p:txBody>
          <a:bodyPr anchorCtr="0" anchor="t" bIns="91425" lIns="91425" spcFirstLastPara="1" rIns="91425" wrap="square" tIns="91425">
            <a:normAutofit/>
          </a:bodyPr>
          <a:lstStyle/>
          <a:p>
            <a:pPr indent="-304800" lvl="0" marL="457200" rtl="0" algn="l">
              <a:lnSpc>
                <a:spcPct val="115000"/>
              </a:lnSpc>
              <a:spcBef>
                <a:spcPts val="0"/>
              </a:spcBef>
              <a:spcAft>
                <a:spcPts val="0"/>
              </a:spcAft>
              <a:buSzPts val="1200"/>
              <a:buChar char="●"/>
            </a:pPr>
            <a:r>
              <a:rPr lang="en-US" sz="1200"/>
              <a:t>This is a bulleted list</a:t>
            </a:r>
            <a:endParaRPr sz="1200"/>
          </a:p>
          <a:p>
            <a:pPr indent="-304800" lvl="0" marL="457200" rtl="0" algn="l">
              <a:lnSpc>
                <a:spcPct val="115000"/>
              </a:lnSpc>
              <a:spcBef>
                <a:spcPts val="0"/>
              </a:spcBef>
              <a:spcAft>
                <a:spcPts val="0"/>
              </a:spcAft>
              <a:buSzPts val="1200"/>
              <a:buChar char="●"/>
            </a:pPr>
            <a:r>
              <a:rPr lang="en-US" sz="1200"/>
              <a:t>Something here</a:t>
            </a:r>
            <a:endParaRPr sz="1200"/>
          </a:p>
          <a:p>
            <a:pPr indent="-304800" lvl="0" marL="457200" rtl="0" algn="l">
              <a:lnSpc>
                <a:spcPct val="115000"/>
              </a:lnSpc>
              <a:spcBef>
                <a:spcPts val="0"/>
              </a:spcBef>
              <a:spcAft>
                <a:spcPts val="0"/>
              </a:spcAft>
              <a:buSzPts val="1200"/>
              <a:buChar char="●"/>
            </a:pPr>
            <a:r>
              <a:rPr lang="en-US" sz="1200"/>
              <a:t>Something else here</a:t>
            </a:r>
            <a:endParaRPr sz="1200"/>
          </a:p>
        </p:txBody>
      </p:sp>
      <p:sp>
        <p:nvSpPr>
          <p:cNvPr id="48" name="Google Shape;48;p5"/>
          <p:cNvSpPr/>
          <p:nvPr/>
        </p:nvSpPr>
        <p:spPr>
          <a:xfrm>
            <a:off x="3905864" y="730755"/>
            <a:ext cx="3149379" cy="729895"/>
          </a:xfrm>
          <a:prstGeom prst="rect">
            <a:avLst/>
          </a:prstGeom>
        </p:spPr>
        <p:txBody>
          <a:bodyPr>
            <a:prstTxWarp prst="textPlain"/>
          </a:bodyPr>
          <a:lstStyle/>
          <a:p>
            <a:pPr lvl="0" algn="ctr"/>
            <a:r>
              <a:rPr b="0" i="0">
                <a:ln>
                  <a:noFill/>
                </a:ln>
                <a:solidFill>
                  <a:schemeClr val="accent2"/>
                </a:solidFill>
                <a:latin typeface="Caveat Brush"/>
              </a:rPr>
              <a:t>Pam Meyer</a:t>
            </a:r>
          </a:p>
        </p:txBody>
      </p:sp>
      <p:sp>
        <p:nvSpPr>
          <p:cNvPr id="49" name="Google Shape;49;p5"/>
          <p:cNvSpPr txBox="1"/>
          <p:nvPr>
            <p:ph idx="4294967295" type="body"/>
          </p:nvPr>
        </p:nvSpPr>
        <p:spPr>
          <a:xfrm>
            <a:off x="4476175" y="2691638"/>
            <a:ext cx="2134500" cy="394200"/>
          </a:xfrm>
          <a:prstGeom prst="rect">
            <a:avLst/>
          </a:prstGeom>
          <a:noFill/>
          <a:ln>
            <a:noFill/>
          </a:ln>
        </p:spPr>
        <p:txBody>
          <a:bodyPr anchorCtr="0" anchor="ctr" bIns="91425" lIns="91425" spcFirstLastPara="1" rIns="91425" wrap="square" tIns="91425">
            <a:noAutofit/>
          </a:bodyPr>
          <a:lstStyle/>
          <a:p>
            <a:pPr indent="0" lvl="0" marL="0" marR="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Title</a:t>
            </a:r>
            <a:r>
              <a:rPr b="1" lang="en-US" sz="2000">
                <a:solidFill>
                  <a:schemeClr val="lt1"/>
                </a:solidFill>
                <a:latin typeface="Montserrat"/>
                <a:ea typeface="Montserrat"/>
                <a:cs typeface="Montserrat"/>
                <a:sym typeface="Montserrat"/>
              </a:rPr>
              <a:t> </a:t>
            </a:r>
            <a:r>
              <a:rPr lang="en-US" sz="2400">
                <a:solidFill>
                  <a:schemeClr val="accent4"/>
                </a:solidFill>
                <a:latin typeface="Caveat Brush"/>
                <a:ea typeface="Caveat Brush"/>
                <a:cs typeface="Caveat Brush"/>
                <a:sym typeface="Caveat Brush"/>
              </a:rPr>
              <a:t>Two</a:t>
            </a:r>
            <a:endParaRPr b="1" sz="2000">
              <a:solidFill>
                <a:schemeClr val="lt1"/>
              </a:solidFill>
              <a:latin typeface="Montserrat"/>
              <a:ea typeface="Montserrat"/>
              <a:cs typeface="Montserrat"/>
              <a:sym typeface="Montserrat"/>
            </a:endParaRPr>
          </a:p>
        </p:txBody>
      </p:sp>
      <p:sp>
        <p:nvSpPr>
          <p:cNvPr id="50" name="Google Shape;50;p5"/>
          <p:cNvSpPr txBox="1"/>
          <p:nvPr>
            <p:ph idx="4294967295" type="body"/>
          </p:nvPr>
        </p:nvSpPr>
        <p:spPr>
          <a:xfrm>
            <a:off x="4117200" y="5420590"/>
            <a:ext cx="2938200" cy="1302300"/>
          </a:xfrm>
          <a:prstGeom prst="rect">
            <a:avLst/>
          </a:prstGeom>
          <a:noFill/>
          <a:ln>
            <a:noFill/>
          </a:ln>
        </p:spPr>
        <p:txBody>
          <a:bodyPr anchorCtr="0" anchor="t" bIns="91425" lIns="91425" spcFirstLastPara="1" rIns="91425" wrap="square" tIns="91425">
            <a:normAutofit/>
          </a:bodyPr>
          <a:lstStyle/>
          <a:p>
            <a:pPr indent="-304800" lvl="0" marL="457200" rtl="0" algn="l">
              <a:lnSpc>
                <a:spcPct val="115000"/>
              </a:lnSpc>
              <a:spcBef>
                <a:spcPts val="0"/>
              </a:spcBef>
              <a:spcAft>
                <a:spcPts val="0"/>
              </a:spcAft>
              <a:buSzPts val="1200"/>
              <a:buChar char="●"/>
            </a:pPr>
            <a:r>
              <a:rPr lang="en-US" sz="1200"/>
              <a:t>This is a bulleted list</a:t>
            </a:r>
            <a:endParaRPr sz="1200"/>
          </a:p>
          <a:p>
            <a:pPr indent="-304800" lvl="0" marL="457200" rtl="0" algn="l">
              <a:lnSpc>
                <a:spcPct val="115000"/>
              </a:lnSpc>
              <a:spcBef>
                <a:spcPts val="0"/>
              </a:spcBef>
              <a:spcAft>
                <a:spcPts val="0"/>
              </a:spcAft>
              <a:buSzPts val="1200"/>
              <a:buChar char="●"/>
            </a:pPr>
            <a:r>
              <a:rPr lang="en-US" sz="1200"/>
              <a:t>Something here</a:t>
            </a:r>
            <a:endParaRPr sz="1200"/>
          </a:p>
          <a:p>
            <a:pPr indent="-304800" lvl="0" marL="457200" rtl="0" algn="l">
              <a:lnSpc>
                <a:spcPct val="115000"/>
              </a:lnSpc>
              <a:spcBef>
                <a:spcPts val="0"/>
              </a:spcBef>
              <a:spcAft>
                <a:spcPts val="0"/>
              </a:spcAft>
              <a:buSzPts val="1200"/>
              <a:buChar char="●"/>
            </a:pPr>
            <a:r>
              <a:rPr lang="en-US" sz="1200"/>
              <a:t>Something else here</a:t>
            </a:r>
            <a:endParaRPr sz="1200"/>
          </a:p>
          <a:p>
            <a:pPr indent="-304800" lvl="0" marL="457200" rtl="0" algn="l">
              <a:lnSpc>
                <a:spcPct val="115000"/>
              </a:lnSpc>
              <a:spcBef>
                <a:spcPts val="0"/>
              </a:spcBef>
              <a:spcAft>
                <a:spcPts val="0"/>
              </a:spcAft>
              <a:buSzPts val="1200"/>
              <a:buChar char="●"/>
            </a:pPr>
            <a:r>
              <a:rPr lang="en-US" sz="1200"/>
              <a:t>And also this</a:t>
            </a:r>
            <a:endParaRPr sz="1200"/>
          </a:p>
        </p:txBody>
      </p:sp>
      <p:sp>
        <p:nvSpPr>
          <p:cNvPr id="51" name="Google Shape;51;p5"/>
          <p:cNvSpPr txBox="1"/>
          <p:nvPr>
            <p:ph idx="4294967295" type="body"/>
          </p:nvPr>
        </p:nvSpPr>
        <p:spPr>
          <a:xfrm>
            <a:off x="4476175" y="4673113"/>
            <a:ext cx="2134500" cy="394200"/>
          </a:xfrm>
          <a:prstGeom prst="rect">
            <a:avLst/>
          </a:prstGeom>
          <a:noFill/>
          <a:ln>
            <a:noFill/>
          </a:ln>
        </p:spPr>
        <p:txBody>
          <a:bodyPr anchorCtr="0" anchor="ctr" bIns="91425" lIns="91425" spcFirstLastPara="1" rIns="91425" wrap="square" tIns="91425">
            <a:noAutofit/>
          </a:bodyPr>
          <a:lstStyle/>
          <a:p>
            <a:pPr indent="0" lvl="0" marL="0" marR="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Title</a:t>
            </a:r>
            <a:r>
              <a:rPr b="1" lang="en-US" sz="2000">
                <a:solidFill>
                  <a:schemeClr val="lt1"/>
                </a:solidFill>
                <a:latin typeface="Montserrat"/>
                <a:ea typeface="Montserrat"/>
                <a:cs typeface="Montserrat"/>
                <a:sym typeface="Montserrat"/>
              </a:rPr>
              <a:t> </a:t>
            </a:r>
            <a:r>
              <a:rPr lang="en-US" sz="2400">
                <a:solidFill>
                  <a:schemeClr val="accent4"/>
                </a:solidFill>
                <a:latin typeface="Caveat Brush"/>
                <a:ea typeface="Caveat Brush"/>
                <a:cs typeface="Caveat Brush"/>
                <a:sym typeface="Caveat Brush"/>
              </a:rPr>
              <a:t>Three</a:t>
            </a:r>
            <a:endParaRPr b="1" sz="2000">
              <a:solidFill>
                <a:schemeClr val="lt1"/>
              </a:solidFill>
              <a:latin typeface="Montserrat"/>
              <a:ea typeface="Montserrat"/>
              <a:cs typeface="Montserrat"/>
              <a:sym typeface="Montserrat"/>
            </a:endParaRPr>
          </a:p>
        </p:txBody>
      </p:sp>
      <p:sp>
        <p:nvSpPr>
          <p:cNvPr id="52" name="Google Shape;52;p5"/>
          <p:cNvSpPr txBox="1"/>
          <p:nvPr>
            <p:ph idx="4294967295" type="body"/>
          </p:nvPr>
        </p:nvSpPr>
        <p:spPr>
          <a:xfrm>
            <a:off x="4443700" y="6933813"/>
            <a:ext cx="2134500" cy="394200"/>
          </a:xfrm>
          <a:prstGeom prst="rect">
            <a:avLst/>
          </a:prstGeom>
          <a:noFill/>
          <a:ln>
            <a:noFill/>
          </a:ln>
        </p:spPr>
        <p:txBody>
          <a:bodyPr anchorCtr="0" anchor="ctr" bIns="91425" lIns="91425" spcFirstLastPara="1" rIns="91425" wrap="square" tIns="91425">
            <a:noAutofit/>
          </a:bodyPr>
          <a:lstStyle/>
          <a:p>
            <a:pPr indent="0" lvl="0" marL="0" marR="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Title</a:t>
            </a:r>
            <a:r>
              <a:rPr b="1" lang="en-US" sz="2000">
                <a:solidFill>
                  <a:schemeClr val="lt1"/>
                </a:solidFill>
                <a:latin typeface="Montserrat"/>
                <a:ea typeface="Montserrat"/>
                <a:cs typeface="Montserrat"/>
                <a:sym typeface="Montserrat"/>
              </a:rPr>
              <a:t> </a:t>
            </a:r>
            <a:r>
              <a:rPr lang="en-US" sz="2400">
                <a:solidFill>
                  <a:schemeClr val="accent4"/>
                </a:solidFill>
                <a:latin typeface="Caveat Brush"/>
                <a:ea typeface="Caveat Brush"/>
                <a:cs typeface="Caveat Brush"/>
                <a:sym typeface="Caveat Brush"/>
              </a:rPr>
              <a:t>Four</a:t>
            </a:r>
            <a:endParaRPr b="1" sz="2000">
              <a:solidFill>
                <a:schemeClr val="lt1"/>
              </a:solidFill>
              <a:latin typeface="Montserrat"/>
              <a:ea typeface="Montserrat"/>
              <a:cs typeface="Montserrat"/>
              <a:sym typeface="Montserrat"/>
            </a:endParaRPr>
          </a:p>
        </p:txBody>
      </p:sp>
      <p:sp>
        <p:nvSpPr>
          <p:cNvPr id="53" name="Google Shape;53;p5"/>
          <p:cNvSpPr txBox="1"/>
          <p:nvPr>
            <p:ph idx="4294967295" type="body"/>
          </p:nvPr>
        </p:nvSpPr>
        <p:spPr>
          <a:xfrm>
            <a:off x="4117200" y="7691350"/>
            <a:ext cx="2196000" cy="13023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b="1" lang="en-US" sz="1200">
                <a:latin typeface="Montserrat"/>
                <a:ea typeface="Montserrat"/>
                <a:cs typeface="Montserrat"/>
                <a:sym typeface="Montserrat"/>
              </a:rPr>
              <a:t>A </a:t>
            </a:r>
            <a:r>
              <a:rPr lang="en-US" sz="1200"/>
              <a:t>· Exceeds expectations</a:t>
            </a:r>
            <a:endParaRPr sz="1200"/>
          </a:p>
          <a:p>
            <a:pPr indent="0" lvl="0" marL="0" rtl="0" algn="l">
              <a:lnSpc>
                <a:spcPct val="150000"/>
              </a:lnSpc>
              <a:spcBef>
                <a:spcPts val="0"/>
              </a:spcBef>
              <a:spcAft>
                <a:spcPts val="0"/>
              </a:spcAft>
              <a:buNone/>
            </a:pPr>
            <a:r>
              <a:rPr b="1" lang="en-US" sz="1200">
                <a:latin typeface="Montserrat"/>
                <a:ea typeface="Montserrat"/>
                <a:cs typeface="Montserrat"/>
                <a:sym typeface="Montserrat"/>
              </a:rPr>
              <a:t>B </a:t>
            </a:r>
            <a:r>
              <a:rPr lang="en-US" sz="1200"/>
              <a:t>· Meets expectations </a:t>
            </a:r>
            <a:endParaRPr sz="1200"/>
          </a:p>
          <a:p>
            <a:pPr indent="0" lvl="0" marL="0" rtl="0" algn="l">
              <a:lnSpc>
                <a:spcPct val="150000"/>
              </a:lnSpc>
              <a:spcBef>
                <a:spcPts val="0"/>
              </a:spcBef>
              <a:spcAft>
                <a:spcPts val="0"/>
              </a:spcAft>
              <a:buNone/>
            </a:pPr>
            <a:r>
              <a:rPr b="1" lang="en-US" sz="1200">
                <a:latin typeface="Montserrat"/>
                <a:ea typeface="Montserrat"/>
                <a:cs typeface="Montserrat"/>
                <a:sym typeface="Montserrat"/>
              </a:rPr>
              <a:t>C </a:t>
            </a:r>
            <a:r>
              <a:rPr lang="en-US" sz="1200"/>
              <a:t>· Near expectations</a:t>
            </a:r>
            <a:endParaRPr sz="1200"/>
          </a:p>
          <a:p>
            <a:pPr indent="0" lvl="0" marL="0" rtl="0" algn="l">
              <a:lnSpc>
                <a:spcPct val="150000"/>
              </a:lnSpc>
              <a:spcBef>
                <a:spcPts val="0"/>
              </a:spcBef>
              <a:spcAft>
                <a:spcPts val="0"/>
              </a:spcAft>
              <a:buNone/>
            </a:pPr>
            <a:r>
              <a:rPr b="1" lang="en-US" sz="1200">
                <a:latin typeface="Montserrat"/>
                <a:ea typeface="Montserrat"/>
                <a:cs typeface="Montserrat"/>
                <a:sym typeface="Montserrat"/>
              </a:rPr>
              <a:t>D </a:t>
            </a:r>
            <a:r>
              <a:rPr lang="en-US" sz="1200"/>
              <a:t>· Needs improvement</a:t>
            </a:r>
            <a:endParaRPr sz="1200"/>
          </a:p>
          <a:p>
            <a:pPr indent="0" lvl="0" marL="0" rtl="0" algn="l">
              <a:lnSpc>
                <a:spcPct val="150000"/>
              </a:lnSpc>
              <a:spcBef>
                <a:spcPts val="0"/>
              </a:spcBef>
              <a:spcAft>
                <a:spcPts val="0"/>
              </a:spcAft>
              <a:buNone/>
            </a:pPr>
            <a:r>
              <a:rPr b="1" lang="en-US" sz="1200">
                <a:latin typeface="Montserrat"/>
                <a:ea typeface="Montserrat"/>
                <a:cs typeface="Montserrat"/>
                <a:sym typeface="Montserrat"/>
              </a:rPr>
              <a:t>F</a:t>
            </a:r>
            <a:r>
              <a:rPr lang="en-US" sz="1200"/>
              <a:t> · Unacceptable</a:t>
            </a:r>
            <a:endParaRPr sz="1200"/>
          </a:p>
          <a:p>
            <a:pPr indent="0" lvl="0" marL="0" rtl="0" algn="l">
              <a:lnSpc>
                <a:spcPct val="150000"/>
              </a:lnSpc>
              <a:spcBef>
                <a:spcPts val="0"/>
              </a:spcBef>
              <a:spcAft>
                <a:spcPts val="0"/>
              </a:spcAft>
              <a:buNone/>
            </a:pPr>
            <a:r>
              <a:t/>
            </a:r>
            <a:endParaRPr sz="1200"/>
          </a:p>
        </p:txBody>
      </p:sp>
      <p:sp>
        <p:nvSpPr>
          <p:cNvPr id="54" name="Google Shape;54;p5"/>
          <p:cNvSpPr txBox="1"/>
          <p:nvPr>
            <p:ph idx="4294967295" type="body"/>
          </p:nvPr>
        </p:nvSpPr>
        <p:spPr>
          <a:xfrm>
            <a:off x="6491550" y="7691350"/>
            <a:ext cx="369900" cy="1302300"/>
          </a:xfrm>
          <a:prstGeom prst="rect">
            <a:avLst/>
          </a:prstGeom>
          <a:noFill/>
          <a:ln>
            <a:noFill/>
          </a:ln>
        </p:spPr>
        <p:txBody>
          <a:bodyPr anchorCtr="0" anchor="t" bIns="91425" lIns="91425" spcFirstLastPara="1" rIns="91425" wrap="square" tIns="91425">
            <a:noAutofit/>
          </a:bodyPr>
          <a:lstStyle/>
          <a:p>
            <a:pPr indent="0" lvl="0" marL="0" rtl="0" algn="ctr">
              <a:lnSpc>
                <a:spcPct val="150000"/>
              </a:lnSpc>
              <a:spcBef>
                <a:spcPts val="0"/>
              </a:spcBef>
              <a:spcAft>
                <a:spcPts val="0"/>
              </a:spcAft>
              <a:buNone/>
            </a:pPr>
            <a:r>
              <a:rPr b="1" lang="en-US" sz="1200">
                <a:latin typeface="Montserrat"/>
                <a:ea typeface="Montserrat"/>
                <a:cs typeface="Montserrat"/>
                <a:sym typeface="Montserrat"/>
              </a:rPr>
              <a:t>4</a:t>
            </a:r>
            <a:endParaRPr b="1" sz="1200">
              <a:latin typeface="Montserrat"/>
              <a:ea typeface="Montserrat"/>
              <a:cs typeface="Montserrat"/>
              <a:sym typeface="Montserrat"/>
            </a:endParaRPr>
          </a:p>
          <a:p>
            <a:pPr indent="0" lvl="0" marL="0" rtl="0" algn="ctr">
              <a:lnSpc>
                <a:spcPct val="150000"/>
              </a:lnSpc>
              <a:spcBef>
                <a:spcPts val="0"/>
              </a:spcBef>
              <a:spcAft>
                <a:spcPts val="0"/>
              </a:spcAft>
              <a:buNone/>
            </a:pPr>
            <a:r>
              <a:rPr b="1" lang="en-US" sz="1200">
                <a:latin typeface="Montserrat"/>
                <a:ea typeface="Montserrat"/>
                <a:cs typeface="Montserrat"/>
                <a:sym typeface="Montserrat"/>
              </a:rPr>
              <a:t>3</a:t>
            </a:r>
            <a:endParaRPr b="1" sz="1200">
              <a:latin typeface="Montserrat"/>
              <a:ea typeface="Montserrat"/>
              <a:cs typeface="Montserrat"/>
              <a:sym typeface="Montserrat"/>
            </a:endParaRPr>
          </a:p>
          <a:p>
            <a:pPr indent="0" lvl="0" marL="0" rtl="0" algn="ctr">
              <a:lnSpc>
                <a:spcPct val="150000"/>
              </a:lnSpc>
              <a:spcBef>
                <a:spcPts val="0"/>
              </a:spcBef>
              <a:spcAft>
                <a:spcPts val="0"/>
              </a:spcAft>
              <a:buNone/>
            </a:pPr>
            <a:r>
              <a:rPr b="1" lang="en-US" sz="1200">
                <a:latin typeface="Montserrat"/>
                <a:ea typeface="Montserrat"/>
                <a:cs typeface="Montserrat"/>
                <a:sym typeface="Montserrat"/>
              </a:rPr>
              <a:t>2</a:t>
            </a:r>
            <a:endParaRPr b="1" sz="1200">
              <a:latin typeface="Montserrat"/>
              <a:ea typeface="Montserrat"/>
              <a:cs typeface="Montserrat"/>
              <a:sym typeface="Montserrat"/>
            </a:endParaRPr>
          </a:p>
          <a:p>
            <a:pPr indent="0" lvl="0" marL="0" rtl="0" algn="ctr">
              <a:lnSpc>
                <a:spcPct val="150000"/>
              </a:lnSpc>
              <a:spcBef>
                <a:spcPts val="0"/>
              </a:spcBef>
              <a:spcAft>
                <a:spcPts val="0"/>
              </a:spcAft>
              <a:buNone/>
            </a:pPr>
            <a:r>
              <a:rPr b="1" lang="en-US" sz="1200">
                <a:latin typeface="Montserrat"/>
                <a:ea typeface="Montserrat"/>
                <a:cs typeface="Montserrat"/>
                <a:sym typeface="Montserrat"/>
              </a:rPr>
              <a:t>1</a:t>
            </a:r>
            <a:endParaRPr b="1" sz="1200">
              <a:latin typeface="Montserrat"/>
              <a:ea typeface="Montserrat"/>
              <a:cs typeface="Montserrat"/>
              <a:sym typeface="Montserrat"/>
            </a:endParaRPr>
          </a:p>
          <a:p>
            <a:pPr indent="0" lvl="0" marL="0" rtl="0" algn="ctr">
              <a:lnSpc>
                <a:spcPct val="150000"/>
              </a:lnSpc>
              <a:spcBef>
                <a:spcPts val="0"/>
              </a:spcBef>
              <a:spcAft>
                <a:spcPts val="0"/>
              </a:spcAft>
              <a:buNone/>
            </a:pPr>
            <a:r>
              <a:rPr b="1" lang="en-US" sz="1200">
                <a:latin typeface="Montserrat"/>
                <a:ea typeface="Montserrat"/>
                <a:cs typeface="Montserrat"/>
                <a:sym typeface="Montserrat"/>
              </a:rPr>
              <a:t>0</a:t>
            </a:r>
            <a:endParaRPr b="1" sz="1200">
              <a:latin typeface="Montserrat"/>
              <a:ea typeface="Montserrat"/>
              <a:cs typeface="Montserrat"/>
              <a:sym typeface="Montserrat"/>
            </a:endParaRPr>
          </a:p>
        </p:txBody>
      </p:sp>
      <p:sp>
        <p:nvSpPr>
          <p:cNvPr id="55" name="Google Shape;55;p5"/>
          <p:cNvSpPr txBox="1"/>
          <p:nvPr>
            <p:ph idx="4294967295" type="body"/>
          </p:nvPr>
        </p:nvSpPr>
        <p:spPr>
          <a:xfrm>
            <a:off x="494900" y="3809585"/>
            <a:ext cx="3103200" cy="852900"/>
          </a:xfrm>
          <a:prstGeom prst="rect">
            <a:avLst/>
          </a:prstGeom>
          <a:noFill/>
          <a:ln>
            <a:noFill/>
          </a:ln>
        </p:spPr>
        <p:txBody>
          <a:bodyPr anchorCtr="0" anchor="t" bIns="91425" lIns="91425" spcFirstLastPara="1" rIns="91425" wrap="square" tIns="91425">
            <a:normAutofit fontScale="92500"/>
          </a:bodyPr>
          <a:lstStyle/>
          <a:p>
            <a:pPr indent="0" lvl="0" marL="0" rtl="0" algn="l">
              <a:lnSpc>
                <a:spcPct val="115000"/>
              </a:lnSpc>
              <a:spcBef>
                <a:spcPts val="0"/>
              </a:spcBef>
              <a:spcAft>
                <a:spcPts val="1200"/>
              </a:spcAft>
              <a:buSzPct val="107692"/>
              <a:buNone/>
            </a:pPr>
            <a:r>
              <a:rPr lang="en-US" sz="1300"/>
              <a:t>Lorem ipsum dolor sit amet, consectetuer adipiscing elit. Aenean commodo ligula eget dolor. </a:t>
            </a:r>
            <a:endParaRPr sz="1300"/>
          </a:p>
        </p:txBody>
      </p:sp>
      <p:sp>
        <p:nvSpPr>
          <p:cNvPr id="56" name="Google Shape;56;p5"/>
          <p:cNvSpPr txBox="1"/>
          <p:nvPr>
            <p:ph idx="4294967295" type="body"/>
          </p:nvPr>
        </p:nvSpPr>
        <p:spPr>
          <a:xfrm>
            <a:off x="494900" y="4738620"/>
            <a:ext cx="3103200" cy="3942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1200"/>
              </a:spcAft>
              <a:buSzPts val="1400"/>
              <a:buNone/>
            </a:pPr>
            <a:r>
              <a:rPr lang="en-US" sz="2500">
                <a:solidFill>
                  <a:schemeClr val="accent2"/>
                </a:solidFill>
                <a:latin typeface="Caveat Brush"/>
                <a:ea typeface="Caveat Brush"/>
                <a:cs typeface="Caveat Brush"/>
                <a:sym typeface="Caveat Brush"/>
              </a:rPr>
              <a:t>Subtitle Two</a:t>
            </a:r>
            <a:endParaRPr sz="2500">
              <a:solidFill>
                <a:schemeClr val="accent2"/>
              </a:solidFill>
              <a:latin typeface="Caveat Brush"/>
              <a:ea typeface="Caveat Brush"/>
              <a:cs typeface="Caveat Brush"/>
              <a:sym typeface="Caveat Brush"/>
            </a:endParaRPr>
          </a:p>
        </p:txBody>
      </p:sp>
      <p:sp>
        <p:nvSpPr>
          <p:cNvPr id="57" name="Google Shape;57;p5"/>
          <p:cNvSpPr txBox="1"/>
          <p:nvPr>
            <p:ph idx="4294967295" type="body"/>
          </p:nvPr>
        </p:nvSpPr>
        <p:spPr>
          <a:xfrm>
            <a:off x="494900" y="5132755"/>
            <a:ext cx="3103200" cy="1632000"/>
          </a:xfrm>
          <a:prstGeom prst="rect">
            <a:avLst/>
          </a:prstGeom>
          <a:noFill/>
          <a:ln>
            <a:noFill/>
          </a:ln>
        </p:spPr>
        <p:txBody>
          <a:bodyPr anchorCtr="0" anchor="t" bIns="91425" lIns="91425" spcFirstLastPara="1" rIns="91425" wrap="square" tIns="91425">
            <a:normAutofit/>
          </a:bodyPr>
          <a:lstStyle/>
          <a:p>
            <a:pPr indent="0" lvl="0" marL="0" rtl="0" algn="l">
              <a:lnSpc>
                <a:spcPct val="105000"/>
              </a:lnSpc>
              <a:spcBef>
                <a:spcPts val="0"/>
              </a:spcBef>
              <a:spcAft>
                <a:spcPts val="1200"/>
              </a:spcAft>
              <a:buSzPts val="1400"/>
              <a:buNone/>
            </a:pPr>
            <a:r>
              <a:rPr lang="en-US" sz="1300"/>
              <a:t>Donec quam felis, ultricies nec, pellentesque eu, pretium quis, sem. Nulla consequat massa quis enim. Donec pede justo, fringilla vel, aliquet nec, vulputate eget, arcu. In enim justo, rhoncus ut, imperdiet a, venenatis vitae, justo. </a:t>
            </a:r>
            <a:endParaRPr sz="1300"/>
          </a:p>
        </p:txBody>
      </p:sp>
      <p:sp>
        <p:nvSpPr>
          <p:cNvPr id="58" name="Google Shape;58;p5"/>
          <p:cNvSpPr txBox="1"/>
          <p:nvPr>
            <p:ph idx="4294967295" type="body"/>
          </p:nvPr>
        </p:nvSpPr>
        <p:spPr>
          <a:xfrm>
            <a:off x="494900" y="6840890"/>
            <a:ext cx="3103200" cy="3942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1200"/>
              </a:spcAft>
              <a:buSzPts val="1400"/>
              <a:buNone/>
            </a:pPr>
            <a:r>
              <a:rPr lang="en-US" sz="2500">
                <a:solidFill>
                  <a:schemeClr val="accent2"/>
                </a:solidFill>
                <a:latin typeface="Caveat Brush"/>
                <a:ea typeface="Caveat Brush"/>
                <a:cs typeface="Caveat Brush"/>
                <a:sym typeface="Caveat Brush"/>
              </a:rPr>
              <a:t>Subtitle Three</a:t>
            </a:r>
            <a:endParaRPr sz="2500">
              <a:solidFill>
                <a:schemeClr val="accent2"/>
              </a:solidFill>
              <a:latin typeface="Caveat Brush"/>
              <a:ea typeface="Caveat Brush"/>
              <a:cs typeface="Caveat Brush"/>
              <a:sym typeface="Caveat Brush"/>
            </a:endParaRPr>
          </a:p>
        </p:txBody>
      </p:sp>
      <p:sp>
        <p:nvSpPr>
          <p:cNvPr id="59" name="Google Shape;59;p5"/>
          <p:cNvSpPr txBox="1"/>
          <p:nvPr>
            <p:ph idx="4294967295" type="body"/>
          </p:nvPr>
        </p:nvSpPr>
        <p:spPr>
          <a:xfrm>
            <a:off x="494900" y="7235025"/>
            <a:ext cx="3103200" cy="13023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400"/>
              <a:buNone/>
            </a:pPr>
            <a:r>
              <a:rPr lang="en-US" sz="1300"/>
              <a:t>Cras dapibus. Vivamus elementum semper nisi. Aenean vulputate eleifend tellus. Aenean leo ligula, porttitor eu, consequat vitae, eleifend ac, enim.</a:t>
            </a:r>
            <a:endParaRPr sz="1300"/>
          </a:p>
        </p:txBody>
      </p:sp>
      <p:pic>
        <p:nvPicPr>
          <p:cNvPr id="60" name="Google Shape;60;p5"/>
          <p:cNvPicPr preferRelativeResize="0"/>
          <p:nvPr>
            <p:ph idx="2" type="pic"/>
          </p:nvPr>
        </p:nvPicPr>
        <p:blipFill rotWithShape="1">
          <a:blip r:embed="rId3">
            <a:alphaModFix/>
          </a:blip>
          <a:srcRect b="41662" l="8982" r="44183" t="10815"/>
          <a:stretch/>
        </p:blipFill>
        <p:spPr>
          <a:xfrm>
            <a:off x="676350" y="665650"/>
            <a:ext cx="2324400" cy="1572000"/>
          </a:xfrm>
          <a:prstGeom prst="parallelogram">
            <a:avLst>
              <a:gd fmla="val 25000" name="adj"/>
            </a:avLst>
          </a:prstGeom>
          <a:noFill/>
          <a:ln cap="flat" cmpd="sng" w="76200">
            <a:solidFill>
              <a:schemeClr val="accent4"/>
            </a:solidFill>
            <a:prstDash val="solid"/>
            <a:round/>
            <a:headEnd len="sm" w="sm" type="none"/>
            <a:tailEnd len="sm" w="sm" type="none"/>
          </a:ln>
          <a:effectLst>
            <a:outerShdw blurRad="57150" rotWithShape="0" algn="bl" dir="5400000" dist="19050">
              <a:srgbClr val="000000">
                <a:alpha val="50000"/>
              </a:srgbClr>
            </a:outerShdw>
          </a:effectLst>
        </p:spPr>
      </p:pic>
      <p:sp>
        <p:nvSpPr>
          <p:cNvPr id="61" name="Google Shape;61;p5"/>
          <p:cNvSpPr/>
          <p:nvPr/>
        </p:nvSpPr>
        <p:spPr>
          <a:xfrm rot="5400000">
            <a:off x="289943" y="1530867"/>
            <a:ext cx="955016" cy="956211"/>
          </a:xfrm>
          <a:custGeom>
            <a:rect b="b" l="l" r="r" t="t"/>
            <a:pathLst>
              <a:path extrusionOk="0" h="244087" w="243782">
                <a:moveTo>
                  <a:pt x="127102" y="0"/>
                </a:moveTo>
                <a:lnTo>
                  <a:pt x="242888" y="108356"/>
                </a:lnTo>
                <a:cubicBezTo>
                  <a:pt x="242345" y="103432"/>
                  <a:pt x="241916" y="98498"/>
                  <a:pt x="240801" y="93764"/>
                </a:cubicBezTo>
                <a:lnTo>
                  <a:pt x="240506" y="93469"/>
                </a:lnTo>
                <a:lnTo>
                  <a:pt x="142284" y="1495"/>
                </a:lnTo>
                <a:cubicBezTo>
                  <a:pt x="137331" y="657"/>
                  <a:pt x="132236" y="228"/>
                  <a:pt x="127102" y="0"/>
                </a:cubicBezTo>
                <a:close/>
                <a:moveTo>
                  <a:pt x="110137" y="600"/>
                </a:moveTo>
                <a:cubicBezTo>
                  <a:pt x="106061" y="991"/>
                  <a:pt x="101879" y="1010"/>
                  <a:pt x="97926" y="1791"/>
                </a:cubicBezTo>
                <a:lnTo>
                  <a:pt x="160439" y="60131"/>
                </a:lnTo>
                <a:cubicBezTo>
                  <a:pt x="160677" y="60284"/>
                  <a:pt x="160801" y="60579"/>
                  <a:pt x="161039" y="60731"/>
                </a:cubicBezTo>
                <a:cubicBezTo>
                  <a:pt x="168640" y="65684"/>
                  <a:pt x="175060" y="71542"/>
                  <a:pt x="180384" y="78886"/>
                </a:cubicBezTo>
                <a:cubicBezTo>
                  <a:pt x="180470" y="79000"/>
                  <a:pt x="180594" y="79067"/>
                  <a:pt x="180680" y="79181"/>
                </a:cubicBezTo>
                <a:lnTo>
                  <a:pt x="242592" y="137522"/>
                </a:lnTo>
                <a:cubicBezTo>
                  <a:pt x="243087" y="133683"/>
                  <a:pt x="243649" y="129854"/>
                  <a:pt x="243783" y="125911"/>
                </a:cubicBezTo>
                <a:lnTo>
                  <a:pt x="110137" y="600"/>
                </a:lnTo>
                <a:close/>
                <a:moveTo>
                  <a:pt x="84839" y="5658"/>
                </a:moveTo>
                <a:cubicBezTo>
                  <a:pt x="81353" y="6762"/>
                  <a:pt x="77753" y="7534"/>
                  <a:pt x="74419" y="8934"/>
                </a:cubicBezTo>
                <a:lnTo>
                  <a:pt x="116681" y="48520"/>
                </a:lnTo>
                <a:cubicBezTo>
                  <a:pt x="118434" y="48396"/>
                  <a:pt x="119967" y="47625"/>
                  <a:pt x="121739" y="47625"/>
                </a:cubicBezTo>
                <a:cubicBezTo>
                  <a:pt x="125225" y="47625"/>
                  <a:pt x="128216" y="49244"/>
                  <a:pt x="131569" y="49711"/>
                </a:cubicBezTo>
                <a:lnTo>
                  <a:pt x="84839" y="5658"/>
                </a:lnTo>
                <a:close/>
                <a:moveTo>
                  <a:pt x="166688" y="8039"/>
                </a:moveTo>
                <a:lnTo>
                  <a:pt x="230391" y="67875"/>
                </a:lnTo>
                <a:cubicBezTo>
                  <a:pt x="216989" y="40996"/>
                  <a:pt x="194805" y="19164"/>
                  <a:pt x="166688" y="8039"/>
                </a:cubicBezTo>
                <a:close/>
                <a:moveTo>
                  <a:pt x="64294" y="15487"/>
                </a:moveTo>
                <a:cubicBezTo>
                  <a:pt x="61436" y="17030"/>
                  <a:pt x="58969" y="19078"/>
                  <a:pt x="56264" y="20841"/>
                </a:cubicBezTo>
                <a:lnTo>
                  <a:pt x="91983" y="54178"/>
                </a:lnTo>
                <a:cubicBezTo>
                  <a:pt x="95307" y="52711"/>
                  <a:pt x="99127" y="52473"/>
                  <a:pt x="102689" y="51502"/>
                </a:cubicBezTo>
                <a:lnTo>
                  <a:pt x="64294" y="15487"/>
                </a:lnTo>
                <a:close/>
                <a:moveTo>
                  <a:pt x="46139" y="27689"/>
                </a:moveTo>
                <a:cubicBezTo>
                  <a:pt x="46034" y="27775"/>
                  <a:pt x="45949" y="27899"/>
                  <a:pt x="45844" y="27984"/>
                </a:cubicBezTo>
                <a:cubicBezTo>
                  <a:pt x="43377" y="29851"/>
                  <a:pt x="40348" y="30928"/>
                  <a:pt x="38100" y="33042"/>
                </a:cubicBezTo>
                <a:lnTo>
                  <a:pt x="73819" y="66380"/>
                </a:lnTo>
                <a:cubicBezTo>
                  <a:pt x="76267" y="64265"/>
                  <a:pt x="79143" y="62817"/>
                  <a:pt x="81858" y="61027"/>
                </a:cubicBezTo>
                <a:lnTo>
                  <a:pt x="46139" y="27689"/>
                </a:lnTo>
                <a:close/>
                <a:moveTo>
                  <a:pt x="30366" y="41977"/>
                </a:moveTo>
                <a:cubicBezTo>
                  <a:pt x="28299" y="44329"/>
                  <a:pt x="26889" y="47206"/>
                  <a:pt x="25003" y="49711"/>
                </a:cubicBezTo>
                <a:lnTo>
                  <a:pt x="60427" y="82753"/>
                </a:lnTo>
                <a:cubicBezTo>
                  <a:pt x="62103" y="80133"/>
                  <a:pt x="63503" y="77400"/>
                  <a:pt x="65484" y="75019"/>
                </a:cubicBezTo>
                <a:lnTo>
                  <a:pt x="30366" y="41977"/>
                </a:lnTo>
                <a:close/>
                <a:moveTo>
                  <a:pt x="18164" y="59836"/>
                </a:moveTo>
                <a:cubicBezTo>
                  <a:pt x="16564" y="62474"/>
                  <a:pt x="14497" y="64798"/>
                  <a:pt x="13097" y="67570"/>
                </a:cubicBezTo>
                <a:lnTo>
                  <a:pt x="51197" y="103594"/>
                </a:lnTo>
                <a:cubicBezTo>
                  <a:pt x="52083" y="100156"/>
                  <a:pt x="52235" y="96393"/>
                  <a:pt x="53578" y="93173"/>
                </a:cubicBezTo>
                <a:lnTo>
                  <a:pt x="53578" y="92869"/>
                </a:lnTo>
                <a:lnTo>
                  <a:pt x="18164" y="59836"/>
                </a:lnTo>
                <a:close/>
                <a:moveTo>
                  <a:pt x="7144" y="78581"/>
                </a:moveTo>
                <a:cubicBezTo>
                  <a:pt x="5905" y="81867"/>
                  <a:pt x="5134" y="85306"/>
                  <a:pt x="4172" y="88706"/>
                </a:cubicBezTo>
                <a:lnTo>
                  <a:pt x="49711" y="131273"/>
                </a:lnTo>
                <a:cubicBezTo>
                  <a:pt x="49273" y="128006"/>
                  <a:pt x="47625" y="125130"/>
                  <a:pt x="47625" y="121748"/>
                </a:cubicBezTo>
                <a:cubicBezTo>
                  <a:pt x="47625" y="120167"/>
                  <a:pt x="48425" y="118834"/>
                  <a:pt x="48520" y="117281"/>
                </a:cubicBezTo>
                <a:lnTo>
                  <a:pt x="7144" y="78581"/>
                </a:lnTo>
                <a:close/>
                <a:moveTo>
                  <a:pt x="895" y="101803"/>
                </a:moveTo>
                <a:cubicBezTo>
                  <a:pt x="267" y="105594"/>
                  <a:pt x="267" y="109509"/>
                  <a:pt x="0" y="113414"/>
                </a:cubicBezTo>
                <a:lnTo>
                  <a:pt x="137227" y="242592"/>
                </a:lnTo>
                <a:cubicBezTo>
                  <a:pt x="141237" y="242088"/>
                  <a:pt x="145247" y="241697"/>
                  <a:pt x="149133" y="240811"/>
                </a:cubicBezTo>
                <a:lnTo>
                  <a:pt x="95250" y="190500"/>
                </a:lnTo>
                <a:cubicBezTo>
                  <a:pt x="77095" y="183499"/>
                  <a:pt x="62789" y="169736"/>
                  <a:pt x="54769" y="152105"/>
                </a:cubicBezTo>
                <a:lnTo>
                  <a:pt x="54178" y="151514"/>
                </a:lnTo>
                <a:lnTo>
                  <a:pt x="895" y="101803"/>
                </a:lnTo>
                <a:close/>
                <a:moveTo>
                  <a:pt x="192586" y="107156"/>
                </a:moveTo>
                <a:cubicBezTo>
                  <a:pt x="193586" y="112033"/>
                  <a:pt x="195567" y="116577"/>
                  <a:pt x="195558" y="121748"/>
                </a:cubicBezTo>
                <a:cubicBezTo>
                  <a:pt x="195558" y="122072"/>
                  <a:pt x="195272" y="122320"/>
                  <a:pt x="195263" y="122644"/>
                </a:cubicBezTo>
                <a:lnTo>
                  <a:pt x="236934" y="161630"/>
                </a:lnTo>
                <a:cubicBezTo>
                  <a:pt x="237249" y="160744"/>
                  <a:pt x="237515" y="159839"/>
                  <a:pt x="237830" y="158953"/>
                </a:cubicBezTo>
                <a:cubicBezTo>
                  <a:pt x="238630" y="156467"/>
                  <a:pt x="239573" y="154067"/>
                  <a:pt x="240211" y="151514"/>
                </a:cubicBezTo>
                <a:lnTo>
                  <a:pt x="192586" y="107156"/>
                </a:lnTo>
                <a:close/>
                <a:moveTo>
                  <a:pt x="0" y="130083"/>
                </a:moveTo>
                <a:cubicBezTo>
                  <a:pt x="190" y="132779"/>
                  <a:pt x="238" y="135474"/>
                  <a:pt x="600" y="138113"/>
                </a:cubicBezTo>
                <a:cubicBezTo>
                  <a:pt x="743" y="140112"/>
                  <a:pt x="838" y="142141"/>
                  <a:pt x="1191" y="144075"/>
                </a:cubicBezTo>
                <a:lnTo>
                  <a:pt x="106270" y="242592"/>
                </a:lnTo>
                <a:cubicBezTo>
                  <a:pt x="111195" y="243221"/>
                  <a:pt x="116062" y="244059"/>
                  <a:pt x="121148" y="244087"/>
                </a:cubicBezTo>
                <a:lnTo>
                  <a:pt x="0" y="130083"/>
                </a:lnTo>
                <a:close/>
                <a:moveTo>
                  <a:pt x="192586" y="136331"/>
                </a:moveTo>
                <a:cubicBezTo>
                  <a:pt x="191853" y="139903"/>
                  <a:pt x="191729" y="143684"/>
                  <a:pt x="190500" y="147047"/>
                </a:cubicBezTo>
                <a:lnTo>
                  <a:pt x="226819" y="180975"/>
                </a:lnTo>
                <a:cubicBezTo>
                  <a:pt x="227457" y="179851"/>
                  <a:pt x="228295" y="178861"/>
                  <a:pt x="228895" y="177708"/>
                </a:cubicBezTo>
                <a:cubicBezTo>
                  <a:pt x="229962" y="176260"/>
                  <a:pt x="231105" y="174879"/>
                  <a:pt x="231877" y="173241"/>
                </a:cubicBezTo>
                <a:lnTo>
                  <a:pt x="192586" y="136331"/>
                </a:lnTo>
                <a:close/>
                <a:moveTo>
                  <a:pt x="184852" y="158058"/>
                </a:moveTo>
                <a:cubicBezTo>
                  <a:pt x="183280" y="160791"/>
                  <a:pt x="181375" y="163296"/>
                  <a:pt x="179489" y="165802"/>
                </a:cubicBezTo>
                <a:lnTo>
                  <a:pt x="214608" y="198844"/>
                </a:lnTo>
                <a:cubicBezTo>
                  <a:pt x="216617" y="196425"/>
                  <a:pt x="218151" y="193672"/>
                  <a:pt x="219970" y="191100"/>
                </a:cubicBezTo>
                <a:lnTo>
                  <a:pt x="184852" y="158058"/>
                </a:lnTo>
                <a:close/>
                <a:moveTo>
                  <a:pt x="7744" y="166688"/>
                </a:moveTo>
                <a:cubicBezTo>
                  <a:pt x="7772" y="166773"/>
                  <a:pt x="7706" y="166916"/>
                  <a:pt x="7744" y="166992"/>
                </a:cubicBezTo>
                <a:cubicBezTo>
                  <a:pt x="12592" y="179070"/>
                  <a:pt x="20650" y="189309"/>
                  <a:pt x="28870" y="199139"/>
                </a:cubicBezTo>
                <a:lnTo>
                  <a:pt x="46739" y="216103"/>
                </a:lnTo>
                <a:lnTo>
                  <a:pt x="47330" y="216694"/>
                </a:lnTo>
                <a:cubicBezTo>
                  <a:pt x="58207" y="225209"/>
                  <a:pt x="69675" y="232763"/>
                  <a:pt x="83048" y="237239"/>
                </a:cubicBezTo>
                <a:lnTo>
                  <a:pt x="7744" y="166688"/>
                </a:lnTo>
                <a:close/>
                <a:moveTo>
                  <a:pt x="172050" y="175327"/>
                </a:moveTo>
                <a:cubicBezTo>
                  <a:pt x="169745" y="177508"/>
                  <a:pt x="166878" y="178813"/>
                  <a:pt x="164306" y="180680"/>
                </a:cubicBezTo>
                <a:lnTo>
                  <a:pt x="200025" y="214017"/>
                </a:lnTo>
                <a:cubicBezTo>
                  <a:pt x="201225" y="213007"/>
                  <a:pt x="202740" y="212398"/>
                  <a:pt x="203902" y="211341"/>
                </a:cubicBezTo>
                <a:cubicBezTo>
                  <a:pt x="205254" y="210531"/>
                  <a:pt x="206654" y="209769"/>
                  <a:pt x="207769" y="208664"/>
                </a:cubicBezTo>
                <a:lnTo>
                  <a:pt x="172050" y="175327"/>
                </a:lnTo>
                <a:close/>
                <a:moveTo>
                  <a:pt x="154191" y="187528"/>
                </a:moveTo>
                <a:cubicBezTo>
                  <a:pt x="151038" y="189100"/>
                  <a:pt x="147761" y="189986"/>
                  <a:pt x="144370" y="191100"/>
                </a:cubicBezTo>
                <a:lnTo>
                  <a:pt x="181870" y="226219"/>
                </a:lnTo>
                <a:cubicBezTo>
                  <a:pt x="182928" y="225609"/>
                  <a:pt x="183813" y="224780"/>
                  <a:pt x="184852" y="224142"/>
                </a:cubicBezTo>
                <a:cubicBezTo>
                  <a:pt x="186423" y="223028"/>
                  <a:pt x="188014" y="221961"/>
                  <a:pt x="189614" y="220866"/>
                </a:cubicBezTo>
                <a:lnTo>
                  <a:pt x="154191" y="187528"/>
                </a:lnTo>
                <a:close/>
                <a:moveTo>
                  <a:pt x="130083" y="194081"/>
                </a:moveTo>
                <a:cubicBezTo>
                  <a:pt x="127216" y="194415"/>
                  <a:pt x="124701" y="195862"/>
                  <a:pt x="121739" y="195862"/>
                </a:cubicBezTo>
                <a:cubicBezTo>
                  <a:pt x="120263" y="195862"/>
                  <a:pt x="119034" y="195053"/>
                  <a:pt x="117577" y="194967"/>
                </a:cubicBezTo>
                <a:lnTo>
                  <a:pt x="161925" y="236944"/>
                </a:lnTo>
                <a:cubicBezTo>
                  <a:pt x="162134" y="236868"/>
                  <a:pt x="162316" y="236715"/>
                  <a:pt x="162525" y="236639"/>
                </a:cubicBezTo>
                <a:cubicBezTo>
                  <a:pt x="165573" y="235553"/>
                  <a:pt x="168507" y="234391"/>
                  <a:pt x="171450" y="233067"/>
                </a:cubicBezTo>
                <a:lnTo>
                  <a:pt x="130083" y="194081"/>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 name="Google Shape;62;p5"/>
          <p:cNvSpPr txBox="1"/>
          <p:nvPr>
            <p:ph idx="4294967295" type="body"/>
          </p:nvPr>
        </p:nvSpPr>
        <p:spPr>
          <a:xfrm>
            <a:off x="771300" y="2691638"/>
            <a:ext cx="2134500" cy="394200"/>
          </a:xfrm>
          <a:prstGeom prst="rect">
            <a:avLst/>
          </a:prstGeom>
          <a:noFill/>
          <a:ln>
            <a:noFill/>
          </a:ln>
        </p:spPr>
        <p:txBody>
          <a:bodyPr anchorCtr="0" anchor="ctr" bIns="91425" lIns="91425" spcFirstLastPara="1" rIns="91425" wrap="square" tIns="91425">
            <a:noAutofit/>
          </a:bodyPr>
          <a:lstStyle/>
          <a:p>
            <a:pPr indent="0" lvl="0" marL="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Title One</a:t>
            </a:r>
            <a:endParaRPr sz="2400">
              <a:solidFill>
                <a:schemeClr val="accent4"/>
              </a:solidFill>
              <a:latin typeface="Caveat Brush"/>
              <a:ea typeface="Caveat Brush"/>
              <a:cs typeface="Caveat Brush"/>
              <a:sym typeface="Caveat Brush"/>
            </a:endParaRPr>
          </a:p>
        </p:txBody>
      </p:sp>
      <p:sp>
        <p:nvSpPr>
          <p:cNvPr id="63" name="Google Shape;63;p5"/>
          <p:cNvSpPr/>
          <p:nvPr/>
        </p:nvSpPr>
        <p:spPr>
          <a:xfrm rot="5400000">
            <a:off x="6493872" y="9715758"/>
            <a:ext cx="146729" cy="976332"/>
          </a:xfrm>
          <a:custGeom>
            <a:rect b="b" l="l" r="r" t="t"/>
            <a:pathLst>
              <a:path extrusionOk="0" h="273100" w="41043">
                <a:moveTo>
                  <a:pt x="0" y="273101"/>
                </a:moveTo>
                <a:lnTo>
                  <a:pt x="41043" y="238963"/>
                </a:lnTo>
                <a:lnTo>
                  <a:pt x="0" y="204826"/>
                </a:lnTo>
                <a:lnTo>
                  <a:pt x="41043" y="170688"/>
                </a:lnTo>
                <a:lnTo>
                  <a:pt x="0" y="136550"/>
                </a:lnTo>
                <a:lnTo>
                  <a:pt x="41043" y="102413"/>
                </a:lnTo>
                <a:lnTo>
                  <a:pt x="0" y="68275"/>
                </a:lnTo>
                <a:lnTo>
                  <a:pt x="41043" y="34137"/>
                </a:lnTo>
                <a:lnTo>
                  <a:pt x="0" y="0"/>
                </a:lnTo>
              </a:path>
            </a:pathLst>
          </a:custGeom>
          <a:noFill/>
          <a:ln cap="rnd" cmpd="sng" w="50800">
            <a:solidFill>
              <a:schemeClr val="accent2"/>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 name="Google Shape;64;p5"/>
          <p:cNvSpPr/>
          <p:nvPr/>
        </p:nvSpPr>
        <p:spPr>
          <a:xfrm>
            <a:off x="1905284" y="8947600"/>
            <a:ext cx="1716000" cy="386700"/>
          </a:xfrm>
          <a:prstGeom prst="trapezoid">
            <a:avLst>
              <a:gd fmla="val 25000" name="adj"/>
            </a:avLst>
          </a:prstGeom>
          <a:solidFill>
            <a:schemeClr val="accent2"/>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US" sz="1600">
                <a:solidFill>
                  <a:schemeClr val="accent4"/>
                </a:solidFill>
                <a:latin typeface="Caveat Brush"/>
                <a:ea typeface="Caveat Brush"/>
                <a:cs typeface="Caveat Brush"/>
                <a:sym typeface="Caveat Brush"/>
              </a:rPr>
              <a:t>Assignments 50%</a:t>
            </a:r>
            <a:endParaRPr sz="1600">
              <a:solidFill>
                <a:schemeClr val="accent4"/>
              </a:solidFill>
              <a:latin typeface="Caveat Brush"/>
              <a:ea typeface="Caveat Brush"/>
              <a:cs typeface="Caveat Brush"/>
              <a:sym typeface="Caveat Brush"/>
            </a:endParaRPr>
          </a:p>
        </p:txBody>
      </p:sp>
      <p:sp>
        <p:nvSpPr>
          <p:cNvPr id="65" name="Google Shape;65;p5"/>
          <p:cNvSpPr/>
          <p:nvPr/>
        </p:nvSpPr>
        <p:spPr>
          <a:xfrm>
            <a:off x="1892550" y="9526099"/>
            <a:ext cx="1741500" cy="386700"/>
          </a:xfrm>
          <a:prstGeom prst="trapezoid">
            <a:avLst>
              <a:gd fmla="val 25000" name="adj"/>
            </a:avLst>
          </a:pr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US" sz="1600">
                <a:solidFill>
                  <a:schemeClr val="accent4"/>
                </a:solidFill>
                <a:latin typeface="Caveat Brush"/>
                <a:ea typeface="Caveat Brush"/>
                <a:cs typeface="Caveat Brush"/>
                <a:sym typeface="Caveat Brush"/>
              </a:rPr>
              <a:t>Assessments 50%</a:t>
            </a:r>
            <a:endParaRPr sz="1600">
              <a:solidFill>
                <a:schemeClr val="accent4"/>
              </a:solidFill>
              <a:latin typeface="Caveat Brush"/>
              <a:ea typeface="Caveat Brush"/>
              <a:cs typeface="Caveat Brush"/>
              <a:sym typeface="Caveat Brush"/>
            </a:endParaRPr>
          </a:p>
        </p:txBody>
      </p:sp>
      <p:sp>
        <p:nvSpPr>
          <p:cNvPr id="66" name="Google Shape;66;p5"/>
          <p:cNvSpPr/>
          <p:nvPr/>
        </p:nvSpPr>
        <p:spPr>
          <a:xfrm rot="-5400000">
            <a:off x="494888" y="8790138"/>
            <a:ext cx="1280100" cy="1280100"/>
          </a:xfrm>
          <a:prstGeom prst="donut">
            <a:avLst>
              <a:gd fmla="val 25000" name="adj"/>
            </a:avLst>
          </a:pr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300">
              <a:solidFill>
                <a:schemeClr val="accent4"/>
              </a:solidFill>
              <a:latin typeface="Caveat Brush"/>
              <a:ea typeface="Caveat Brush"/>
              <a:cs typeface="Caveat Brush"/>
              <a:sym typeface="Caveat Brush"/>
            </a:endParaRPr>
          </a:p>
        </p:txBody>
      </p:sp>
      <p:sp>
        <p:nvSpPr>
          <p:cNvPr id="67" name="Google Shape;67;p5"/>
          <p:cNvSpPr/>
          <p:nvPr/>
        </p:nvSpPr>
        <p:spPr>
          <a:xfrm rot="-5400000">
            <a:off x="500113" y="8790138"/>
            <a:ext cx="1280100" cy="1280100"/>
          </a:xfrm>
          <a:prstGeom prst="blockArc">
            <a:avLst>
              <a:gd fmla="val 10800000" name="adj1"/>
              <a:gd fmla="val 0" name="adj2"/>
              <a:gd fmla="val 25000" name="adj3"/>
            </a:avLst>
          </a:prstGeom>
          <a:solidFill>
            <a:schemeClr val="accent2"/>
          </a:solidFill>
          <a:ln cap="flat" cmpd="sng" w="76200">
            <a:solidFill>
              <a:schemeClr val="accent4"/>
            </a:solidFill>
            <a:prstDash val="solid"/>
            <a:round/>
            <a:headEnd len="med" w="med" type="none"/>
            <a:tailEnd len="med" w="med"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300">
              <a:solidFill>
                <a:schemeClr val="accent4"/>
              </a:solidFill>
              <a:latin typeface="Caveat Brush"/>
              <a:ea typeface="Caveat Brush"/>
              <a:cs typeface="Caveat Brush"/>
              <a:sym typeface="Caveat Brush"/>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6"/>
          <p:cNvSpPr/>
          <p:nvPr/>
        </p:nvSpPr>
        <p:spPr>
          <a:xfrm>
            <a:off x="584875" y="4637613"/>
            <a:ext cx="3421109" cy="615825"/>
          </a:xfrm>
          <a:custGeom>
            <a:rect b="b" l="l" r="r" t="t"/>
            <a:pathLst>
              <a:path extrusionOk="0" h="24633" w="97163">
                <a:moveTo>
                  <a:pt x="0" y="2244"/>
                </a:moveTo>
                <a:lnTo>
                  <a:pt x="93652" y="0"/>
                </a:lnTo>
                <a:lnTo>
                  <a:pt x="97163" y="20758"/>
                </a:lnTo>
                <a:lnTo>
                  <a:pt x="0" y="24633"/>
                </a:lnTo>
                <a:close/>
              </a:path>
            </a:pathLst>
          </a:cu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73" name="Google Shape;73;p6"/>
          <p:cNvSpPr/>
          <p:nvPr/>
        </p:nvSpPr>
        <p:spPr>
          <a:xfrm>
            <a:off x="464775" y="2289875"/>
            <a:ext cx="3421109" cy="615825"/>
          </a:xfrm>
          <a:custGeom>
            <a:rect b="b" l="l" r="r" t="t"/>
            <a:pathLst>
              <a:path extrusionOk="0" h="24633" w="97163">
                <a:moveTo>
                  <a:pt x="0" y="2244"/>
                </a:moveTo>
                <a:lnTo>
                  <a:pt x="93652" y="0"/>
                </a:lnTo>
                <a:lnTo>
                  <a:pt x="97163" y="20758"/>
                </a:lnTo>
                <a:lnTo>
                  <a:pt x="0" y="24633"/>
                </a:lnTo>
                <a:close/>
              </a:path>
            </a:pathLst>
          </a:cu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74" name="Google Shape;74;p6"/>
          <p:cNvSpPr/>
          <p:nvPr/>
        </p:nvSpPr>
        <p:spPr>
          <a:xfrm rot="5400000">
            <a:off x="5805730" y="1534635"/>
            <a:ext cx="123232" cy="819983"/>
          </a:xfrm>
          <a:custGeom>
            <a:rect b="b" l="l" r="r" t="t"/>
            <a:pathLst>
              <a:path extrusionOk="0" h="273100" w="41043">
                <a:moveTo>
                  <a:pt x="0" y="273101"/>
                </a:moveTo>
                <a:lnTo>
                  <a:pt x="41043" y="238963"/>
                </a:lnTo>
                <a:lnTo>
                  <a:pt x="0" y="204826"/>
                </a:lnTo>
                <a:lnTo>
                  <a:pt x="41043" y="170688"/>
                </a:lnTo>
                <a:lnTo>
                  <a:pt x="0" y="136550"/>
                </a:lnTo>
                <a:lnTo>
                  <a:pt x="41043" y="102413"/>
                </a:lnTo>
                <a:lnTo>
                  <a:pt x="0" y="68275"/>
                </a:lnTo>
                <a:lnTo>
                  <a:pt x="41043" y="34137"/>
                </a:lnTo>
                <a:lnTo>
                  <a:pt x="0" y="0"/>
                </a:lnTo>
              </a:path>
            </a:pathLst>
          </a:custGeom>
          <a:noFill/>
          <a:ln cap="rnd" cmpd="sng" w="50800">
            <a:solidFill>
              <a:schemeClr val="accent3"/>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 name="Google Shape;75;p6"/>
          <p:cNvSpPr/>
          <p:nvPr/>
        </p:nvSpPr>
        <p:spPr>
          <a:xfrm rot="5400000">
            <a:off x="5359825" y="306190"/>
            <a:ext cx="1410915" cy="1402524"/>
          </a:xfrm>
          <a:custGeom>
            <a:rect b="b" l="l" r="r" t="t"/>
            <a:pathLst>
              <a:path extrusionOk="0" h="1669671" w="1679661">
                <a:moveTo>
                  <a:pt x="1643399" y="412744"/>
                </a:moveTo>
                <a:cubicBezTo>
                  <a:pt x="1646530" y="402959"/>
                  <a:pt x="1656987" y="397570"/>
                  <a:pt x="1666752" y="400701"/>
                </a:cubicBezTo>
                <a:cubicBezTo>
                  <a:pt x="1676520" y="403833"/>
                  <a:pt x="1681900" y="414293"/>
                  <a:pt x="1678771" y="424075"/>
                </a:cubicBezTo>
                <a:cubicBezTo>
                  <a:pt x="1675639" y="433823"/>
                  <a:pt x="1665183" y="439216"/>
                  <a:pt x="1655418" y="436084"/>
                </a:cubicBezTo>
                <a:cubicBezTo>
                  <a:pt x="1645649" y="432952"/>
                  <a:pt x="1640270" y="422492"/>
                  <a:pt x="1643399" y="412744"/>
                </a:cubicBezTo>
                <a:close/>
                <a:moveTo>
                  <a:pt x="1607477" y="524803"/>
                </a:moveTo>
                <a:cubicBezTo>
                  <a:pt x="1610606" y="515021"/>
                  <a:pt x="1621062" y="509662"/>
                  <a:pt x="1630834" y="512760"/>
                </a:cubicBezTo>
                <a:cubicBezTo>
                  <a:pt x="1640599" y="515892"/>
                  <a:pt x="1645982" y="526352"/>
                  <a:pt x="1642850" y="536134"/>
                </a:cubicBezTo>
                <a:cubicBezTo>
                  <a:pt x="1639718" y="545885"/>
                  <a:pt x="1629261" y="551274"/>
                  <a:pt x="1619493" y="548146"/>
                </a:cubicBezTo>
                <a:cubicBezTo>
                  <a:pt x="1609725" y="545014"/>
                  <a:pt x="1604345" y="534551"/>
                  <a:pt x="1607477" y="524803"/>
                </a:cubicBezTo>
                <a:close/>
                <a:moveTo>
                  <a:pt x="1571558" y="636863"/>
                </a:moveTo>
                <a:cubicBezTo>
                  <a:pt x="1574687" y="627081"/>
                  <a:pt x="1585143" y="621722"/>
                  <a:pt x="1594912" y="624854"/>
                </a:cubicBezTo>
                <a:cubicBezTo>
                  <a:pt x="1604680" y="627986"/>
                  <a:pt x="1610063" y="638412"/>
                  <a:pt x="1606931" y="648193"/>
                </a:cubicBezTo>
                <a:cubicBezTo>
                  <a:pt x="1603799" y="657975"/>
                  <a:pt x="1593342" y="663337"/>
                  <a:pt x="1583574" y="660202"/>
                </a:cubicBezTo>
                <a:cubicBezTo>
                  <a:pt x="1573809" y="657074"/>
                  <a:pt x="1568426" y="646614"/>
                  <a:pt x="1571558" y="636863"/>
                </a:cubicBezTo>
                <a:close/>
                <a:moveTo>
                  <a:pt x="1535640" y="748925"/>
                </a:moveTo>
                <a:cubicBezTo>
                  <a:pt x="1538772" y="739143"/>
                  <a:pt x="1549229" y="733784"/>
                  <a:pt x="1558994" y="736916"/>
                </a:cubicBezTo>
                <a:cubicBezTo>
                  <a:pt x="1568766" y="740048"/>
                  <a:pt x="1574145" y="750507"/>
                  <a:pt x="1571013" y="760255"/>
                </a:cubicBezTo>
                <a:cubicBezTo>
                  <a:pt x="1567884" y="770037"/>
                  <a:pt x="1557424" y="775399"/>
                  <a:pt x="1547656" y="772264"/>
                </a:cubicBezTo>
                <a:cubicBezTo>
                  <a:pt x="1537891" y="769136"/>
                  <a:pt x="1532508" y="758706"/>
                  <a:pt x="1535640" y="748925"/>
                </a:cubicBezTo>
                <a:close/>
                <a:moveTo>
                  <a:pt x="1529988" y="376395"/>
                </a:moveTo>
                <a:cubicBezTo>
                  <a:pt x="1533116" y="366613"/>
                  <a:pt x="1543573" y="361254"/>
                  <a:pt x="1553341" y="364386"/>
                </a:cubicBezTo>
                <a:cubicBezTo>
                  <a:pt x="1563110" y="367484"/>
                  <a:pt x="1568492" y="377944"/>
                  <a:pt x="1565360" y="387726"/>
                </a:cubicBezTo>
                <a:cubicBezTo>
                  <a:pt x="1562228" y="397478"/>
                  <a:pt x="1551772" y="402870"/>
                  <a:pt x="1542003" y="399735"/>
                </a:cubicBezTo>
                <a:cubicBezTo>
                  <a:pt x="1532235" y="396607"/>
                  <a:pt x="1526856" y="386147"/>
                  <a:pt x="1529988" y="376395"/>
                </a:cubicBezTo>
                <a:close/>
                <a:moveTo>
                  <a:pt x="1499720" y="860984"/>
                </a:moveTo>
                <a:cubicBezTo>
                  <a:pt x="1502852" y="851236"/>
                  <a:pt x="1513308" y="845843"/>
                  <a:pt x="1523073" y="848975"/>
                </a:cubicBezTo>
                <a:cubicBezTo>
                  <a:pt x="1532845" y="852107"/>
                  <a:pt x="1538224" y="862567"/>
                  <a:pt x="1535095" y="872315"/>
                </a:cubicBezTo>
                <a:cubicBezTo>
                  <a:pt x="1531964" y="882097"/>
                  <a:pt x="1521507" y="887459"/>
                  <a:pt x="1511735" y="884358"/>
                </a:cubicBezTo>
                <a:cubicBezTo>
                  <a:pt x="1501970" y="881226"/>
                  <a:pt x="1496588" y="870766"/>
                  <a:pt x="1499720" y="860984"/>
                </a:cubicBezTo>
                <a:close/>
                <a:moveTo>
                  <a:pt x="1494069" y="488455"/>
                </a:moveTo>
                <a:cubicBezTo>
                  <a:pt x="1497201" y="478673"/>
                  <a:pt x="1507654" y="473314"/>
                  <a:pt x="1517423" y="476446"/>
                </a:cubicBezTo>
                <a:cubicBezTo>
                  <a:pt x="1527191" y="479574"/>
                  <a:pt x="1532574" y="490037"/>
                  <a:pt x="1529442" y="499785"/>
                </a:cubicBezTo>
                <a:cubicBezTo>
                  <a:pt x="1526310" y="509567"/>
                  <a:pt x="1515853" y="514926"/>
                  <a:pt x="1506085" y="511798"/>
                </a:cubicBezTo>
                <a:cubicBezTo>
                  <a:pt x="1496320" y="508666"/>
                  <a:pt x="1490937" y="498206"/>
                  <a:pt x="1494069" y="488455"/>
                </a:cubicBezTo>
                <a:close/>
                <a:moveTo>
                  <a:pt x="1463801" y="973044"/>
                </a:moveTo>
                <a:cubicBezTo>
                  <a:pt x="1466933" y="963292"/>
                  <a:pt x="1477389" y="957903"/>
                  <a:pt x="1487154" y="961035"/>
                </a:cubicBezTo>
                <a:cubicBezTo>
                  <a:pt x="1496922" y="964167"/>
                  <a:pt x="1502305" y="974627"/>
                  <a:pt x="1499173" y="984375"/>
                </a:cubicBezTo>
                <a:cubicBezTo>
                  <a:pt x="1496041" y="994160"/>
                  <a:pt x="1485585" y="999549"/>
                  <a:pt x="1475820" y="996417"/>
                </a:cubicBezTo>
                <a:cubicBezTo>
                  <a:pt x="1466051" y="993286"/>
                  <a:pt x="1460672" y="982826"/>
                  <a:pt x="1463801" y="973044"/>
                </a:cubicBezTo>
                <a:close/>
                <a:moveTo>
                  <a:pt x="1458150" y="600514"/>
                </a:moveTo>
                <a:cubicBezTo>
                  <a:pt x="1461282" y="590732"/>
                  <a:pt x="1471739" y="585373"/>
                  <a:pt x="1481504" y="588505"/>
                </a:cubicBezTo>
                <a:cubicBezTo>
                  <a:pt x="1491276" y="591633"/>
                  <a:pt x="1496655" y="602096"/>
                  <a:pt x="1493523" y="611844"/>
                </a:cubicBezTo>
                <a:cubicBezTo>
                  <a:pt x="1490394" y="621626"/>
                  <a:pt x="1479938" y="626985"/>
                  <a:pt x="1470166" y="623857"/>
                </a:cubicBezTo>
                <a:cubicBezTo>
                  <a:pt x="1460401" y="620725"/>
                  <a:pt x="1455018" y="610295"/>
                  <a:pt x="1458150" y="600514"/>
                </a:cubicBezTo>
                <a:close/>
                <a:moveTo>
                  <a:pt x="1427883" y="1085102"/>
                </a:moveTo>
                <a:cubicBezTo>
                  <a:pt x="1431012" y="1075354"/>
                  <a:pt x="1441468" y="1069962"/>
                  <a:pt x="1451237" y="1073093"/>
                </a:cubicBezTo>
                <a:cubicBezTo>
                  <a:pt x="1461005" y="1076225"/>
                  <a:pt x="1466388" y="1086685"/>
                  <a:pt x="1463256" y="1096468"/>
                </a:cubicBezTo>
                <a:cubicBezTo>
                  <a:pt x="1460124" y="1106216"/>
                  <a:pt x="1449667" y="1111608"/>
                  <a:pt x="1439899" y="1108477"/>
                </a:cubicBezTo>
                <a:cubicBezTo>
                  <a:pt x="1430131" y="1105345"/>
                  <a:pt x="1424751" y="1094885"/>
                  <a:pt x="1427883" y="1085102"/>
                </a:cubicBezTo>
                <a:close/>
                <a:moveTo>
                  <a:pt x="1422230" y="712573"/>
                </a:moveTo>
                <a:cubicBezTo>
                  <a:pt x="1425362" y="702825"/>
                  <a:pt x="1435818" y="697432"/>
                  <a:pt x="1445583" y="700564"/>
                </a:cubicBezTo>
                <a:cubicBezTo>
                  <a:pt x="1455355" y="703696"/>
                  <a:pt x="1460734" y="714156"/>
                  <a:pt x="1457605" y="723907"/>
                </a:cubicBezTo>
                <a:cubicBezTo>
                  <a:pt x="1454474" y="733686"/>
                  <a:pt x="1444014" y="739078"/>
                  <a:pt x="1434249" y="735946"/>
                </a:cubicBezTo>
                <a:cubicBezTo>
                  <a:pt x="1424480" y="732815"/>
                  <a:pt x="1419098" y="722355"/>
                  <a:pt x="1422230" y="712573"/>
                </a:cubicBezTo>
                <a:close/>
                <a:moveTo>
                  <a:pt x="1416596" y="340047"/>
                </a:moveTo>
                <a:cubicBezTo>
                  <a:pt x="1419728" y="330265"/>
                  <a:pt x="1430181" y="324906"/>
                  <a:pt x="1439950" y="328038"/>
                </a:cubicBezTo>
                <a:cubicBezTo>
                  <a:pt x="1449718" y="331170"/>
                  <a:pt x="1455101" y="341629"/>
                  <a:pt x="1451969" y="351377"/>
                </a:cubicBezTo>
                <a:cubicBezTo>
                  <a:pt x="1448840" y="361159"/>
                  <a:pt x="1438384" y="366521"/>
                  <a:pt x="1428612" y="363386"/>
                </a:cubicBezTo>
                <a:cubicBezTo>
                  <a:pt x="1418847" y="360258"/>
                  <a:pt x="1413464" y="349798"/>
                  <a:pt x="1416596" y="340047"/>
                </a:cubicBezTo>
                <a:close/>
                <a:moveTo>
                  <a:pt x="1391961" y="1197166"/>
                </a:moveTo>
                <a:cubicBezTo>
                  <a:pt x="1395090" y="1187417"/>
                  <a:pt x="1405546" y="1182025"/>
                  <a:pt x="1415315" y="1185157"/>
                </a:cubicBezTo>
                <a:cubicBezTo>
                  <a:pt x="1425083" y="1188289"/>
                  <a:pt x="1430466" y="1198748"/>
                  <a:pt x="1427334" y="1208530"/>
                </a:cubicBezTo>
                <a:cubicBezTo>
                  <a:pt x="1424202" y="1218278"/>
                  <a:pt x="1413749" y="1223671"/>
                  <a:pt x="1403977" y="1220539"/>
                </a:cubicBezTo>
                <a:cubicBezTo>
                  <a:pt x="1394212" y="1217407"/>
                  <a:pt x="1388829" y="1206947"/>
                  <a:pt x="1391961" y="1197166"/>
                </a:cubicBezTo>
                <a:close/>
                <a:moveTo>
                  <a:pt x="1386311" y="824636"/>
                </a:moveTo>
                <a:cubicBezTo>
                  <a:pt x="1389443" y="814888"/>
                  <a:pt x="1399899" y="809495"/>
                  <a:pt x="1409664" y="812627"/>
                </a:cubicBezTo>
                <a:cubicBezTo>
                  <a:pt x="1419432" y="815759"/>
                  <a:pt x="1424815" y="826219"/>
                  <a:pt x="1421683" y="835967"/>
                </a:cubicBezTo>
                <a:cubicBezTo>
                  <a:pt x="1418551" y="845749"/>
                  <a:pt x="1408095" y="851141"/>
                  <a:pt x="1398330" y="848009"/>
                </a:cubicBezTo>
                <a:cubicBezTo>
                  <a:pt x="1388561" y="844878"/>
                  <a:pt x="1383182" y="834418"/>
                  <a:pt x="1386311" y="824636"/>
                </a:cubicBezTo>
                <a:close/>
                <a:moveTo>
                  <a:pt x="1380678" y="452106"/>
                </a:moveTo>
                <a:cubicBezTo>
                  <a:pt x="1383810" y="442324"/>
                  <a:pt x="1394267" y="436965"/>
                  <a:pt x="1404032" y="440097"/>
                </a:cubicBezTo>
                <a:cubicBezTo>
                  <a:pt x="1413804" y="443229"/>
                  <a:pt x="1419183" y="453688"/>
                  <a:pt x="1416051" y="463436"/>
                </a:cubicBezTo>
                <a:cubicBezTo>
                  <a:pt x="1412922" y="473218"/>
                  <a:pt x="1402462" y="478580"/>
                  <a:pt x="1392694" y="475445"/>
                </a:cubicBezTo>
                <a:cubicBezTo>
                  <a:pt x="1382929" y="472317"/>
                  <a:pt x="1377546" y="461887"/>
                  <a:pt x="1380678" y="452106"/>
                </a:cubicBezTo>
                <a:close/>
                <a:moveTo>
                  <a:pt x="1356042" y="1309255"/>
                </a:moveTo>
                <a:cubicBezTo>
                  <a:pt x="1359174" y="1299476"/>
                  <a:pt x="1369631" y="1294084"/>
                  <a:pt x="1379396" y="1297216"/>
                </a:cubicBezTo>
                <a:cubicBezTo>
                  <a:pt x="1389168" y="1300348"/>
                  <a:pt x="1394547" y="1310807"/>
                  <a:pt x="1391415" y="1320589"/>
                </a:cubicBezTo>
                <a:cubicBezTo>
                  <a:pt x="1388286" y="1330337"/>
                  <a:pt x="1377830" y="1335730"/>
                  <a:pt x="1368058" y="1332598"/>
                </a:cubicBezTo>
                <a:cubicBezTo>
                  <a:pt x="1358293" y="1329466"/>
                  <a:pt x="1352910" y="1319006"/>
                  <a:pt x="1356042" y="1309255"/>
                </a:cubicBezTo>
                <a:close/>
                <a:moveTo>
                  <a:pt x="1350393" y="936694"/>
                </a:moveTo>
                <a:cubicBezTo>
                  <a:pt x="1353522" y="926946"/>
                  <a:pt x="1363978" y="921554"/>
                  <a:pt x="1373750" y="924685"/>
                </a:cubicBezTo>
                <a:cubicBezTo>
                  <a:pt x="1383515" y="927817"/>
                  <a:pt x="1388898" y="938277"/>
                  <a:pt x="1385766" y="948060"/>
                </a:cubicBezTo>
                <a:cubicBezTo>
                  <a:pt x="1382634" y="957808"/>
                  <a:pt x="1372177" y="963200"/>
                  <a:pt x="1362409" y="960069"/>
                </a:cubicBezTo>
                <a:cubicBezTo>
                  <a:pt x="1352641" y="956937"/>
                  <a:pt x="1347261" y="946477"/>
                  <a:pt x="1350393" y="936694"/>
                </a:cubicBezTo>
                <a:close/>
                <a:moveTo>
                  <a:pt x="1344757" y="564164"/>
                </a:moveTo>
                <a:cubicBezTo>
                  <a:pt x="1347889" y="554416"/>
                  <a:pt x="1358346" y="549024"/>
                  <a:pt x="1368111" y="552155"/>
                </a:cubicBezTo>
                <a:cubicBezTo>
                  <a:pt x="1377879" y="555287"/>
                  <a:pt x="1383258" y="565747"/>
                  <a:pt x="1380130" y="575495"/>
                </a:cubicBezTo>
                <a:cubicBezTo>
                  <a:pt x="1376998" y="585277"/>
                  <a:pt x="1366541" y="590670"/>
                  <a:pt x="1356776" y="587538"/>
                </a:cubicBezTo>
                <a:cubicBezTo>
                  <a:pt x="1347008" y="584406"/>
                  <a:pt x="1341629" y="573946"/>
                  <a:pt x="1344757" y="564164"/>
                </a:cubicBezTo>
                <a:close/>
                <a:moveTo>
                  <a:pt x="1320121" y="1421318"/>
                </a:moveTo>
                <a:cubicBezTo>
                  <a:pt x="1323253" y="1411536"/>
                  <a:pt x="1333710" y="1406177"/>
                  <a:pt x="1343475" y="1409309"/>
                </a:cubicBezTo>
                <a:cubicBezTo>
                  <a:pt x="1353246" y="1412441"/>
                  <a:pt x="1358625" y="1422867"/>
                  <a:pt x="1355497" y="1432649"/>
                </a:cubicBezTo>
                <a:cubicBezTo>
                  <a:pt x="1352365" y="1442400"/>
                  <a:pt x="1341905" y="1447793"/>
                  <a:pt x="1332137" y="1444658"/>
                </a:cubicBezTo>
                <a:cubicBezTo>
                  <a:pt x="1322372" y="1441529"/>
                  <a:pt x="1316989" y="1431069"/>
                  <a:pt x="1320121" y="1421318"/>
                </a:cubicBezTo>
                <a:close/>
                <a:moveTo>
                  <a:pt x="1314471" y="1048785"/>
                </a:moveTo>
                <a:cubicBezTo>
                  <a:pt x="1317603" y="1039003"/>
                  <a:pt x="1328056" y="1033614"/>
                  <a:pt x="1337825" y="1036745"/>
                </a:cubicBezTo>
                <a:cubicBezTo>
                  <a:pt x="1347593" y="1039877"/>
                  <a:pt x="1352976" y="1050337"/>
                  <a:pt x="1349844" y="1060119"/>
                </a:cubicBezTo>
                <a:cubicBezTo>
                  <a:pt x="1346712" y="1069867"/>
                  <a:pt x="1336259" y="1075260"/>
                  <a:pt x="1326487" y="1072128"/>
                </a:cubicBezTo>
                <a:cubicBezTo>
                  <a:pt x="1316722" y="1068996"/>
                  <a:pt x="1311339" y="1058536"/>
                  <a:pt x="1314471" y="1048785"/>
                </a:cubicBezTo>
                <a:close/>
                <a:moveTo>
                  <a:pt x="1308839" y="676224"/>
                </a:moveTo>
                <a:cubicBezTo>
                  <a:pt x="1311971" y="666472"/>
                  <a:pt x="1322427" y="661083"/>
                  <a:pt x="1332195" y="664215"/>
                </a:cubicBezTo>
                <a:cubicBezTo>
                  <a:pt x="1341960" y="667347"/>
                  <a:pt x="1347343" y="677807"/>
                  <a:pt x="1344211" y="687555"/>
                </a:cubicBezTo>
                <a:cubicBezTo>
                  <a:pt x="1341079" y="697340"/>
                  <a:pt x="1330623" y="702729"/>
                  <a:pt x="1320858" y="699597"/>
                </a:cubicBezTo>
                <a:cubicBezTo>
                  <a:pt x="1311089" y="696466"/>
                  <a:pt x="1305710" y="686006"/>
                  <a:pt x="1308839" y="676224"/>
                </a:cubicBezTo>
                <a:close/>
                <a:moveTo>
                  <a:pt x="1303187" y="303685"/>
                </a:moveTo>
                <a:cubicBezTo>
                  <a:pt x="1306319" y="293934"/>
                  <a:pt x="1316776" y="288545"/>
                  <a:pt x="1326541" y="291676"/>
                </a:cubicBezTo>
                <a:cubicBezTo>
                  <a:pt x="1336312" y="294808"/>
                  <a:pt x="1341691" y="305268"/>
                  <a:pt x="1338563" y="315016"/>
                </a:cubicBezTo>
                <a:cubicBezTo>
                  <a:pt x="1335431" y="324802"/>
                  <a:pt x="1324971" y="330160"/>
                  <a:pt x="1315203" y="327029"/>
                </a:cubicBezTo>
                <a:cubicBezTo>
                  <a:pt x="1305438" y="323927"/>
                  <a:pt x="1300055" y="313467"/>
                  <a:pt x="1303187" y="303685"/>
                </a:cubicBezTo>
                <a:close/>
                <a:moveTo>
                  <a:pt x="1284203" y="1533377"/>
                </a:moveTo>
                <a:cubicBezTo>
                  <a:pt x="1287335" y="1523595"/>
                  <a:pt x="1297791" y="1518237"/>
                  <a:pt x="1307556" y="1521369"/>
                </a:cubicBezTo>
                <a:cubicBezTo>
                  <a:pt x="1317324" y="1524500"/>
                  <a:pt x="1322707" y="1534960"/>
                  <a:pt x="1319575" y="1544708"/>
                </a:cubicBezTo>
                <a:cubicBezTo>
                  <a:pt x="1316443" y="1554490"/>
                  <a:pt x="1305987" y="1559852"/>
                  <a:pt x="1296222" y="1556717"/>
                </a:cubicBezTo>
                <a:cubicBezTo>
                  <a:pt x="1286453" y="1553588"/>
                  <a:pt x="1281074" y="1543129"/>
                  <a:pt x="1284203" y="1533377"/>
                </a:cubicBezTo>
                <a:close/>
                <a:moveTo>
                  <a:pt x="1278553" y="1160850"/>
                </a:moveTo>
                <a:cubicBezTo>
                  <a:pt x="1281685" y="1151065"/>
                  <a:pt x="1292142" y="1145676"/>
                  <a:pt x="1301907" y="1148808"/>
                </a:cubicBezTo>
                <a:cubicBezTo>
                  <a:pt x="1311679" y="1151940"/>
                  <a:pt x="1317058" y="1162399"/>
                  <a:pt x="1313926" y="1172181"/>
                </a:cubicBezTo>
                <a:cubicBezTo>
                  <a:pt x="1310797" y="1181929"/>
                  <a:pt x="1300337" y="1187322"/>
                  <a:pt x="1290569" y="1184190"/>
                </a:cubicBezTo>
                <a:cubicBezTo>
                  <a:pt x="1280804" y="1181058"/>
                  <a:pt x="1275421" y="1170598"/>
                  <a:pt x="1278553" y="1160850"/>
                </a:cubicBezTo>
                <a:close/>
                <a:moveTo>
                  <a:pt x="1272920" y="788286"/>
                </a:moveTo>
                <a:cubicBezTo>
                  <a:pt x="1276049" y="778538"/>
                  <a:pt x="1286505" y="773146"/>
                  <a:pt x="1296274" y="776277"/>
                </a:cubicBezTo>
                <a:cubicBezTo>
                  <a:pt x="1306042" y="779409"/>
                  <a:pt x="1311425" y="789869"/>
                  <a:pt x="1308293" y="799652"/>
                </a:cubicBezTo>
                <a:cubicBezTo>
                  <a:pt x="1305161" y="809400"/>
                  <a:pt x="1294708" y="814792"/>
                  <a:pt x="1284936" y="811661"/>
                </a:cubicBezTo>
                <a:cubicBezTo>
                  <a:pt x="1275168" y="808529"/>
                  <a:pt x="1269788" y="798069"/>
                  <a:pt x="1272920" y="788286"/>
                </a:cubicBezTo>
                <a:close/>
                <a:moveTo>
                  <a:pt x="1267269" y="415747"/>
                </a:moveTo>
                <a:cubicBezTo>
                  <a:pt x="1270401" y="405999"/>
                  <a:pt x="1280858" y="400607"/>
                  <a:pt x="1290623" y="403738"/>
                </a:cubicBezTo>
                <a:cubicBezTo>
                  <a:pt x="1300391" y="406870"/>
                  <a:pt x="1305770" y="417330"/>
                  <a:pt x="1302642" y="427082"/>
                </a:cubicBezTo>
                <a:cubicBezTo>
                  <a:pt x="1299510" y="436860"/>
                  <a:pt x="1289053" y="442253"/>
                  <a:pt x="1279288" y="439121"/>
                </a:cubicBezTo>
                <a:cubicBezTo>
                  <a:pt x="1269520" y="435989"/>
                  <a:pt x="1264141" y="425529"/>
                  <a:pt x="1267269" y="415747"/>
                </a:cubicBezTo>
                <a:close/>
                <a:moveTo>
                  <a:pt x="1248284" y="1645436"/>
                </a:moveTo>
                <a:cubicBezTo>
                  <a:pt x="1251413" y="1635654"/>
                  <a:pt x="1261869" y="1630295"/>
                  <a:pt x="1271641" y="1633427"/>
                </a:cubicBezTo>
                <a:cubicBezTo>
                  <a:pt x="1281406" y="1636556"/>
                  <a:pt x="1286789" y="1647019"/>
                  <a:pt x="1283657" y="1656767"/>
                </a:cubicBezTo>
                <a:cubicBezTo>
                  <a:pt x="1280525" y="1666549"/>
                  <a:pt x="1270068" y="1671907"/>
                  <a:pt x="1260300" y="1668779"/>
                </a:cubicBezTo>
                <a:cubicBezTo>
                  <a:pt x="1250532" y="1665647"/>
                  <a:pt x="1245152" y="1655218"/>
                  <a:pt x="1248284" y="1645436"/>
                </a:cubicBezTo>
                <a:close/>
                <a:moveTo>
                  <a:pt x="1242632" y="1272906"/>
                </a:moveTo>
                <a:cubicBezTo>
                  <a:pt x="1245764" y="1263124"/>
                  <a:pt x="1256220" y="1257766"/>
                  <a:pt x="1265985" y="1260898"/>
                </a:cubicBezTo>
                <a:cubicBezTo>
                  <a:pt x="1275757" y="1264026"/>
                  <a:pt x="1281136" y="1274455"/>
                  <a:pt x="1278007" y="1284237"/>
                </a:cubicBezTo>
                <a:cubicBezTo>
                  <a:pt x="1274876" y="1294019"/>
                  <a:pt x="1264416" y="1299378"/>
                  <a:pt x="1254651" y="1296249"/>
                </a:cubicBezTo>
                <a:cubicBezTo>
                  <a:pt x="1244882" y="1293117"/>
                  <a:pt x="1239500" y="1282654"/>
                  <a:pt x="1242632" y="1272906"/>
                </a:cubicBezTo>
                <a:close/>
                <a:moveTo>
                  <a:pt x="1236999" y="900379"/>
                </a:moveTo>
                <a:cubicBezTo>
                  <a:pt x="1240131" y="890594"/>
                  <a:pt x="1250584" y="885205"/>
                  <a:pt x="1260353" y="888336"/>
                </a:cubicBezTo>
                <a:cubicBezTo>
                  <a:pt x="1270121" y="891468"/>
                  <a:pt x="1275504" y="901928"/>
                  <a:pt x="1272372" y="911710"/>
                </a:cubicBezTo>
                <a:cubicBezTo>
                  <a:pt x="1269243" y="921458"/>
                  <a:pt x="1258783" y="926851"/>
                  <a:pt x="1249015" y="923719"/>
                </a:cubicBezTo>
                <a:cubicBezTo>
                  <a:pt x="1239250" y="920587"/>
                  <a:pt x="1233867" y="910127"/>
                  <a:pt x="1236999" y="900379"/>
                </a:cubicBezTo>
                <a:close/>
                <a:moveTo>
                  <a:pt x="1231351" y="527806"/>
                </a:moveTo>
                <a:cubicBezTo>
                  <a:pt x="1234480" y="518058"/>
                  <a:pt x="1244936" y="512666"/>
                  <a:pt x="1254705" y="515797"/>
                </a:cubicBezTo>
                <a:cubicBezTo>
                  <a:pt x="1264473" y="518929"/>
                  <a:pt x="1269856" y="529389"/>
                  <a:pt x="1266724" y="539171"/>
                </a:cubicBezTo>
                <a:cubicBezTo>
                  <a:pt x="1263592" y="548919"/>
                  <a:pt x="1253135" y="554312"/>
                  <a:pt x="1243367" y="551180"/>
                </a:cubicBezTo>
                <a:cubicBezTo>
                  <a:pt x="1233599" y="548048"/>
                  <a:pt x="1228219" y="537588"/>
                  <a:pt x="1231351" y="527806"/>
                </a:cubicBezTo>
                <a:close/>
                <a:moveTo>
                  <a:pt x="1206713" y="1384969"/>
                </a:moveTo>
                <a:cubicBezTo>
                  <a:pt x="1209845" y="1375187"/>
                  <a:pt x="1220301" y="1369829"/>
                  <a:pt x="1230069" y="1372961"/>
                </a:cubicBezTo>
                <a:cubicBezTo>
                  <a:pt x="1239834" y="1376089"/>
                  <a:pt x="1245217" y="1386552"/>
                  <a:pt x="1242085" y="1396300"/>
                </a:cubicBezTo>
                <a:cubicBezTo>
                  <a:pt x="1238953" y="1406082"/>
                  <a:pt x="1228497" y="1411441"/>
                  <a:pt x="1218732" y="1408312"/>
                </a:cubicBezTo>
                <a:cubicBezTo>
                  <a:pt x="1208963" y="1405180"/>
                  <a:pt x="1203584" y="1394717"/>
                  <a:pt x="1206713" y="1384969"/>
                </a:cubicBezTo>
                <a:close/>
                <a:moveTo>
                  <a:pt x="1201080" y="1012439"/>
                </a:moveTo>
                <a:cubicBezTo>
                  <a:pt x="1204212" y="1002657"/>
                  <a:pt x="1214669" y="997298"/>
                  <a:pt x="1224434" y="1000396"/>
                </a:cubicBezTo>
                <a:cubicBezTo>
                  <a:pt x="1234206" y="1003528"/>
                  <a:pt x="1239585" y="1013988"/>
                  <a:pt x="1236453" y="1023770"/>
                </a:cubicBezTo>
                <a:cubicBezTo>
                  <a:pt x="1233324" y="1033521"/>
                  <a:pt x="1222864" y="1038910"/>
                  <a:pt x="1213096" y="1035782"/>
                </a:cubicBezTo>
                <a:cubicBezTo>
                  <a:pt x="1203331" y="1032650"/>
                  <a:pt x="1197948" y="1022187"/>
                  <a:pt x="1201080" y="1012439"/>
                </a:cubicBezTo>
                <a:close/>
                <a:moveTo>
                  <a:pt x="1195433" y="639865"/>
                </a:moveTo>
                <a:cubicBezTo>
                  <a:pt x="1198562" y="630117"/>
                  <a:pt x="1209018" y="624725"/>
                  <a:pt x="1218787" y="627856"/>
                </a:cubicBezTo>
                <a:cubicBezTo>
                  <a:pt x="1228555" y="630988"/>
                  <a:pt x="1233938" y="641448"/>
                  <a:pt x="1230806" y="651231"/>
                </a:cubicBezTo>
                <a:cubicBezTo>
                  <a:pt x="1227674" y="660979"/>
                  <a:pt x="1217217" y="666371"/>
                  <a:pt x="1207449" y="663240"/>
                </a:cubicBezTo>
                <a:cubicBezTo>
                  <a:pt x="1197684" y="660108"/>
                  <a:pt x="1192301" y="649648"/>
                  <a:pt x="1195433" y="639865"/>
                </a:cubicBezTo>
                <a:close/>
                <a:moveTo>
                  <a:pt x="1189790" y="267333"/>
                </a:moveTo>
                <a:cubicBezTo>
                  <a:pt x="1192922" y="257585"/>
                  <a:pt x="1203378" y="252192"/>
                  <a:pt x="1213143" y="255324"/>
                </a:cubicBezTo>
                <a:cubicBezTo>
                  <a:pt x="1222911" y="258456"/>
                  <a:pt x="1228294" y="268916"/>
                  <a:pt x="1225162" y="278664"/>
                </a:cubicBezTo>
                <a:cubicBezTo>
                  <a:pt x="1222030" y="288446"/>
                  <a:pt x="1211574" y="293838"/>
                  <a:pt x="1201809" y="290706"/>
                </a:cubicBezTo>
                <a:cubicBezTo>
                  <a:pt x="1192040" y="287575"/>
                  <a:pt x="1186661" y="277115"/>
                  <a:pt x="1189790" y="267333"/>
                </a:cubicBezTo>
                <a:close/>
                <a:moveTo>
                  <a:pt x="1170795" y="1497028"/>
                </a:moveTo>
                <a:cubicBezTo>
                  <a:pt x="1173923" y="1487280"/>
                  <a:pt x="1184380" y="1481887"/>
                  <a:pt x="1194148" y="1485019"/>
                </a:cubicBezTo>
                <a:cubicBezTo>
                  <a:pt x="1203917" y="1488151"/>
                  <a:pt x="1209299" y="1498611"/>
                  <a:pt x="1206167" y="1508362"/>
                </a:cubicBezTo>
                <a:cubicBezTo>
                  <a:pt x="1203035" y="1518141"/>
                  <a:pt x="1192579" y="1523503"/>
                  <a:pt x="1182810" y="1520371"/>
                </a:cubicBezTo>
                <a:cubicBezTo>
                  <a:pt x="1173042" y="1517239"/>
                  <a:pt x="1167663" y="1506810"/>
                  <a:pt x="1170795" y="1497028"/>
                </a:cubicBezTo>
                <a:close/>
                <a:moveTo>
                  <a:pt x="1165162" y="1124499"/>
                </a:moveTo>
                <a:cubicBezTo>
                  <a:pt x="1168294" y="1114717"/>
                  <a:pt x="1178751" y="1109358"/>
                  <a:pt x="1188516" y="1112490"/>
                </a:cubicBezTo>
                <a:cubicBezTo>
                  <a:pt x="1198284" y="1115622"/>
                  <a:pt x="1203663" y="1126048"/>
                  <a:pt x="1200535" y="1135830"/>
                </a:cubicBezTo>
                <a:cubicBezTo>
                  <a:pt x="1197403" y="1145612"/>
                  <a:pt x="1186946" y="1150974"/>
                  <a:pt x="1177181" y="1147838"/>
                </a:cubicBezTo>
                <a:cubicBezTo>
                  <a:pt x="1167413" y="1144710"/>
                  <a:pt x="1162034" y="1134250"/>
                  <a:pt x="1165162" y="1124499"/>
                </a:cubicBezTo>
                <a:close/>
                <a:moveTo>
                  <a:pt x="1159511" y="751959"/>
                </a:moveTo>
                <a:cubicBezTo>
                  <a:pt x="1162643" y="742177"/>
                  <a:pt x="1173100" y="736788"/>
                  <a:pt x="1182865" y="739919"/>
                </a:cubicBezTo>
                <a:cubicBezTo>
                  <a:pt x="1192637" y="743051"/>
                  <a:pt x="1198016" y="753511"/>
                  <a:pt x="1194884" y="763293"/>
                </a:cubicBezTo>
                <a:cubicBezTo>
                  <a:pt x="1191755" y="773041"/>
                  <a:pt x="1181295" y="778434"/>
                  <a:pt x="1171527" y="775302"/>
                </a:cubicBezTo>
                <a:cubicBezTo>
                  <a:pt x="1161762" y="772170"/>
                  <a:pt x="1156379" y="761710"/>
                  <a:pt x="1159511" y="751959"/>
                </a:cubicBezTo>
                <a:close/>
                <a:moveTo>
                  <a:pt x="1153871" y="379392"/>
                </a:moveTo>
                <a:cubicBezTo>
                  <a:pt x="1157000" y="369641"/>
                  <a:pt x="1167456" y="364252"/>
                  <a:pt x="1177225" y="367383"/>
                </a:cubicBezTo>
                <a:cubicBezTo>
                  <a:pt x="1186993" y="370515"/>
                  <a:pt x="1192376" y="380975"/>
                  <a:pt x="1189244" y="390757"/>
                </a:cubicBezTo>
                <a:cubicBezTo>
                  <a:pt x="1186112" y="400509"/>
                  <a:pt x="1175655" y="405898"/>
                  <a:pt x="1165887" y="402766"/>
                </a:cubicBezTo>
                <a:cubicBezTo>
                  <a:pt x="1156119" y="399634"/>
                  <a:pt x="1150739" y="389174"/>
                  <a:pt x="1153871" y="379392"/>
                </a:cubicBezTo>
                <a:close/>
                <a:moveTo>
                  <a:pt x="1134876" y="1609088"/>
                </a:moveTo>
                <a:cubicBezTo>
                  <a:pt x="1138008" y="1599339"/>
                  <a:pt x="1148461" y="1593947"/>
                  <a:pt x="1158230" y="1597079"/>
                </a:cubicBezTo>
                <a:cubicBezTo>
                  <a:pt x="1167998" y="1600211"/>
                  <a:pt x="1173381" y="1610670"/>
                  <a:pt x="1170249" y="1620418"/>
                </a:cubicBezTo>
                <a:cubicBezTo>
                  <a:pt x="1167117" y="1630200"/>
                  <a:pt x="1156660" y="1635593"/>
                  <a:pt x="1146892" y="1632461"/>
                </a:cubicBezTo>
                <a:cubicBezTo>
                  <a:pt x="1137127" y="1629329"/>
                  <a:pt x="1131744" y="1618869"/>
                  <a:pt x="1134876" y="1609088"/>
                </a:cubicBezTo>
                <a:close/>
                <a:moveTo>
                  <a:pt x="1129241" y="1236557"/>
                </a:moveTo>
                <a:cubicBezTo>
                  <a:pt x="1132373" y="1226775"/>
                  <a:pt x="1142829" y="1221417"/>
                  <a:pt x="1152597" y="1224549"/>
                </a:cubicBezTo>
                <a:cubicBezTo>
                  <a:pt x="1162362" y="1227680"/>
                  <a:pt x="1167745" y="1238140"/>
                  <a:pt x="1164613" y="1247888"/>
                </a:cubicBezTo>
                <a:cubicBezTo>
                  <a:pt x="1161481" y="1257670"/>
                  <a:pt x="1151025" y="1263032"/>
                  <a:pt x="1141260" y="1259897"/>
                </a:cubicBezTo>
                <a:cubicBezTo>
                  <a:pt x="1131491" y="1256768"/>
                  <a:pt x="1126112" y="1246339"/>
                  <a:pt x="1129241" y="1236557"/>
                </a:cubicBezTo>
                <a:close/>
                <a:moveTo>
                  <a:pt x="1123593" y="864018"/>
                </a:moveTo>
                <a:cubicBezTo>
                  <a:pt x="1126725" y="854236"/>
                  <a:pt x="1137182" y="848877"/>
                  <a:pt x="1146947" y="852009"/>
                </a:cubicBezTo>
                <a:cubicBezTo>
                  <a:pt x="1156718" y="855107"/>
                  <a:pt x="1162097" y="865567"/>
                  <a:pt x="1158969" y="875349"/>
                </a:cubicBezTo>
                <a:cubicBezTo>
                  <a:pt x="1155837" y="885100"/>
                  <a:pt x="1145381" y="890493"/>
                  <a:pt x="1135609" y="887358"/>
                </a:cubicBezTo>
                <a:cubicBezTo>
                  <a:pt x="1125844" y="884229"/>
                  <a:pt x="1120461" y="873769"/>
                  <a:pt x="1123593" y="864018"/>
                </a:cubicBezTo>
                <a:close/>
                <a:moveTo>
                  <a:pt x="1117953" y="491488"/>
                </a:moveTo>
                <a:cubicBezTo>
                  <a:pt x="1121085" y="481703"/>
                  <a:pt x="1131538" y="476314"/>
                  <a:pt x="1141307" y="479445"/>
                </a:cubicBezTo>
                <a:cubicBezTo>
                  <a:pt x="1151075" y="482577"/>
                  <a:pt x="1156458" y="493037"/>
                  <a:pt x="1153326" y="502819"/>
                </a:cubicBezTo>
                <a:cubicBezTo>
                  <a:pt x="1150194" y="512567"/>
                  <a:pt x="1139741" y="517960"/>
                  <a:pt x="1129969" y="514828"/>
                </a:cubicBezTo>
                <a:cubicBezTo>
                  <a:pt x="1120204" y="511696"/>
                  <a:pt x="1114821" y="501236"/>
                  <a:pt x="1117953" y="491488"/>
                </a:cubicBezTo>
                <a:close/>
                <a:moveTo>
                  <a:pt x="1093322" y="1348617"/>
                </a:moveTo>
                <a:cubicBezTo>
                  <a:pt x="1096451" y="1338868"/>
                  <a:pt x="1106907" y="1333476"/>
                  <a:pt x="1116679" y="1336608"/>
                </a:cubicBezTo>
                <a:cubicBezTo>
                  <a:pt x="1126444" y="1339740"/>
                  <a:pt x="1131827" y="1350199"/>
                  <a:pt x="1128695" y="1359948"/>
                </a:cubicBezTo>
                <a:cubicBezTo>
                  <a:pt x="1125563" y="1369730"/>
                  <a:pt x="1115110" y="1375092"/>
                  <a:pt x="1105338" y="1371990"/>
                </a:cubicBezTo>
                <a:cubicBezTo>
                  <a:pt x="1095570" y="1368859"/>
                  <a:pt x="1090190" y="1358399"/>
                  <a:pt x="1093322" y="1348617"/>
                </a:cubicBezTo>
                <a:close/>
                <a:moveTo>
                  <a:pt x="1087675" y="976081"/>
                </a:moveTo>
                <a:cubicBezTo>
                  <a:pt x="1090807" y="966299"/>
                  <a:pt x="1101263" y="960940"/>
                  <a:pt x="1111028" y="964072"/>
                </a:cubicBezTo>
                <a:cubicBezTo>
                  <a:pt x="1120796" y="967201"/>
                  <a:pt x="1126179" y="977664"/>
                  <a:pt x="1123047" y="987412"/>
                </a:cubicBezTo>
                <a:cubicBezTo>
                  <a:pt x="1119915" y="997194"/>
                  <a:pt x="1109459" y="1002553"/>
                  <a:pt x="1099694" y="999424"/>
                </a:cubicBezTo>
                <a:cubicBezTo>
                  <a:pt x="1089925" y="996292"/>
                  <a:pt x="1084546" y="985829"/>
                  <a:pt x="1087675" y="976081"/>
                </a:cubicBezTo>
                <a:close/>
                <a:moveTo>
                  <a:pt x="1082031" y="603547"/>
                </a:moveTo>
                <a:cubicBezTo>
                  <a:pt x="1085163" y="593762"/>
                  <a:pt x="1095620" y="588373"/>
                  <a:pt x="1105385" y="591504"/>
                </a:cubicBezTo>
                <a:cubicBezTo>
                  <a:pt x="1115157" y="594636"/>
                  <a:pt x="1120536" y="605096"/>
                  <a:pt x="1117404" y="614878"/>
                </a:cubicBezTo>
                <a:cubicBezTo>
                  <a:pt x="1114275" y="624626"/>
                  <a:pt x="1103819" y="630019"/>
                  <a:pt x="1094047" y="626887"/>
                </a:cubicBezTo>
                <a:cubicBezTo>
                  <a:pt x="1084282" y="623755"/>
                  <a:pt x="1078899" y="613295"/>
                  <a:pt x="1082031" y="603547"/>
                </a:cubicBezTo>
                <a:close/>
                <a:moveTo>
                  <a:pt x="1076395" y="230980"/>
                </a:moveTo>
                <a:cubicBezTo>
                  <a:pt x="1079524" y="221232"/>
                  <a:pt x="1089980" y="215840"/>
                  <a:pt x="1099752" y="218971"/>
                </a:cubicBezTo>
                <a:cubicBezTo>
                  <a:pt x="1109517" y="222103"/>
                  <a:pt x="1114900" y="232563"/>
                  <a:pt x="1111768" y="242345"/>
                </a:cubicBezTo>
                <a:cubicBezTo>
                  <a:pt x="1108636" y="252093"/>
                  <a:pt x="1098179" y="257486"/>
                  <a:pt x="1088411" y="254354"/>
                </a:cubicBezTo>
                <a:cubicBezTo>
                  <a:pt x="1078643" y="251222"/>
                  <a:pt x="1073263" y="240762"/>
                  <a:pt x="1076395" y="230980"/>
                </a:cubicBezTo>
                <a:close/>
                <a:moveTo>
                  <a:pt x="1057404" y="1460680"/>
                </a:moveTo>
                <a:cubicBezTo>
                  <a:pt x="1060536" y="1450928"/>
                  <a:pt x="1070989" y="1445539"/>
                  <a:pt x="1080758" y="1448671"/>
                </a:cubicBezTo>
                <a:cubicBezTo>
                  <a:pt x="1090530" y="1451803"/>
                  <a:pt x="1095909" y="1462262"/>
                  <a:pt x="1092777" y="1472010"/>
                </a:cubicBezTo>
                <a:cubicBezTo>
                  <a:pt x="1089648" y="1481792"/>
                  <a:pt x="1079192" y="1487185"/>
                  <a:pt x="1069420" y="1484053"/>
                </a:cubicBezTo>
                <a:cubicBezTo>
                  <a:pt x="1059655" y="1480921"/>
                  <a:pt x="1054272" y="1470461"/>
                  <a:pt x="1057404" y="1460680"/>
                </a:cubicBezTo>
                <a:close/>
                <a:moveTo>
                  <a:pt x="1051756" y="1088140"/>
                </a:moveTo>
                <a:cubicBezTo>
                  <a:pt x="1054885" y="1078358"/>
                  <a:pt x="1065341" y="1072999"/>
                  <a:pt x="1075113" y="1076131"/>
                </a:cubicBezTo>
                <a:cubicBezTo>
                  <a:pt x="1084878" y="1079259"/>
                  <a:pt x="1090261" y="1089722"/>
                  <a:pt x="1087129" y="1099470"/>
                </a:cubicBezTo>
                <a:cubicBezTo>
                  <a:pt x="1083997" y="1109252"/>
                  <a:pt x="1073540" y="1114611"/>
                  <a:pt x="1063772" y="1111483"/>
                </a:cubicBezTo>
                <a:cubicBezTo>
                  <a:pt x="1054004" y="1108351"/>
                  <a:pt x="1048624" y="1097921"/>
                  <a:pt x="1051756" y="1088140"/>
                </a:cubicBezTo>
                <a:close/>
                <a:moveTo>
                  <a:pt x="1046113" y="715607"/>
                </a:moveTo>
                <a:cubicBezTo>
                  <a:pt x="1049245" y="705825"/>
                  <a:pt x="1059701" y="700466"/>
                  <a:pt x="1069466" y="703598"/>
                </a:cubicBezTo>
                <a:cubicBezTo>
                  <a:pt x="1079238" y="706727"/>
                  <a:pt x="1084617" y="717156"/>
                  <a:pt x="1081488" y="726938"/>
                </a:cubicBezTo>
                <a:cubicBezTo>
                  <a:pt x="1078357" y="736720"/>
                  <a:pt x="1067897" y="742079"/>
                  <a:pt x="1058132" y="738950"/>
                </a:cubicBezTo>
                <a:cubicBezTo>
                  <a:pt x="1048363" y="735818"/>
                  <a:pt x="1042981" y="725355"/>
                  <a:pt x="1046113" y="715607"/>
                </a:cubicBezTo>
                <a:close/>
                <a:moveTo>
                  <a:pt x="1040477" y="343070"/>
                </a:moveTo>
                <a:cubicBezTo>
                  <a:pt x="1043609" y="333291"/>
                  <a:pt x="1054062" y="327899"/>
                  <a:pt x="1063831" y="331030"/>
                </a:cubicBezTo>
                <a:cubicBezTo>
                  <a:pt x="1073599" y="334162"/>
                  <a:pt x="1078982" y="344622"/>
                  <a:pt x="1075850" y="354404"/>
                </a:cubicBezTo>
                <a:cubicBezTo>
                  <a:pt x="1072721" y="364152"/>
                  <a:pt x="1062265" y="369545"/>
                  <a:pt x="1052493" y="366413"/>
                </a:cubicBezTo>
                <a:cubicBezTo>
                  <a:pt x="1042728" y="363281"/>
                  <a:pt x="1037345" y="352821"/>
                  <a:pt x="1040477" y="343070"/>
                </a:cubicBezTo>
                <a:close/>
                <a:moveTo>
                  <a:pt x="1021482" y="1572739"/>
                </a:moveTo>
                <a:cubicBezTo>
                  <a:pt x="1024614" y="1562990"/>
                  <a:pt x="1035071" y="1557598"/>
                  <a:pt x="1044836" y="1560730"/>
                </a:cubicBezTo>
                <a:cubicBezTo>
                  <a:pt x="1054608" y="1563862"/>
                  <a:pt x="1059987" y="1574321"/>
                  <a:pt x="1056855" y="1584103"/>
                </a:cubicBezTo>
                <a:cubicBezTo>
                  <a:pt x="1053726" y="1593851"/>
                  <a:pt x="1043266" y="1599244"/>
                  <a:pt x="1033498" y="1596112"/>
                </a:cubicBezTo>
                <a:cubicBezTo>
                  <a:pt x="1023733" y="1592980"/>
                  <a:pt x="1018350" y="1582520"/>
                  <a:pt x="1021482" y="1572739"/>
                </a:cubicBezTo>
                <a:close/>
                <a:moveTo>
                  <a:pt x="1015834" y="1200200"/>
                </a:moveTo>
                <a:cubicBezTo>
                  <a:pt x="1018963" y="1190451"/>
                  <a:pt x="1029419" y="1185059"/>
                  <a:pt x="1039188" y="1188191"/>
                </a:cubicBezTo>
                <a:cubicBezTo>
                  <a:pt x="1048956" y="1191323"/>
                  <a:pt x="1054339" y="1201782"/>
                  <a:pt x="1051207" y="1211534"/>
                </a:cubicBezTo>
                <a:cubicBezTo>
                  <a:pt x="1048075" y="1221312"/>
                  <a:pt x="1037622" y="1226705"/>
                  <a:pt x="1027850" y="1223573"/>
                </a:cubicBezTo>
                <a:cubicBezTo>
                  <a:pt x="1018085" y="1220441"/>
                  <a:pt x="1012702" y="1209981"/>
                  <a:pt x="1015834" y="1200200"/>
                </a:cubicBezTo>
                <a:close/>
                <a:moveTo>
                  <a:pt x="1010195" y="827666"/>
                </a:moveTo>
                <a:cubicBezTo>
                  <a:pt x="1013327" y="817884"/>
                  <a:pt x="1023783" y="812525"/>
                  <a:pt x="1033551" y="815657"/>
                </a:cubicBezTo>
                <a:cubicBezTo>
                  <a:pt x="1043316" y="818789"/>
                  <a:pt x="1048699" y="829249"/>
                  <a:pt x="1045567" y="838997"/>
                </a:cubicBezTo>
                <a:cubicBezTo>
                  <a:pt x="1042435" y="848779"/>
                  <a:pt x="1031979" y="854141"/>
                  <a:pt x="1022214" y="851006"/>
                </a:cubicBezTo>
                <a:cubicBezTo>
                  <a:pt x="1012445" y="847877"/>
                  <a:pt x="1007066" y="837417"/>
                  <a:pt x="1010195" y="827666"/>
                </a:cubicBezTo>
                <a:close/>
                <a:moveTo>
                  <a:pt x="1004556" y="455132"/>
                </a:moveTo>
                <a:cubicBezTo>
                  <a:pt x="1007688" y="445350"/>
                  <a:pt x="1018145" y="439961"/>
                  <a:pt x="1027910" y="443092"/>
                </a:cubicBezTo>
                <a:cubicBezTo>
                  <a:pt x="1037682" y="446224"/>
                  <a:pt x="1043061" y="456684"/>
                  <a:pt x="1039929" y="466466"/>
                </a:cubicBezTo>
                <a:cubicBezTo>
                  <a:pt x="1036800" y="476214"/>
                  <a:pt x="1026340" y="481607"/>
                  <a:pt x="1016572" y="478475"/>
                </a:cubicBezTo>
                <a:cubicBezTo>
                  <a:pt x="1006807" y="475343"/>
                  <a:pt x="1001424" y="464883"/>
                  <a:pt x="1004556" y="455132"/>
                </a:cubicBezTo>
                <a:close/>
                <a:moveTo>
                  <a:pt x="979916" y="1312259"/>
                </a:moveTo>
                <a:cubicBezTo>
                  <a:pt x="983048" y="1302510"/>
                  <a:pt x="993505" y="1297118"/>
                  <a:pt x="1003270" y="1300250"/>
                </a:cubicBezTo>
                <a:cubicBezTo>
                  <a:pt x="1013042" y="1303382"/>
                  <a:pt x="1018421" y="1313841"/>
                  <a:pt x="1015289" y="1323589"/>
                </a:cubicBezTo>
                <a:cubicBezTo>
                  <a:pt x="1012160" y="1333371"/>
                  <a:pt x="1001700" y="1338764"/>
                  <a:pt x="991932" y="1335632"/>
                </a:cubicBezTo>
                <a:cubicBezTo>
                  <a:pt x="982167" y="1332500"/>
                  <a:pt x="976784" y="1322040"/>
                  <a:pt x="979916" y="1312259"/>
                </a:cubicBezTo>
                <a:close/>
                <a:moveTo>
                  <a:pt x="974276" y="939729"/>
                </a:moveTo>
                <a:cubicBezTo>
                  <a:pt x="977405" y="929947"/>
                  <a:pt x="987861" y="924588"/>
                  <a:pt x="997633" y="927720"/>
                </a:cubicBezTo>
                <a:cubicBezTo>
                  <a:pt x="1007398" y="930852"/>
                  <a:pt x="1012781" y="941311"/>
                  <a:pt x="1009649" y="951059"/>
                </a:cubicBezTo>
                <a:cubicBezTo>
                  <a:pt x="1006517" y="960841"/>
                  <a:pt x="996060" y="966203"/>
                  <a:pt x="986292" y="963068"/>
                </a:cubicBezTo>
                <a:cubicBezTo>
                  <a:pt x="976524" y="959940"/>
                  <a:pt x="971144" y="949510"/>
                  <a:pt x="974276" y="939729"/>
                </a:cubicBezTo>
                <a:close/>
                <a:moveTo>
                  <a:pt x="968637" y="567195"/>
                </a:moveTo>
                <a:cubicBezTo>
                  <a:pt x="971769" y="557413"/>
                  <a:pt x="982226" y="552054"/>
                  <a:pt x="991991" y="555186"/>
                </a:cubicBezTo>
                <a:cubicBezTo>
                  <a:pt x="1001759" y="558318"/>
                  <a:pt x="1007138" y="568744"/>
                  <a:pt x="1004010" y="578525"/>
                </a:cubicBezTo>
                <a:cubicBezTo>
                  <a:pt x="1000878" y="588307"/>
                  <a:pt x="990421" y="593669"/>
                  <a:pt x="980656" y="590534"/>
                </a:cubicBezTo>
                <a:cubicBezTo>
                  <a:pt x="970888" y="587406"/>
                  <a:pt x="965509" y="576946"/>
                  <a:pt x="968637" y="567195"/>
                </a:cubicBezTo>
                <a:close/>
                <a:moveTo>
                  <a:pt x="962997" y="194662"/>
                </a:moveTo>
                <a:cubicBezTo>
                  <a:pt x="966129" y="184877"/>
                  <a:pt x="976582" y="179488"/>
                  <a:pt x="986351" y="182619"/>
                </a:cubicBezTo>
                <a:cubicBezTo>
                  <a:pt x="996123" y="185751"/>
                  <a:pt x="1001502" y="196211"/>
                  <a:pt x="998370" y="205993"/>
                </a:cubicBezTo>
                <a:cubicBezTo>
                  <a:pt x="995241" y="215741"/>
                  <a:pt x="984781" y="221134"/>
                  <a:pt x="975013" y="218002"/>
                </a:cubicBezTo>
                <a:cubicBezTo>
                  <a:pt x="965248" y="214870"/>
                  <a:pt x="959865" y="204410"/>
                  <a:pt x="962997" y="194662"/>
                </a:cubicBezTo>
                <a:close/>
                <a:moveTo>
                  <a:pt x="943995" y="1424321"/>
                </a:moveTo>
                <a:cubicBezTo>
                  <a:pt x="947127" y="1414573"/>
                  <a:pt x="957583" y="1409180"/>
                  <a:pt x="967348" y="1412312"/>
                </a:cubicBezTo>
                <a:cubicBezTo>
                  <a:pt x="977120" y="1415444"/>
                  <a:pt x="982499" y="1425904"/>
                  <a:pt x="979370" y="1435686"/>
                </a:cubicBezTo>
                <a:cubicBezTo>
                  <a:pt x="976239" y="1445434"/>
                  <a:pt x="965779" y="1450827"/>
                  <a:pt x="956010" y="1447695"/>
                </a:cubicBezTo>
                <a:cubicBezTo>
                  <a:pt x="946245" y="1444563"/>
                  <a:pt x="940863" y="1434103"/>
                  <a:pt x="943995" y="1424321"/>
                </a:cubicBezTo>
                <a:close/>
                <a:moveTo>
                  <a:pt x="938355" y="1051787"/>
                </a:moveTo>
                <a:cubicBezTo>
                  <a:pt x="941487" y="1042039"/>
                  <a:pt x="951940" y="1036647"/>
                  <a:pt x="961709" y="1039778"/>
                </a:cubicBezTo>
                <a:cubicBezTo>
                  <a:pt x="971477" y="1042910"/>
                  <a:pt x="976860" y="1053370"/>
                  <a:pt x="973728" y="1063118"/>
                </a:cubicBezTo>
                <a:cubicBezTo>
                  <a:pt x="970596" y="1072900"/>
                  <a:pt x="960143" y="1078293"/>
                  <a:pt x="950371" y="1075161"/>
                </a:cubicBezTo>
                <a:cubicBezTo>
                  <a:pt x="940606" y="1072029"/>
                  <a:pt x="935223" y="1061569"/>
                  <a:pt x="938355" y="1051787"/>
                </a:cubicBezTo>
                <a:close/>
                <a:moveTo>
                  <a:pt x="932720" y="679254"/>
                </a:moveTo>
                <a:cubicBezTo>
                  <a:pt x="935852" y="669472"/>
                  <a:pt x="946308" y="664113"/>
                  <a:pt x="956076" y="667245"/>
                </a:cubicBezTo>
                <a:cubicBezTo>
                  <a:pt x="965841" y="670374"/>
                  <a:pt x="971224" y="680837"/>
                  <a:pt x="968092" y="690585"/>
                </a:cubicBezTo>
                <a:cubicBezTo>
                  <a:pt x="964960" y="700367"/>
                  <a:pt x="954504" y="705726"/>
                  <a:pt x="944739" y="702597"/>
                </a:cubicBezTo>
                <a:cubicBezTo>
                  <a:pt x="934970" y="699465"/>
                  <a:pt x="929591" y="689036"/>
                  <a:pt x="932720" y="679254"/>
                </a:cubicBezTo>
                <a:close/>
                <a:moveTo>
                  <a:pt x="927077" y="306721"/>
                </a:moveTo>
                <a:cubicBezTo>
                  <a:pt x="930209" y="296939"/>
                  <a:pt x="940665" y="291580"/>
                  <a:pt x="950430" y="294678"/>
                </a:cubicBezTo>
                <a:cubicBezTo>
                  <a:pt x="960202" y="297810"/>
                  <a:pt x="965581" y="308270"/>
                  <a:pt x="962452" y="318052"/>
                </a:cubicBezTo>
                <a:cubicBezTo>
                  <a:pt x="959321" y="327804"/>
                  <a:pt x="948864" y="333193"/>
                  <a:pt x="939092" y="330064"/>
                </a:cubicBezTo>
                <a:cubicBezTo>
                  <a:pt x="929327" y="326933"/>
                  <a:pt x="923945" y="316473"/>
                  <a:pt x="927077" y="306721"/>
                </a:cubicBezTo>
                <a:close/>
                <a:moveTo>
                  <a:pt x="908077" y="1536414"/>
                </a:moveTo>
                <a:cubicBezTo>
                  <a:pt x="911209" y="1526629"/>
                  <a:pt x="921665" y="1521239"/>
                  <a:pt x="931430" y="1524371"/>
                </a:cubicBezTo>
                <a:cubicBezTo>
                  <a:pt x="941198" y="1527503"/>
                  <a:pt x="946581" y="1537963"/>
                  <a:pt x="943449" y="1547745"/>
                </a:cubicBezTo>
                <a:cubicBezTo>
                  <a:pt x="940317" y="1557493"/>
                  <a:pt x="929861" y="1562886"/>
                  <a:pt x="920096" y="1559754"/>
                </a:cubicBezTo>
                <a:cubicBezTo>
                  <a:pt x="910327" y="1556622"/>
                  <a:pt x="904948" y="1546162"/>
                  <a:pt x="908077" y="1536414"/>
                </a:cubicBezTo>
                <a:close/>
                <a:moveTo>
                  <a:pt x="902436" y="1163848"/>
                </a:moveTo>
                <a:cubicBezTo>
                  <a:pt x="905568" y="1154096"/>
                  <a:pt x="916025" y="1148707"/>
                  <a:pt x="925790" y="1151839"/>
                </a:cubicBezTo>
                <a:cubicBezTo>
                  <a:pt x="935562" y="1154971"/>
                  <a:pt x="940941" y="1165430"/>
                  <a:pt x="937809" y="1175178"/>
                </a:cubicBezTo>
                <a:cubicBezTo>
                  <a:pt x="934680" y="1184964"/>
                  <a:pt x="924224" y="1190353"/>
                  <a:pt x="914452" y="1187221"/>
                </a:cubicBezTo>
                <a:cubicBezTo>
                  <a:pt x="904687" y="1184089"/>
                  <a:pt x="899304" y="1173629"/>
                  <a:pt x="902436" y="1163848"/>
                </a:cubicBezTo>
                <a:close/>
                <a:moveTo>
                  <a:pt x="896801" y="791313"/>
                </a:moveTo>
                <a:cubicBezTo>
                  <a:pt x="899929" y="781561"/>
                  <a:pt x="910386" y="776172"/>
                  <a:pt x="920158" y="779304"/>
                </a:cubicBezTo>
                <a:cubicBezTo>
                  <a:pt x="929923" y="782436"/>
                  <a:pt x="935305" y="792896"/>
                  <a:pt x="932173" y="802644"/>
                </a:cubicBezTo>
                <a:cubicBezTo>
                  <a:pt x="929042" y="812429"/>
                  <a:pt x="918588" y="817788"/>
                  <a:pt x="908817" y="814656"/>
                </a:cubicBezTo>
                <a:cubicBezTo>
                  <a:pt x="899048" y="811555"/>
                  <a:pt x="893669" y="801095"/>
                  <a:pt x="896801" y="791313"/>
                </a:cubicBezTo>
                <a:close/>
                <a:moveTo>
                  <a:pt x="891157" y="418781"/>
                </a:moveTo>
                <a:cubicBezTo>
                  <a:pt x="894289" y="408999"/>
                  <a:pt x="904746" y="403640"/>
                  <a:pt x="914511" y="406772"/>
                </a:cubicBezTo>
                <a:cubicBezTo>
                  <a:pt x="924279" y="409900"/>
                  <a:pt x="929658" y="420330"/>
                  <a:pt x="926530" y="430111"/>
                </a:cubicBezTo>
                <a:cubicBezTo>
                  <a:pt x="923398" y="439893"/>
                  <a:pt x="912942" y="445252"/>
                  <a:pt x="903176" y="442124"/>
                </a:cubicBezTo>
                <a:cubicBezTo>
                  <a:pt x="893408" y="438992"/>
                  <a:pt x="888029" y="428529"/>
                  <a:pt x="891157" y="418781"/>
                </a:cubicBezTo>
                <a:close/>
                <a:moveTo>
                  <a:pt x="866516" y="1275906"/>
                </a:moveTo>
                <a:cubicBezTo>
                  <a:pt x="869648" y="1266158"/>
                  <a:pt x="880104" y="1260765"/>
                  <a:pt x="889869" y="1263897"/>
                </a:cubicBezTo>
                <a:cubicBezTo>
                  <a:pt x="899641" y="1267029"/>
                  <a:pt x="905020" y="1277489"/>
                  <a:pt x="901891" y="1287271"/>
                </a:cubicBezTo>
                <a:cubicBezTo>
                  <a:pt x="898760" y="1297019"/>
                  <a:pt x="888300" y="1302412"/>
                  <a:pt x="878535" y="1299280"/>
                </a:cubicBezTo>
                <a:cubicBezTo>
                  <a:pt x="868766" y="1296148"/>
                  <a:pt x="863384" y="1285688"/>
                  <a:pt x="866516" y="1275906"/>
                </a:cubicBezTo>
                <a:close/>
                <a:moveTo>
                  <a:pt x="860879" y="903372"/>
                </a:moveTo>
                <a:cubicBezTo>
                  <a:pt x="864011" y="893624"/>
                  <a:pt x="874464" y="888232"/>
                  <a:pt x="884233" y="891363"/>
                </a:cubicBezTo>
                <a:cubicBezTo>
                  <a:pt x="894005" y="894495"/>
                  <a:pt x="899384" y="904955"/>
                  <a:pt x="896252" y="914707"/>
                </a:cubicBezTo>
                <a:cubicBezTo>
                  <a:pt x="893123" y="924485"/>
                  <a:pt x="882667" y="929878"/>
                  <a:pt x="872895" y="926746"/>
                </a:cubicBezTo>
                <a:cubicBezTo>
                  <a:pt x="863130" y="923614"/>
                  <a:pt x="857747" y="913154"/>
                  <a:pt x="860879" y="903372"/>
                </a:cubicBezTo>
                <a:close/>
                <a:moveTo>
                  <a:pt x="855239" y="530840"/>
                </a:moveTo>
                <a:cubicBezTo>
                  <a:pt x="858368" y="521058"/>
                  <a:pt x="868824" y="515699"/>
                  <a:pt x="878596" y="518831"/>
                </a:cubicBezTo>
                <a:cubicBezTo>
                  <a:pt x="888361" y="521963"/>
                  <a:pt x="893744" y="532422"/>
                  <a:pt x="890612" y="542170"/>
                </a:cubicBezTo>
                <a:cubicBezTo>
                  <a:pt x="887480" y="551952"/>
                  <a:pt x="877024" y="557314"/>
                  <a:pt x="867255" y="554179"/>
                </a:cubicBezTo>
                <a:cubicBezTo>
                  <a:pt x="857487" y="551051"/>
                  <a:pt x="852107" y="540621"/>
                  <a:pt x="855239" y="530840"/>
                </a:cubicBezTo>
                <a:close/>
                <a:moveTo>
                  <a:pt x="849596" y="158307"/>
                </a:moveTo>
                <a:cubicBezTo>
                  <a:pt x="852728" y="148525"/>
                  <a:pt x="863185" y="143166"/>
                  <a:pt x="872950" y="146298"/>
                </a:cubicBezTo>
                <a:cubicBezTo>
                  <a:pt x="882721" y="149430"/>
                  <a:pt x="888100" y="159856"/>
                  <a:pt x="884972" y="169638"/>
                </a:cubicBezTo>
                <a:cubicBezTo>
                  <a:pt x="881840" y="179389"/>
                  <a:pt x="871380" y="184782"/>
                  <a:pt x="861612" y="181647"/>
                </a:cubicBezTo>
                <a:cubicBezTo>
                  <a:pt x="851847" y="178518"/>
                  <a:pt x="846465" y="168058"/>
                  <a:pt x="849596" y="158307"/>
                </a:cubicBezTo>
                <a:close/>
                <a:moveTo>
                  <a:pt x="830597" y="1387997"/>
                </a:moveTo>
                <a:cubicBezTo>
                  <a:pt x="833729" y="1378218"/>
                  <a:pt x="844185" y="1372825"/>
                  <a:pt x="853953" y="1375957"/>
                </a:cubicBezTo>
                <a:cubicBezTo>
                  <a:pt x="863718" y="1379089"/>
                  <a:pt x="869101" y="1389549"/>
                  <a:pt x="865969" y="1399331"/>
                </a:cubicBezTo>
                <a:cubicBezTo>
                  <a:pt x="862837" y="1409079"/>
                  <a:pt x="852381" y="1414472"/>
                  <a:pt x="842616" y="1411340"/>
                </a:cubicBezTo>
                <a:cubicBezTo>
                  <a:pt x="832847" y="1408208"/>
                  <a:pt x="827468" y="1397748"/>
                  <a:pt x="830597" y="1387997"/>
                </a:cubicBezTo>
                <a:close/>
                <a:moveTo>
                  <a:pt x="824961" y="1015435"/>
                </a:moveTo>
                <a:cubicBezTo>
                  <a:pt x="828093" y="1005687"/>
                  <a:pt x="838550" y="1000295"/>
                  <a:pt x="848315" y="1003426"/>
                </a:cubicBezTo>
                <a:cubicBezTo>
                  <a:pt x="858087" y="1006558"/>
                  <a:pt x="863466" y="1017018"/>
                  <a:pt x="860334" y="1026800"/>
                </a:cubicBezTo>
                <a:cubicBezTo>
                  <a:pt x="857205" y="1036548"/>
                  <a:pt x="846746" y="1041941"/>
                  <a:pt x="836977" y="1038809"/>
                </a:cubicBezTo>
                <a:cubicBezTo>
                  <a:pt x="827212" y="1035677"/>
                  <a:pt x="821829" y="1025217"/>
                  <a:pt x="824961" y="1015435"/>
                </a:cubicBezTo>
                <a:close/>
                <a:moveTo>
                  <a:pt x="819321" y="642902"/>
                </a:moveTo>
                <a:cubicBezTo>
                  <a:pt x="822450" y="633154"/>
                  <a:pt x="832906" y="627762"/>
                  <a:pt x="842675" y="630893"/>
                </a:cubicBezTo>
                <a:cubicBezTo>
                  <a:pt x="852443" y="634025"/>
                  <a:pt x="857826" y="644485"/>
                  <a:pt x="854694" y="654233"/>
                </a:cubicBezTo>
                <a:cubicBezTo>
                  <a:pt x="851562" y="664015"/>
                  <a:pt x="841109" y="669408"/>
                  <a:pt x="831337" y="666276"/>
                </a:cubicBezTo>
                <a:cubicBezTo>
                  <a:pt x="821572" y="663144"/>
                  <a:pt x="816189" y="652684"/>
                  <a:pt x="819321" y="642902"/>
                </a:cubicBezTo>
                <a:close/>
                <a:moveTo>
                  <a:pt x="813678" y="270369"/>
                </a:moveTo>
                <a:cubicBezTo>
                  <a:pt x="816810" y="260587"/>
                  <a:pt x="827266" y="255228"/>
                  <a:pt x="837031" y="258360"/>
                </a:cubicBezTo>
                <a:cubicBezTo>
                  <a:pt x="846799" y="261492"/>
                  <a:pt x="852182" y="271952"/>
                  <a:pt x="849050" y="281700"/>
                </a:cubicBezTo>
                <a:cubicBezTo>
                  <a:pt x="845918" y="291482"/>
                  <a:pt x="835462" y="296844"/>
                  <a:pt x="825697" y="293709"/>
                </a:cubicBezTo>
                <a:cubicBezTo>
                  <a:pt x="815928" y="290580"/>
                  <a:pt x="810549" y="280120"/>
                  <a:pt x="813678" y="270369"/>
                </a:cubicBezTo>
                <a:close/>
                <a:moveTo>
                  <a:pt x="794678" y="1500058"/>
                </a:moveTo>
                <a:cubicBezTo>
                  <a:pt x="797807" y="1490276"/>
                  <a:pt x="808263" y="1484887"/>
                  <a:pt x="818035" y="1488019"/>
                </a:cubicBezTo>
                <a:cubicBezTo>
                  <a:pt x="827800" y="1491151"/>
                  <a:pt x="833183" y="1501610"/>
                  <a:pt x="830051" y="1511392"/>
                </a:cubicBezTo>
                <a:cubicBezTo>
                  <a:pt x="826919" y="1521140"/>
                  <a:pt x="816463" y="1526533"/>
                  <a:pt x="806694" y="1523401"/>
                </a:cubicBezTo>
                <a:cubicBezTo>
                  <a:pt x="796926" y="1520269"/>
                  <a:pt x="791546" y="1509809"/>
                  <a:pt x="794678" y="1500058"/>
                </a:cubicBezTo>
                <a:close/>
                <a:moveTo>
                  <a:pt x="789039" y="1127494"/>
                </a:moveTo>
                <a:cubicBezTo>
                  <a:pt x="792171" y="1117746"/>
                  <a:pt x="802628" y="1112354"/>
                  <a:pt x="812393" y="1115485"/>
                </a:cubicBezTo>
                <a:cubicBezTo>
                  <a:pt x="822161" y="1118617"/>
                  <a:pt x="827540" y="1129077"/>
                  <a:pt x="824412" y="1138859"/>
                </a:cubicBezTo>
                <a:cubicBezTo>
                  <a:pt x="821280" y="1148607"/>
                  <a:pt x="810824" y="1154000"/>
                  <a:pt x="801058" y="1150868"/>
                </a:cubicBezTo>
                <a:cubicBezTo>
                  <a:pt x="791290" y="1147736"/>
                  <a:pt x="785911" y="1137276"/>
                  <a:pt x="789039" y="1127494"/>
                </a:cubicBezTo>
                <a:close/>
                <a:moveTo>
                  <a:pt x="783400" y="754961"/>
                </a:moveTo>
                <a:cubicBezTo>
                  <a:pt x="786532" y="745213"/>
                  <a:pt x="796989" y="739821"/>
                  <a:pt x="806754" y="742952"/>
                </a:cubicBezTo>
                <a:cubicBezTo>
                  <a:pt x="816526" y="746084"/>
                  <a:pt x="821905" y="756544"/>
                  <a:pt x="818773" y="766292"/>
                </a:cubicBezTo>
                <a:cubicBezTo>
                  <a:pt x="815644" y="776074"/>
                  <a:pt x="805185" y="781467"/>
                  <a:pt x="795416" y="778335"/>
                </a:cubicBezTo>
                <a:cubicBezTo>
                  <a:pt x="785651" y="775203"/>
                  <a:pt x="780268" y="764743"/>
                  <a:pt x="783400" y="754961"/>
                </a:cubicBezTo>
                <a:close/>
                <a:moveTo>
                  <a:pt x="777759" y="382429"/>
                </a:moveTo>
                <a:cubicBezTo>
                  <a:pt x="780888" y="372647"/>
                  <a:pt x="791344" y="367288"/>
                  <a:pt x="801116" y="370420"/>
                </a:cubicBezTo>
                <a:cubicBezTo>
                  <a:pt x="810881" y="373548"/>
                  <a:pt x="816264" y="384011"/>
                  <a:pt x="813132" y="393759"/>
                </a:cubicBezTo>
                <a:cubicBezTo>
                  <a:pt x="810000" y="403541"/>
                  <a:pt x="799544" y="408900"/>
                  <a:pt x="789775" y="405772"/>
                </a:cubicBezTo>
                <a:cubicBezTo>
                  <a:pt x="780007" y="402640"/>
                  <a:pt x="774627" y="392210"/>
                  <a:pt x="777759" y="382429"/>
                </a:cubicBezTo>
                <a:close/>
                <a:moveTo>
                  <a:pt x="753122" y="1239588"/>
                </a:moveTo>
                <a:cubicBezTo>
                  <a:pt x="756254" y="1229803"/>
                  <a:pt x="766710" y="1224413"/>
                  <a:pt x="776478" y="1227545"/>
                </a:cubicBezTo>
                <a:cubicBezTo>
                  <a:pt x="786243" y="1230677"/>
                  <a:pt x="791626" y="1241137"/>
                  <a:pt x="788494" y="1250919"/>
                </a:cubicBezTo>
                <a:cubicBezTo>
                  <a:pt x="785362" y="1260667"/>
                  <a:pt x="774906" y="1266060"/>
                  <a:pt x="765141" y="1262928"/>
                </a:cubicBezTo>
                <a:cubicBezTo>
                  <a:pt x="755372" y="1259796"/>
                  <a:pt x="749993" y="1249336"/>
                  <a:pt x="753122" y="1239588"/>
                </a:cubicBezTo>
                <a:close/>
                <a:moveTo>
                  <a:pt x="747482" y="867021"/>
                </a:moveTo>
                <a:cubicBezTo>
                  <a:pt x="750614" y="857269"/>
                  <a:pt x="761070" y="851880"/>
                  <a:pt x="770835" y="855012"/>
                </a:cubicBezTo>
                <a:cubicBezTo>
                  <a:pt x="780607" y="858144"/>
                  <a:pt x="785986" y="868604"/>
                  <a:pt x="782857" y="878386"/>
                </a:cubicBezTo>
                <a:cubicBezTo>
                  <a:pt x="779726" y="888137"/>
                  <a:pt x="769269" y="893526"/>
                  <a:pt x="759497" y="890394"/>
                </a:cubicBezTo>
                <a:cubicBezTo>
                  <a:pt x="749732" y="887263"/>
                  <a:pt x="744350" y="876803"/>
                  <a:pt x="747482" y="867021"/>
                </a:cubicBezTo>
                <a:close/>
                <a:moveTo>
                  <a:pt x="741841" y="494487"/>
                </a:moveTo>
                <a:cubicBezTo>
                  <a:pt x="744973" y="484736"/>
                  <a:pt x="755426" y="479347"/>
                  <a:pt x="765195" y="482478"/>
                </a:cubicBezTo>
                <a:cubicBezTo>
                  <a:pt x="774963" y="485610"/>
                  <a:pt x="780346" y="496070"/>
                  <a:pt x="777214" y="505818"/>
                </a:cubicBezTo>
                <a:cubicBezTo>
                  <a:pt x="774082" y="515604"/>
                  <a:pt x="763626" y="520993"/>
                  <a:pt x="753857" y="517861"/>
                </a:cubicBezTo>
                <a:cubicBezTo>
                  <a:pt x="744092" y="514729"/>
                  <a:pt x="738709" y="504269"/>
                  <a:pt x="741841" y="494487"/>
                </a:cubicBezTo>
                <a:close/>
                <a:moveTo>
                  <a:pt x="736199" y="121954"/>
                </a:moveTo>
                <a:cubicBezTo>
                  <a:pt x="739331" y="112172"/>
                  <a:pt x="749787" y="106813"/>
                  <a:pt x="759555" y="109945"/>
                </a:cubicBezTo>
                <a:cubicBezTo>
                  <a:pt x="769320" y="113074"/>
                  <a:pt x="774703" y="123537"/>
                  <a:pt x="771571" y="133285"/>
                </a:cubicBezTo>
                <a:cubicBezTo>
                  <a:pt x="768439" y="143067"/>
                  <a:pt x="757983" y="148426"/>
                  <a:pt x="748218" y="145297"/>
                </a:cubicBezTo>
                <a:cubicBezTo>
                  <a:pt x="738449" y="142165"/>
                  <a:pt x="733070" y="131702"/>
                  <a:pt x="736199" y="121954"/>
                </a:cubicBezTo>
                <a:close/>
                <a:moveTo>
                  <a:pt x="717204" y="1351646"/>
                </a:moveTo>
                <a:cubicBezTo>
                  <a:pt x="720332" y="1341864"/>
                  <a:pt x="730789" y="1336506"/>
                  <a:pt x="740561" y="1339638"/>
                </a:cubicBezTo>
                <a:cubicBezTo>
                  <a:pt x="750326" y="1342736"/>
                  <a:pt x="755708" y="1353195"/>
                  <a:pt x="752576" y="1362977"/>
                </a:cubicBezTo>
                <a:cubicBezTo>
                  <a:pt x="749445" y="1372729"/>
                  <a:pt x="738991" y="1378118"/>
                  <a:pt x="729220" y="1374990"/>
                </a:cubicBezTo>
                <a:cubicBezTo>
                  <a:pt x="719451" y="1371858"/>
                  <a:pt x="714072" y="1361398"/>
                  <a:pt x="717204" y="1351646"/>
                </a:cubicBezTo>
                <a:close/>
                <a:moveTo>
                  <a:pt x="711560" y="979114"/>
                </a:moveTo>
                <a:cubicBezTo>
                  <a:pt x="714692" y="969328"/>
                  <a:pt x="725148" y="963939"/>
                  <a:pt x="734913" y="967071"/>
                </a:cubicBezTo>
                <a:cubicBezTo>
                  <a:pt x="744681" y="970203"/>
                  <a:pt x="750064" y="980663"/>
                  <a:pt x="746932" y="990445"/>
                </a:cubicBezTo>
                <a:cubicBezTo>
                  <a:pt x="743800" y="1000193"/>
                  <a:pt x="733344" y="1005585"/>
                  <a:pt x="723579" y="1002453"/>
                </a:cubicBezTo>
                <a:cubicBezTo>
                  <a:pt x="713810" y="999322"/>
                  <a:pt x="708431" y="988862"/>
                  <a:pt x="711560" y="979114"/>
                </a:cubicBezTo>
                <a:close/>
                <a:moveTo>
                  <a:pt x="705920" y="606546"/>
                </a:moveTo>
                <a:cubicBezTo>
                  <a:pt x="709052" y="596798"/>
                  <a:pt x="719509" y="591406"/>
                  <a:pt x="729274" y="594537"/>
                </a:cubicBezTo>
                <a:cubicBezTo>
                  <a:pt x="739046" y="597669"/>
                  <a:pt x="744425" y="608129"/>
                  <a:pt x="741293" y="617881"/>
                </a:cubicBezTo>
                <a:cubicBezTo>
                  <a:pt x="738164" y="627659"/>
                  <a:pt x="727708" y="633052"/>
                  <a:pt x="717936" y="629920"/>
                </a:cubicBezTo>
                <a:cubicBezTo>
                  <a:pt x="708171" y="626788"/>
                  <a:pt x="702788" y="616328"/>
                  <a:pt x="705920" y="606546"/>
                </a:cubicBezTo>
                <a:close/>
                <a:moveTo>
                  <a:pt x="700280" y="234014"/>
                </a:moveTo>
                <a:cubicBezTo>
                  <a:pt x="703408" y="224266"/>
                  <a:pt x="713865" y="218873"/>
                  <a:pt x="723637" y="222005"/>
                </a:cubicBezTo>
                <a:cubicBezTo>
                  <a:pt x="733402" y="225137"/>
                  <a:pt x="738784" y="235597"/>
                  <a:pt x="735652" y="245348"/>
                </a:cubicBezTo>
                <a:cubicBezTo>
                  <a:pt x="732521" y="255127"/>
                  <a:pt x="722064" y="260489"/>
                  <a:pt x="712296" y="257357"/>
                </a:cubicBezTo>
                <a:cubicBezTo>
                  <a:pt x="702527" y="254256"/>
                  <a:pt x="697148" y="243796"/>
                  <a:pt x="700280" y="234014"/>
                </a:cubicBezTo>
                <a:close/>
                <a:moveTo>
                  <a:pt x="681281" y="1463706"/>
                </a:moveTo>
                <a:cubicBezTo>
                  <a:pt x="684413" y="1453924"/>
                  <a:pt x="694866" y="1448565"/>
                  <a:pt x="704635" y="1451697"/>
                </a:cubicBezTo>
                <a:cubicBezTo>
                  <a:pt x="714407" y="1454826"/>
                  <a:pt x="719786" y="1465255"/>
                  <a:pt x="716654" y="1475037"/>
                </a:cubicBezTo>
                <a:cubicBezTo>
                  <a:pt x="713525" y="1484819"/>
                  <a:pt x="703069" y="1490177"/>
                  <a:pt x="693297" y="1487049"/>
                </a:cubicBezTo>
                <a:cubicBezTo>
                  <a:pt x="683532" y="1483917"/>
                  <a:pt x="678149" y="1473454"/>
                  <a:pt x="681281" y="1463706"/>
                </a:cubicBezTo>
                <a:close/>
                <a:moveTo>
                  <a:pt x="675641" y="1091173"/>
                </a:moveTo>
                <a:cubicBezTo>
                  <a:pt x="678770" y="1081391"/>
                  <a:pt x="689226" y="1076002"/>
                  <a:pt x="698998" y="1079133"/>
                </a:cubicBezTo>
                <a:cubicBezTo>
                  <a:pt x="708763" y="1082262"/>
                  <a:pt x="714146" y="1092725"/>
                  <a:pt x="711014" y="1102507"/>
                </a:cubicBezTo>
                <a:cubicBezTo>
                  <a:pt x="707882" y="1112255"/>
                  <a:pt x="697426" y="1117648"/>
                  <a:pt x="687657" y="1114516"/>
                </a:cubicBezTo>
                <a:cubicBezTo>
                  <a:pt x="677889" y="1111384"/>
                  <a:pt x="672509" y="1100924"/>
                  <a:pt x="675641" y="1091173"/>
                </a:cubicBezTo>
                <a:close/>
                <a:moveTo>
                  <a:pt x="670002" y="718610"/>
                </a:moveTo>
                <a:cubicBezTo>
                  <a:pt x="673134" y="708862"/>
                  <a:pt x="683590" y="703469"/>
                  <a:pt x="693355" y="706601"/>
                </a:cubicBezTo>
                <a:cubicBezTo>
                  <a:pt x="703127" y="709733"/>
                  <a:pt x="708506" y="720193"/>
                  <a:pt x="705377" y="729975"/>
                </a:cubicBezTo>
                <a:cubicBezTo>
                  <a:pt x="702246" y="739723"/>
                  <a:pt x="691789" y="745115"/>
                  <a:pt x="682021" y="741983"/>
                </a:cubicBezTo>
                <a:cubicBezTo>
                  <a:pt x="672252" y="738852"/>
                  <a:pt x="666870" y="728392"/>
                  <a:pt x="670002" y="718610"/>
                </a:cubicBezTo>
                <a:close/>
                <a:moveTo>
                  <a:pt x="664358" y="346076"/>
                </a:moveTo>
                <a:cubicBezTo>
                  <a:pt x="667490" y="336328"/>
                  <a:pt x="677943" y="330936"/>
                  <a:pt x="687712" y="334067"/>
                </a:cubicBezTo>
                <a:cubicBezTo>
                  <a:pt x="697480" y="337199"/>
                  <a:pt x="702863" y="347659"/>
                  <a:pt x="699731" y="357407"/>
                </a:cubicBezTo>
                <a:cubicBezTo>
                  <a:pt x="696602" y="367189"/>
                  <a:pt x="686146" y="372582"/>
                  <a:pt x="676374" y="369450"/>
                </a:cubicBezTo>
                <a:cubicBezTo>
                  <a:pt x="666609" y="366318"/>
                  <a:pt x="661226" y="355858"/>
                  <a:pt x="664358" y="346076"/>
                </a:cubicBezTo>
                <a:close/>
                <a:moveTo>
                  <a:pt x="639723" y="1203232"/>
                </a:moveTo>
                <a:cubicBezTo>
                  <a:pt x="642855" y="1193450"/>
                  <a:pt x="653308" y="1188091"/>
                  <a:pt x="663077" y="1191223"/>
                </a:cubicBezTo>
                <a:cubicBezTo>
                  <a:pt x="672845" y="1194355"/>
                  <a:pt x="678228" y="1204781"/>
                  <a:pt x="675096" y="1214563"/>
                </a:cubicBezTo>
                <a:cubicBezTo>
                  <a:pt x="671964" y="1224345"/>
                  <a:pt x="661511" y="1229707"/>
                  <a:pt x="651739" y="1226571"/>
                </a:cubicBezTo>
                <a:cubicBezTo>
                  <a:pt x="641974" y="1223443"/>
                  <a:pt x="636591" y="1212983"/>
                  <a:pt x="639723" y="1203232"/>
                </a:cubicBezTo>
                <a:close/>
                <a:moveTo>
                  <a:pt x="634081" y="830699"/>
                </a:moveTo>
                <a:cubicBezTo>
                  <a:pt x="637213" y="820921"/>
                  <a:pt x="647669" y="815528"/>
                  <a:pt x="657437" y="818660"/>
                </a:cubicBezTo>
                <a:cubicBezTo>
                  <a:pt x="667202" y="821792"/>
                  <a:pt x="672585" y="832252"/>
                  <a:pt x="669453" y="842034"/>
                </a:cubicBezTo>
                <a:cubicBezTo>
                  <a:pt x="666321" y="851782"/>
                  <a:pt x="655865" y="857174"/>
                  <a:pt x="646100" y="854042"/>
                </a:cubicBezTo>
                <a:cubicBezTo>
                  <a:pt x="636331" y="850911"/>
                  <a:pt x="630952" y="840451"/>
                  <a:pt x="634081" y="830699"/>
                </a:cubicBezTo>
                <a:close/>
                <a:moveTo>
                  <a:pt x="628440" y="458135"/>
                </a:moveTo>
                <a:cubicBezTo>
                  <a:pt x="631572" y="448387"/>
                  <a:pt x="642029" y="442995"/>
                  <a:pt x="651794" y="446126"/>
                </a:cubicBezTo>
                <a:cubicBezTo>
                  <a:pt x="661566" y="449258"/>
                  <a:pt x="666945" y="459718"/>
                  <a:pt x="663813" y="469501"/>
                </a:cubicBezTo>
                <a:cubicBezTo>
                  <a:pt x="660684" y="479249"/>
                  <a:pt x="650228" y="484641"/>
                  <a:pt x="640456" y="481510"/>
                </a:cubicBezTo>
                <a:cubicBezTo>
                  <a:pt x="630691" y="478378"/>
                  <a:pt x="625308" y="467918"/>
                  <a:pt x="628440" y="458135"/>
                </a:cubicBezTo>
                <a:close/>
                <a:moveTo>
                  <a:pt x="622803" y="85602"/>
                </a:moveTo>
                <a:cubicBezTo>
                  <a:pt x="625932" y="75854"/>
                  <a:pt x="636388" y="70462"/>
                  <a:pt x="646157" y="73593"/>
                </a:cubicBezTo>
                <a:cubicBezTo>
                  <a:pt x="655925" y="76725"/>
                  <a:pt x="661308" y="87185"/>
                  <a:pt x="658176" y="96933"/>
                </a:cubicBezTo>
                <a:cubicBezTo>
                  <a:pt x="655044" y="106715"/>
                  <a:pt x="644591" y="112077"/>
                  <a:pt x="634819" y="108976"/>
                </a:cubicBezTo>
                <a:cubicBezTo>
                  <a:pt x="625054" y="105844"/>
                  <a:pt x="619671" y="95384"/>
                  <a:pt x="622803" y="85602"/>
                </a:cubicBezTo>
                <a:close/>
                <a:moveTo>
                  <a:pt x="603802" y="1315295"/>
                </a:moveTo>
                <a:cubicBezTo>
                  <a:pt x="606934" y="1305513"/>
                  <a:pt x="617391" y="1300154"/>
                  <a:pt x="627156" y="1303286"/>
                </a:cubicBezTo>
                <a:cubicBezTo>
                  <a:pt x="636928" y="1306418"/>
                  <a:pt x="642307" y="1316878"/>
                  <a:pt x="639175" y="1326626"/>
                </a:cubicBezTo>
                <a:cubicBezTo>
                  <a:pt x="636046" y="1336408"/>
                  <a:pt x="625590" y="1341770"/>
                  <a:pt x="615818" y="1338634"/>
                </a:cubicBezTo>
                <a:cubicBezTo>
                  <a:pt x="606053" y="1335506"/>
                  <a:pt x="600670" y="1325046"/>
                  <a:pt x="603802" y="1315295"/>
                </a:cubicBezTo>
                <a:close/>
                <a:moveTo>
                  <a:pt x="598162" y="942758"/>
                </a:moveTo>
                <a:cubicBezTo>
                  <a:pt x="601291" y="932976"/>
                  <a:pt x="611747" y="927587"/>
                  <a:pt x="621519" y="930718"/>
                </a:cubicBezTo>
                <a:cubicBezTo>
                  <a:pt x="631284" y="933850"/>
                  <a:pt x="636667" y="944310"/>
                  <a:pt x="633535" y="954092"/>
                </a:cubicBezTo>
                <a:cubicBezTo>
                  <a:pt x="630403" y="963840"/>
                  <a:pt x="619947" y="969233"/>
                  <a:pt x="610178" y="966101"/>
                </a:cubicBezTo>
                <a:cubicBezTo>
                  <a:pt x="600410" y="962969"/>
                  <a:pt x="595030" y="952509"/>
                  <a:pt x="598162" y="942758"/>
                </a:cubicBezTo>
                <a:close/>
                <a:moveTo>
                  <a:pt x="592522" y="570194"/>
                </a:moveTo>
                <a:cubicBezTo>
                  <a:pt x="595654" y="560443"/>
                  <a:pt x="606111" y="555054"/>
                  <a:pt x="615876" y="558185"/>
                </a:cubicBezTo>
                <a:cubicBezTo>
                  <a:pt x="625644" y="561317"/>
                  <a:pt x="631023" y="571777"/>
                  <a:pt x="627895" y="581559"/>
                </a:cubicBezTo>
                <a:cubicBezTo>
                  <a:pt x="624763" y="591311"/>
                  <a:pt x="614307" y="596700"/>
                  <a:pt x="604541" y="593568"/>
                </a:cubicBezTo>
                <a:cubicBezTo>
                  <a:pt x="594773" y="590436"/>
                  <a:pt x="589394" y="579976"/>
                  <a:pt x="592522" y="570194"/>
                </a:cubicBezTo>
                <a:close/>
                <a:moveTo>
                  <a:pt x="586881" y="197662"/>
                </a:moveTo>
                <a:cubicBezTo>
                  <a:pt x="590013" y="187911"/>
                  <a:pt x="600466" y="182522"/>
                  <a:pt x="610235" y="185653"/>
                </a:cubicBezTo>
                <a:cubicBezTo>
                  <a:pt x="620007" y="188785"/>
                  <a:pt x="625386" y="199245"/>
                  <a:pt x="622254" y="208993"/>
                </a:cubicBezTo>
                <a:cubicBezTo>
                  <a:pt x="619125" y="218779"/>
                  <a:pt x="608669" y="224168"/>
                  <a:pt x="598897" y="221036"/>
                </a:cubicBezTo>
                <a:cubicBezTo>
                  <a:pt x="589132" y="217904"/>
                  <a:pt x="583749" y="207444"/>
                  <a:pt x="586881" y="197662"/>
                </a:cubicBezTo>
                <a:close/>
                <a:moveTo>
                  <a:pt x="567884" y="1427354"/>
                </a:moveTo>
                <a:cubicBezTo>
                  <a:pt x="571016" y="1417572"/>
                  <a:pt x="581472" y="1412214"/>
                  <a:pt x="591237" y="1415346"/>
                </a:cubicBezTo>
                <a:cubicBezTo>
                  <a:pt x="601009" y="1418474"/>
                  <a:pt x="606388" y="1428937"/>
                  <a:pt x="603259" y="1438685"/>
                </a:cubicBezTo>
                <a:cubicBezTo>
                  <a:pt x="600128" y="1448467"/>
                  <a:pt x="589671" y="1453826"/>
                  <a:pt x="579899" y="1450697"/>
                </a:cubicBezTo>
                <a:cubicBezTo>
                  <a:pt x="570134" y="1447565"/>
                  <a:pt x="564752" y="1437136"/>
                  <a:pt x="567884" y="1427354"/>
                </a:cubicBezTo>
                <a:close/>
                <a:moveTo>
                  <a:pt x="562243" y="1054821"/>
                </a:moveTo>
                <a:cubicBezTo>
                  <a:pt x="565375" y="1045039"/>
                  <a:pt x="575828" y="1039680"/>
                  <a:pt x="585597" y="1042812"/>
                </a:cubicBezTo>
                <a:cubicBezTo>
                  <a:pt x="595365" y="1045940"/>
                  <a:pt x="600748" y="1056370"/>
                  <a:pt x="597616" y="1066151"/>
                </a:cubicBezTo>
                <a:cubicBezTo>
                  <a:pt x="594484" y="1075933"/>
                  <a:pt x="584031" y="1081292"/>
                  <a:pt x="574259" y="1078160"/>
                </a:cubicBezTo>
                <a:cubicBezTo>
                  <a:pt x="564494" y="1075028"/>
                  <a:pt x="559111" y="1064572"/>
                  <a:pt x="562243" y="1054821"/>
                </a:cubicBezTo>
                <a:close/>
                <a:moveTo>
                  <a:pt x="556601" y="682292"/>
                </a:moveTo>
                <a:cubicBezTo>
                  <a:pt x="559733" y="672506"/>
                  <a:pt x="570189" y="667117"/>
                  <a:pt x="579957" y="670249"/>
                </a:cubicBezTo>
                <a:cubicBezTo>
                  <a:pt x="589722" y="673381"/>
                  <a:pt x="595105" y="683841"/>
                  <a:pt x="591973" y="693623"/>
                </a:cubicBezTo>
                <a:cubicBezTo>
                  <a:pt x="588841" y="703371"/>
                  <a:pt x="578385" y="708763"/>
                  <a:pt x="568620" y="705631"/>
                </a:cubicBezTo>
                <a:cubicBezTo>
                  <a:pt x="558851" y="702500"/>
                  <a:pt x="553472" y="692040"/>
                  <a:pt x="556601" y="682292"/>
                </a:cubicBezTo>
                <a:close/>
                <a:moveTo>
                  <a:pt x="550964" y="309721"/>
                </a:moveTo>
                <a:cubicBezTo>
                  <a:pt x="554096" y="299973"/>
                  <a:pt x="564552" y="294580"/>
                  <a:pt x="574317" y="297712"/>
                </a:cubicBezTo>
                <a:cubicBezTo>
                  <a:pt x="584089" y="300844"/>
                  <a:pt x="589468" y="311304"/>
                  <a:pt x="586339" y="321086"/>
                </a:cubicBezTo>
                <a:cubicBezTo>
                  <a:pt x="583208" y="330834"/>
                  <a:pt x="572751" y="336227"/>
                  <a:pt x="562979" y="333095"/>
                </a:cubicBezTo>
                <a:cubicBezTo>
                  <a:pt x="553214" y="329963"/>
                  <a:pt x="547832" y="319503"/>
                  <a:pt x="550964" y="309721"/>
                </a:cubicBezTo>
                <a:close/>
                <a:moveTo>
                  <a:pt x="526322" y="1166880"/>
                </a:moveTo>
                <a:cubicBezTo>
                  <a:pt x="529454" y="1157098"/>
                  <a:pt x="539911" y="1151739"/>
                  <a:pt x="549676" y="1154871"/>
                </a:cubicBezTo>
                <a:cubicBezTo>
                  <a:pt x="559448" y="1158000"/>
                  <a:pt x="564827" y="1168463"/>
                  <a:pt x="561695" y="1178211"/>
                </a:cubicBezTo>
                <a:cubicBezTo>
                  <a:pt x="558566" y="1187993"/>
                  <a:pt x="548110" y="1193351"/>
                  <a:pt x="538338" y="1190223"/>
                </a:cubicBezTo>
                <a:cubicBezTo>
                  <a:pt x="528573" y="1187091"/>
                  <a:pt x="523190" y="1176628"/>
                  <a:pt x="526322" y="1166880"/>
                </a:cubicBezTo>
                <a:close/>
                <a:moveTo>
                  <a:pt x="520682" y="794347"/>
                </a:moveTo>
                <a:cubicBezTo>
                  <a:pt x="523811" y="784565"/>
                  <a:pt x="534267" y="779206"/>
                  <a:pt x="544039" y="782304"/>
                </a:cubicBezTo>
                <a:cubicBezTo>
                  <a:pt x="553804" y="785436"/>
                  <a:pt x="559187" y="795896"/>
                  <a:pt x="556055" y="805678"/>
                </a:cubicBezTo>
                <a:cubicBezTo>
                  <a:pt x="552923" y="815429"/>
                  <a:pt x="542470" y="820818"/>
                  <a:pt x="532698" y="817690"/>
                </a:cubicBezTo>
                <a:cubicBezTo>
                  <a:pt x="522930" y="814558"/>
                  <a:pt x="517550" y="804095"/>
                  <a:pt x="520682" y="794347"/>
                </a:cubicBezTo>
                <a:close/>
                <a:moveTo>
                  <a:pt x="515044" y="421783"/>
                </a:moveTo>
                <a:cubicBezTo>
                  <a:pt x="518176" y="412035"/>
                  <a:pt x="528633" y="406643"/>
                  <a:pt x="538398" y="409774"/>
                </a:cubicBezTo>
                <a:cubicBezTo>
                  <a:pt x="548166" y="412906"/>
                  <a:pt x="553545" y="423366"/>
                  <a:pt x="550417" y="433148"/>
                </a:cubicBezTo>
                <a:cubicBezTo>
                  <a:pt x="547285" y="442896"/>
                  <a:pt x="536829" y="448289"/>
                  <a:pt x="527063" y="445157"/>
                </a:cubicBezTo>
                <a:cubicBezTo>
                  <a:pt x="517295" y="442025"/>
                  <a:pt x="511916" y="431565"/>
                  <a:pt x="515044" y="421783"/>
                </a:cubicBezTo>
                <a:close/>
                <a:moveTo>
                  <a:pt x="509401" y="49248"/>
                </a:moveTo>
                <a:cubicBezTo>
                  <a:pt x="512533" y="39500"/>
                  <a:pt x="522990" y="34108"/>
                  <a:pt x="532755" y="37239"/>
                </a:cubicBezTo>
                <a:cubicBezTo>
                  <a:pt x="542527" y="40371"/>
                  <a:pt x="547906" y="50831"/>
                  <a:pt x="544774" y="60579"/>
                </a:cubicBezTo>
                <a:cubicBezTo>
                  <a:pt x="541645" y="70361"/>
                  <a:pt x="531186" y="75754"/>
                  <a:pt x="521417" y="72622"/>
                </a:cubicBezTo>
                <a:cubicBezTo>
                  <a:pt x="511652" y="69490"/>
                  <a:pt x="506269" y="59030"/>
                  <a:pt x="509401" y="49248"/>
                </a:cubicBezTo>
                <a:close/>
                <a:moveTo>
                  <a:pt x="490404" y="1278940"/>
                </a:moveTo>
                <a:cubicBezTo>
                  <a:pt x="493536" y="1269191"/>
                  <a:pt x="503993" y="1263799"/>
                  <a:pt x="513758" y="1266931"/>
                </a:cubicBezTo>
                <a:cubicBezTo>
                  <a:pt x="523529" y="1270063"/>
                  <a:pt x="528908" y="1280522"/>
                  <a:pt x="525780" y="1290274"/>
                </a:cubicBezTo>
                <a:cubicBezTo>
                  <a:pt x="522648" y="1300053"/>
                  <a:pt x="512192" y="1305415"/>
                  <a:pt x="502423" y="1302283"/>
                </a:cubicBezTo>
                <a:cubicBezTo>
                  <a:pt x="492655" y="1299181"/>
                  <a:pt x="487273" y="1288722"/>
                  <a:pt x="490404" y="1278940"/>
                </a:cubicBezTo>
                <a:close/>
                <a:moveTo>
                  <a:pt x="484764" y="906410"/>
                </a:moveTo>
                <a:cubicBezTo>
                  <a:pt x="487896" y="896628"/>
                  <a:pt x="498349" y="891269"/>
                  <a:pt x="508118" y="894401"/>
                </a:cubicBezTo>
                <a:cubicBezTo>
                  <a:pt x="517890" y="897533"/>
                  <a:pt x="523269" y="907959"/>
                  <a:pt x="520137" y="917740"/>
                </a:cubicBezTo>
                <a:cubicBezTo>
                  <a:pt x="517008" y="927522"/>
                  <a:pt x="506552" y="932881"/>
                  <a:pt x="496780" y="929749"/>
                </a:cubicBezTo>
                <a:cubicBezTo>
                  <a:pt x="487015" y="926621"/>
                  <a:pt x="481632" y="916158"/>
                  <a:pt x="484764" y="906410"/>
                </a:cubicBezTo>
                <a:close/>
                <a:moveTo>
                  <a:pt x="479126" y="533874"/>
                </a:moveTo>
                <a:cubicBezTo>
                  <a:pt x="482255" y="524095"/>
                  <a:pt x="492711" y="518703"/>
                  <a:pt x="502483" y="521834"/>
                </a:cubicBezTo>
                <a:cubicBezTo>
                  <a:pt x="512248" y="524966"/>
                  <a:pt x="517631" y="535426"/>
                  <a:pt x="514499" y="545208"/>
                </a:cubicBezTo>
                <a:cubicBezTo>
                  <a:pt x="511367" y="554956"/>
                  <a:pt x="500911" y="560349"/>
                  <a:pt x="491142" y="557217"/>
                </a:cubicBezTo>
                <a:cubicBezTo>
                  <a:pt x="481374" y="554085"/>
                  <a:pt x="475994" y="543625"/>
                  <a:pt x="479126" y="533874"/>
                </a:cubicBezTo>
                <a:close/>
                <a:moveTo>
                  <a:pt x="473484" y="161307"/>
                </a:moveTo>
                <a:cubicBezTo>
                  <a:pt x="476616" y="151559"/>
                  <a:pt x="487072" y="146166"/>
                  <a:pt x="496837" y="149298"/>
                </a:cubicBezTo>
                <a:cubicBezTo>
                  <a:pt x="506609" y="152430"/>
                  <a:pt x="511988" y="162890"/>
                  <a:pt x="508859" y="172672"/>
                </a:cubicBezTo>
                <a:cubicBezTo>
                  <a:pt x="505728" y="182420"/>
                  <a:pt x="495271" y="187813"/>
                  <a:pt x="485503" y="184681"/>
                </a:cubicBezTo>
                <a:cubicBezTo>
                  <a:pt x="475734" y="181549"/>
                  <a:pt x="470352" y="171089"/>
                  <a:pt x="473484" y="161307"/>
                </a:cubicBezTo>
                <a:close/>
                <a:moveTo>
                  <a:pt x="454486" y="1391002"/>
                </a:moveTo>
                <a:cubicBezTo>
                  <a:pt x="457618" y="1381254"/>
                  <a:pt x="468074" y="1375861"/>
                  <a:pt x="477842" y="1378993"/>
                </a:cubicBezTo>
                <a:cubicBezTo>
                  <a:pt x="487607" y="1382125"/>
                  <a:pt x="492990" y="1392585"/>
                  <a:pt x="489858" y="1402333"/>
                </a:cubicBezTo>
                <a:cubicBezTo>
                  <a:pt x="486726" y="1412115"/>
                  <a:pt x="476270" y="1417508"/>
                  <a:pt x="466505" y="1414376"/>
                </a:cubicBezTo>
                <a:cubicBezTo>
                  <a:pt x="456736" y="1411244"/>
                  <a:pt x="451357" y="1400784"/>
                  <a:pt x="454486" y="1391002"/>
                </a:cubicBezTo>
                <a:close/>
                <a:moveTo>
                  <a:pt x="448842" y="1018469"/>
                </a:moveTo>
                <a:cubicBezTo>
                  <a:pt x="451974" y="1008687"/>
                  <a:pt x="462431" y="1003328"/>
                  <a:pt x="472196" y="1006460"/>
                </a:cubicBezTo>
                <a:cubicBezTo>
                  <a:pt x="481968" y="1009592"/>
                  <a:pt x="487347" y="1020051"/>
                  <a:pt x="484215" y="1029799"/>
                </a:cubicBezTo>
                <a:cubicBezTo>
                  <a:pt x="481086" y="1039581"/>
                  <a:pt x="470630" y="1044943"/>
                  <a:pt x="460858" y="1041808"/>
                </a:cubicBezTo>
                <a:cubicBezTo>
                  <a:pt x="451093" y="1038680"/>
                  <a:pt x="445710" y="1028250"/>
                  <a:pt x="448842" y="1018469"/>
                </a:cubicBezTo>
                <a:close/>
                <a:moveTo>
                  <a:pt x="443205" y="645936"/>
                </a:moveTo>
                <a:cubicBezTo>
                  <a:pt x="446333" y="636154"/>
                  <a:pt x="456790" y="630795"/>
                  <a:pt x="466558" y="633927"/>
                </a:cubicBezTo>
                <a:cubicBezTo>
                  <a:pt x="476327" y="637059"/>
                  <a:pt x="481709" y="647485"/>
                  <a:pt x="478577" y="657267"/>
                </a:cubicBezTo>
                <a:cubicBezTo>
                  <a:pt x="475446" y="667019"/>
                  <a:pt x="464992" y="672411"/>
                  <a:pt x="455221" y="669276"/>
                </a:cubicBezTo>
                <a:cubicBezTo>
                  <a:pt x="445455" y="666148"/>
                  <a:pt x="440073" y="655688"/>
                  <a:pt x="443205" y="645936"/>
                </a:cubicBezTo>
                <a:close/>
                <a:moveTo>
                  <a:pt x="437565" y="273397"/>
                </a:moveTo>
                <a:cubicBezTo>
                  <a:pt x="440697" y="263615"/>
                  <a:pt x="451153" y="258226"/>
                  <a:pt x="460918" y="261358"/>
                </a:cubicBezTo>
                <a:cubicBezTo>
                  <a:pt x="470686" y="264490"/>
                  <a:pt x="476069" y="274950"/>
                  <a:pt x="472937" y="284732"/>
                </a:cubicBezTo>
                <a:cubicBezTo>
                  <a:pt x="469805" y="294480"/>
                  <a:pt x="459349" y="299872"/>
                  <a:pt x="449584" y="296740"/>
                </a:cubicBezTo>
                <a:cubicBezTo>
                  <a:pt x="439815" y="293609"/>
                  <a:pt x="434436" y="283149"/>
                  <a:pt x="437565" y="273397"/>
                </a:cubicBezTo>
                <a:close/>
                <a:moveTo>
                  <a:pt x="412924" y="1130528"/>
                </a:moveTo>
                <a:cubicBezTo>
                  <a:pt x="416056" y="1120780"/>
                  <a:pt x="426513" y="1115388"/>
                  <a:pt x="436278" y="1118519"/>
                </a:cubicBezTo>
                <a:cubicBezTo>
                  <a:pt x="446046" y="1121651"/>
                  <a:pt x="451425" y="1132111"/>
                  <a:pt x="448297" y="1141859"/>
                </a:cubicBezTo>
                <a:cubicBezTo>
                  <a:pt x="445165" y="1151641"/>
                  <a:pt x="434709" y="1157034"/>
                  <a:pt x="424943" y="1153902"/>
                </a:cubicBezTo>
                <a:cubicBezTo>
                  <a:pt x="415175" y="1150770"/>
                  <a:pt x="409796" y="1140310"/>
                  <a:pt x="412924" y="1130528"/>
                </a:cubicBezTo>
                <a:close/>
                <a:moveTo>
                  <a:pt x="407286" y="757996"/>
                </a:moveTo>
                <a:cubicBezTo>
                  <a:pt x="410418" y="748214"/>
                  <a:pt x="420875" y="742855"/>
                  <a:pt x="430640" y="745987"/>
                </a:cubicBezTo>
                <a:cubicBezTo>
                  <a:pt x="440412" y="749119"/>
                  <a:pt x="445791" y="759578"/>
                  <a:pt x="442659" y="769326"/>
                </a:cubicBezTo>
                <a:cubicBezTo>
                  <a:pt x="439530" y="779108"/>
                  <a:pt x="429074" y="784467"/>
                  <a:pt x="419302" y="781335"/>
                </a:cubicBezTo>
                <a:cubicBezTo>
                  <a:pt x="409537" y="778203"/>
                  <a:pt x="404154" y="767747"/>
                  <a:pt x="407286" y="757996"/>
                </a:cubicBezTo>
                <a:close/>
                <a:moveTo>
                  <a:pt x="401646" y="385462"/>
                </a:moveTo>
                <a:cubicBezTo>
                  <a:pt x="404775" y="375677"/>
                  <a:pt x="415231" y="370288"/>
                  <a:pt x="425003" y="373419"/>
                </a:cubicBezTo>
                <a:cubicBezTo>
                  <a:pt x="434768" y="376551"/>
                  <a:pt x="440151" y="387011"/>
                  <a:pt x="437019" y="396793"/>
                </a:cubicBezTo>
                <a:cubicBezTo>
                  <a:pt x="433887" y="406541"/>
                  <a:pt x="423431" y="411934"/>
                  <a:pt x="413662" y="408802"/>
                </a:cubicBezTo>
                <a:cubicBezTo>
                  <a:pt x="403894" y="405670"/>
                  <a:pt x="398514" y="395210"/>
                  <a:pt x="401646" y="385462"/>
                </a:cubicBezTo>
                <a:close/>
                <a:moveTo>
                  <a:pt x="396004" y="12899"/>
                </a:moveTo>
                <a:cubicBezTo>
                  <a:pt x="399136" y="3151"/>
                  <a:pt x="409592" y="-2242"/>
                  <a:pt x="419357" y="890"/>
                </a:cubicBezTo>
                <a:cubicBezTo>
                  <a:pt x="429129" y="4022"/>
                  <a:pt x="434508" y="14482"/>
                  <a:pt x="431379" y="24264"/>
                </a:cubicBezTo>
                <a:cubicBezTo>
                  <a:pt x="428248" y="34012"/>
                  <a:pt x="417788" y="39405"/>
                  <a:pt x="408023" y="36273"/>
                </a:cubicBezTo>
                <a:cubicBezTo>
                  <a:pt x="398254" y="33141"/>
                  <a:pt x="392872" y="22681"/>
                  <a:pt x="396004" y="12899"/>
                </a:cubicBezTo>
                <a:close/>
                <a:moveTo>
                  <a:pt x="377006" y="1242588"/>
                </a:moveTo>
                <a:cubicBezTo>
                  <a:pt x="380138" y="1232837"/>
                  <a:pt x="390594" y="1227447"/>
                  <a:pt x="400362" y="1230579"/>
                </a:cubicBezTo>
                <a:cubicBezTo>
                  <a:pt x="410127" y="1233711"/>
                  <a:pt x="415510" y="1244171"/>
                  <a:pt x="412378" y="1253919"/>
                </a:cubicBezTo>
                <a:cubicBezTo>
                  <a:pt x="409246" y="1263704"/>
                  <a:pt x="398790" y="1269094"/>
                  <a:pt x="389025" y="1265962"/>
                </a:cubicBezTo>
                <a:cubicBezTo>
                  <a:pt x="379256" y="1262830"/>
                  <a:pt x="373877" y="1252370"/>
                  <a:pt x="377006" y="1242588"/>
                </a:cubicBezTo>
                <a:close/>
                <a:moveTo>
                  <a:pt x="371365" y="870058"/>
                </a:moveTo>
                <a:cubicBezTo>
                  <a:pt x="374497" y="860276"/>
                  <a:pt x="384953" y="854917"/>
                  <a:pt x="394718" y="858049"/>
                </a:cubicBezTo>
                <a:cubicBezTo>
                  <a:pt x="404490" y="861178"/>
                  <a:pt x="409869" y="871641"/>
                  <a:pt x="406740" y="881389"/>
                </a:cubicBezTo>
                <a:cubicBezTo>
                  <a:pt x="403609" y="891171"/>
                  <a:pt x="393149" y="896530"/>
                  <a:pt x="383380" y="893401"/>
                </a:cubicBezTo>
                <a:cubicBezTo>
                  <a:pt x="373615" y="890269"/>
                  <a:pt x="368233" y="879840"/>
                  <a:pt x="371365" y="870058"/>
                </a:cubicBezTo>
                <a:close/>
                <a:moveTo>
                  <a:pt x="365725" y="497522"/>
                </a:moveTo>
                <a:cubicBezTo>
                  <a:pt x="368857" y="487740"/>
                  <a:pt x="379310" y="482381"/>
                  <a:pt x="389079" y="485513"/>
                </a:cubicBezTo>
                <a:cubicBezTo>
                  <a:pt x="398847" y="488641"/>
                  <a:pt x="404230" y="499071"/>
                  <a:pt x="401098" y="508852"/>
                </a:cubicBezTo>
                <a:cubicBezTo>
                  <a:pt x="397966" y="518634"/>
                  <a:pt x="387513" y="523993"/>
                  <a:pt x="377741" y="520865"/>
                </a:cubicBezTo>
                <a:cubicBezTo>
                  <a:pt x="367976" y="517733"/>
                  <a:pt x="362593" y="507270"/>
                  <a:pt x="365725" y="497522"/>
                </a:cubicBezTo>
                <a:close/>
                <a:moveTo>
                  <a:pt x="360086" y="124992"/>
                </a:moveTo>
                <a:cubicBezTo>
                  <a:pt x="363218" y="115206"/>
                  <a:pt x="373674" y="109817"/>
                  <a:pt x="383442" y="112949"/>
                </a:cubicBezTo>
                <a:cubicBezTo>
                  <a:pt x="393207" y="116081"/>
                  <a:pt x="398590" y="126541"/>
                  <a:pt x="395458" y="136323"/>
                </a:cubicBezTo>
                <a:cubicBezTo>
                  <a:pt x="392326" y="146071"/>
                  <a:pt x="381870" y="151463"/>
                  <a:pt x="372105" y="148331"/>
                </a:cubicBezTo>
                <a:cubicBezTo>
                  <a:pt x="362336" y="145200"/>
                  <a:pt x="356957" y="134740"/>
                  <a:pt x="360086" y="124992"/>
                </a:cubicBezTo>
                <a:close/>
                <a:moveTo>
                  <a:pt x="341088" y="1354650"/>
                </a:moveTo>
                <a:cubicBezTo>
                  <a:pt x="344217" y="1344901"/>
                  <a:pt x="354673" y="1339509"/>
                  <a:pt x="364445" y="1342641"/>
                </a:cubicBezTo>
                <a:cubicBezTo>
                  <a:pt x="374210" y="1345773"/>
                  <a:pt x="379593" y="1356233"/>
                  <a:pt x="376461" y="1366015"/>
                </a:cubicBezTo>
                <a:cubicBezTo>
                  <a:pt x="373329" y="1375763"/>
                  <a:pt x="362876" y="1381156"/>
                  <a:pt x="353104" y="1378024"/>
                </a:cubicBezTo>
                <a:cubicBezTo>
                  <a:pt x="343336" y="1374892"/>
                  <a:pt x="337956" y="1364432"/>
                  <a:pt x="341088" y="1354650"/>
                </a:cubicBezTo>
                <a:close/>
                <a:moveTo>
                  <a:pt x="335447" y="982117"/>
                </a:moveTo>
                <a:cubicBezTo>
                  <a:pt x="338579" y="972369"/>
                  <a:pt x="349035" y="966976"/>
                  <a:pt x="358800" y="970108"/>
                </a:cubicBezTo>
                <a:cubicBezTo>
                  <a:pt x="368568" y="973240"/>
                  <a:pt x="373951" y="983700"/>
                  <a:pt x="370819" y="993451"/>
                </a:cubicBezTo>
                <a:cubicBezTo>
                  <a:pt x="367687" y="1003230"/>
                  <a:pt x="357231" y="1008622"/>
                  <a:pt x="347466" y="1005490"/>
                </a:cubicBezTo>
                <a:cubicBezTo>
                  <a:pt x="337697" y="1002359"/>
                  <a:pt x="332318" y="991899"/>
                  <a:pt x="335447" y="982117"/>
                </a:cubicBezTo>
                <a:close/>
                <a:moveTo>
                  <a:pt x="329806" y="609581"/>
                </a:moveTo>
                <a:cubicBezTo>
                  <a:pt x="332938" y="599799"/>
                  <a:pt x="343395" y="594440"/>
                  <a:pt x="353160" y="597572"/>
                </a:cubicBezTo>
                <a:cubicBezTo>
                  <a:pt x="362932" y="600700"/>
                  <a:pt x="368311" y="611163"/>
                  <a:pt x="365179" y="620911"/>
                </a:cubicBezTo>
                <a:cubicBezTo>
                  <a:pt x="362050" y="630693"/>
                  <a:pt x="351591" y="636052"/>
                  <a:pt x="341822" y="632920"/>
                </a:cubicBezTo>
                <a:cubicBezTo>
                  <a:pt x="332057" y="629792"/>
                  <a:pt x="326674" y="619329"/>
                  <a:pt x="329806" y="609581"/>
                </a:cubicBezTo>
                <a:close/>
                <a:moveTo>
                  <a:pt x="324167" y="237048"/>
                </a:moveTo>
                <a:cubicBezTo>
                  <a:pt x="327296" y="227269"/>
                  <a:pt x="337752" y="221877"/>
                  <a:pt x="347524" y="225008"/>
                </a:cubicBezTo>
                <a:cubicBezTo>
                  <a:pt x="357289" y="228140"/>
                  <a:pt x="362672" y="238600"/>
                  <a:pt x="359540" y="248382"/>
                </a:cubicBezTo>
                <a:cubicBezTo>
                  <a:pt x="356408" y="258130"/>
                  <a:pt x="345952" y="263523"/>
                  <a:pt x="336183" y="260391"/>
                </a:cubicBezTo>
                <a:cubicBezTo>
                  <a:pt x="326415" y="257259"/>
                  <a:pt x="321035" y="246799"/>
                  <a:pt x="324167" y="237048"/>
                </a:cubicBezTo>
                <a:close/>
                <a:moveTo>
                  <a:pt x="299528" y="1094176"/>
                </a:moveTo>
                <a:cubicBezTo>
                  <a:pt x="302657" y="1084428"/>
                  <a:pt x="313113" y="1079036"/>
                  <a:pt x="322885" y="1082167"/>
                </a:cubicBezTo>
                <a:cubicBezTo>
                  <a:pt x="332650" y="1085299"/>
                  <a:pt x="338033" y="1095759"/>
                  <a:pt x="334901" y="1105507"/>
                </a:cubicBezTo>
                <a:cubicBezTo>
                  <a:pt x="331769" y="1115289"/>
                  <a:pt x="321313" y="1120682"/>
                  <a:pt x="311544" y="1117550"/>
                </a:cubicBezTo>
                <a:cubicBezTo>
                  <a:pt x="301776" y="1114418"/>
                  <a:pt x="296396" y="1103958"/>
                  <a:pt x="299528" y="1094176"/>
                </a:cubicBezTo>
                <a:close/>
                <a:moveTo>
                  <a:pt x="293885" y="721640"/>
                </a:moveTo>
                <a:cubicBezTo>
                  <a:pt x="297017" y="711892"/>
                  <a:pt x="307474" y="706500"/>
                  <a:pt x="317239" y="709631"/>
                </a:cubicBezTo>
                <a:cubicBezTo>
                  <a:pt x="327010" y="712763"/>
                  <a:pt x="332389" y="723223"/>
                  <a:pt x="329261" y="732975"/>
                </a:cubicBezTo>
                <a:cubicBezTo>
                  <a:pt x="326129" y="742753"/>
                  <a:pt x="315673" y="748115"/>
                  <a:pt x="305904" y="744984"/>
                </a:cubicBezTo>
                <a:cubicBezTo>
                  <a:pt x="296136" y="741852"/>
                  <a:pt x="290754" y="731422"/>
                  <a:pt x="293885" y="721640"/>
                </a:cubicBezTo>
                <a:close/>
                <a:moveTo>
                  <a:pt x="288245" y="349111"/>
                </a:moveTo>
                <a:cubicBezTo>
                  <a:pt x="291377" y="339329"/>
                  <a:pt x="301830" y="333970"/>
                  <a:pt x="311599" y="337102"/>
                </a:cubicBezTo>
                <a:cubicBezTo>
                  <a:pt x="321367" y="340234"/>
                  <a:pt x="326750" y="350660"/>
                  <a:pt x="323618" y="360441"/>
                </a:cubicBezTo>
                <a:cubicBezTo>
                  <a:pt x="320489" y="370223"/>
                  <a:pt x="310030" y="375585"/>
                  <a:pt x="300261" y="372450"/>
                </a:cubicBezTo>
                <a:cubicBezTo>
                  <a:pt x="290496" y="369322"/>
                  <a:pt x="285113" y="358862"/>
                  <a:pt x="288245" y="349111"/>
                </a:cubicBezTo>
                <a:close/>
                <a:moveTo>
                  <a:pt x="263610" y="1206236"/>
                </a:moveTo>
                <a:cubicBezTo>
                  <a:pt x="266742" y="1196487"/>
                  <a:pt x="277195" y="1191095"/>
                  <a:pt x="286964" y="1194227"/>
                </a:cubicBezTo>
                <a:cubicBezTo>
                  <a:pt x="296732" y="1197359"/>
                  <a:pt x="302115" y="1207819"/>
                  <a:pt x="298983" y="1217601"/>
                </a:cubicBezTo>
                <a:cubicBezTo>
                  <a:pt x="295851" y="1227349"/>
                  <a:pt x="285395" y="1232742"/>
                  <a:pt x="275626" y="1229610"/>
                </a:cubicBezTo>
                <a:cubicBezTo>
                  <a:pt x="265861" y="1226478"/>
                  <a:pt x="260478" y="1216018"/>
                  <a:pt x="263610" y="1206236"/>
                </a:cubicBezTo>
                <a:close/>
                <a:moveTo>
                  <a:pt x="257967" y="833700"/>
                </a:moveTo>
                <a:cubicBezTo>
                  <a:pt x="261099" y="823952"/>
                  <a:pt x="271555" y="818559"/>
                  <a:pt x="281323" y="821691"/>
                </a:cubicBezTo>
                <a:cubicBezTo>
                  <a:pt x="291088" y="824823"/>
                  <a:pt x="296471" y="835283"/>
                  <a:pt x="293339" y="845031"/>
                </a:cubicBezTo>
                <a:cubicBezTo>
                  <a:pt x="290207" y="854813"/>
                  <a:pt x="279751" y="860205"/>
                  <a:pt x="269986" y="857073"/>
                </a:cubicBezTo>
                <a:cubicBezTo>
                  <a:pt x="260217" y="853942"/>
                  <a:pt x="254838" y="843482"/>
                  <a:pt x="257967" y="833700"/>
                </a:cubicBezTo>
                <a:close/>
                <a:moveTo>
                  <a:pt x="252327" y="461170"/>
                </a:moveTo>
                <a:cubicBezTo>
                  <a:pt x="255459" y="451388"/>
                  <a:pt x="265916" y="446029"/>
                  <a:pt x="275681" y="449161"/>
                </a:cubicBezTo>
                <a:cubicBezTo>
                  <a:pt x="285453" y="452293"/>
                  <a:pt x="290832" y="462752"/>
                  <a:pt x="287700" y="472500"/>
                </a:cubicBezTo>
                <a:cubicBezTo>
                  <a:pt x="284571" y="482282"/>
                  <a:pt x="274115" y="487641"/>
                  <a:pt x="264343" y="484509"/>
                </a:cubicBezTo>
                <a:cubicBezTo>
                  <a:pt x="254578" y="481377"/>
                  <a:pt x="249195" y="470951"/>
                  <a:pt x="252327" y="461170"/>
                </a:cubicBezTo>
                <a:close/>
                <a:moveTo>
                  <a:pt x="227688" y="1318328"/>
                </a:moveTo>
                <a:cubicBezTo>
                  <a:pt x="230820" y="1308546"/>
                  <a:pt x="241277" y="1303157"/>
                  <a:pt x="251042" y="1306289"/>
                </a:cubicBezTo>
                <a:cubicBezTo>
                  <a:pt x="260814" y="1309421"/>
                  <a:pt x="266193" y="1319880"/>
                  <a:pt x="263061" y="1329662"/>
                </a:cubicBezTo>
                <a:cubicBezTo>
                  <a:pt x="259932" y="1339410"/>
                  <a:pt x="249476" y="1344803"/>
                  <a:pt x="239704" y="1341671"/>
                </a:cubicBezTo>
                <a:cubicBezTo>
                  <a:pt x="229939" y="1338539"/>
                  <a:pt x="224556" y="1328079"/>
                  <a:pt x="227688" y="1318328"/>
                </a:cubicBezTo>
                <a:close/>
                <a:moveTo>
                  <a:pt x="222048" y="945762"/>
                </a:moveTo>
                <a:cubicBezTo>
                  <a:pt x="225177" y="936011"/>
                  <a:pt x="235633" y="930622"/>
                  <a:pt x="245405" y="933753"/>
                </a:cubicBezTo>
                <a:cubicBezTo>
                  <a:pt x="255170" y="936885"/>
                  <a:pt x="260553" y="947345"/>
                  <a:pt x="257421" y="957127"/>
                </a:cubicBezTo>
                <a:cubicBezTo>
                  <a:pt x="254289" y="966879"/>
                  <a:pt x="243833" y="972268"/>
                  <a:pt x="234064" y="969136"/>
                </a:cubicBezTo>
                <a:cubicBezTo>
                  <a:pt x="224296" y="966004"/>
                  <a:pt x="218916" y="955544"/>
                  <a:pt x="222048" y="945762"/>
                </a:cubicBezTo>
                <a:close/>
                <a:moveTo>
                  <a:pt x="216409" y="573232"/>
                </a:moveTo>
                <a:cubicBezTo>
                  <a:pt x="219541" y="563484"/>
                  <a:pt x="229998" y="558092"/>
                  <a:pt x="239763" y="561223"/>
                </a:cubicBezTo>
                <a:cubicBezTo>
                  <a:pt x="249531" y="564355"/>
                  <a:pt x="254910" y="574815"/>
                  <a:pt x="251782" y="584563"/>
                </a:cubicBezTo>
                <a:cubicBezTo>
                  <a:pt x="248650" y="594345"/>
                  <a:pt x="238194" y="599707"/>
                  <a:pt x="228428" y="596606"/>
                </a:cubicBezTo>
                <a:cubicBezTo>
                  <a:pt x="218660" y="593474"/>
                  <a:pt x="213281" y="583014"/>
                  <a:pt x="216409" y="573232"/>
                </a:cubicBezTo>
                <a:close/>
                <a:moveTo>
                  <a:pt x="186131" y="1057820"/>
                </a:moveTo>
                <a:cubicBezTo>
                  <a:pt x="189263" y="1048072"/>
                  <a:pt x="199716" y="1042680"/>
                  <a:pt x="209485" y="1045811"/>
                </a:cubicBezTo>
                <a:cubicBezTo>
                  <a:pt x="219253" y="1048943"/>
                  <a:pt x="224636" y="1059403"/>
                  <a:pt x="221504" y="1069186"/>
                </a:cubicBezTo>
                <a:cubicBezTo>
                  <a:pt x="218372" y="1078934"/>
                  <a:pt x="207919" y="1084326"/>
                  <a:pt x="198147" y="1081195"/>
                </a:cubicBezTo>
                <a:cubicBezTo>
                  <a:pt x="188382" y="1078063"/>
                  <a:pt x="182999" y="1067603"/>
                  <a:pt x="186131" y="1057820"/>
                </a:cubicBezTo>
                <a:close/>
                <a:moveTo>
                  <a:pt x="180488" y="685292"/>
                </a:moveTo>
                <a:cubicBezTo>
                  <a:pt x="183620" y="675544"/>
                  <a:pt x="194076" y="670151"/>
                  <a:pt x="203844" y="673283"/>
                </a:cubicBezTo>
                <a:cubicBezTo>
                  <a:pt x="213609" y="676415"/>
                  <a:pt x="218992" y="686875"/>
                  <a:pt x="215860" y="696626"/>
                </a:cubicBezTo>
                <a:cubicBezTo>
                  <a:pt x="212728" y="706405"/>
                  <a:pt x="202272" y="711797"/>
                  <a:pt x="192507" y="708665"/>
                </a:cubicBezTo>
                <a:cubicBezTo>
                  <a:pt x="182738" y="705534"/>
                  <a:pt x="177359" y="695074"/>
                  <a:pt x="180488" y="685292"/>
                </a:cubicBezTo>
                <a:close/>
                <a:moveTo>
                  <a:pt x="150209" y="1169914"/>
                </a:moveTo>
                <a:cubicBezTo>
                  <a:pt x="153341" y="1160129"/>
                  <a:pt x="163798" y="1154740"/>
                  <a:pt x="173563" y="1157872"/>
                </a:cubicBezTo>
                <a:cubicBezTo>
                  <a:pt x="183335" y="1161004"/>
                  <a:pt x="188714" y="1171463"/>
                  <a:pt x="185582" y="1181245"/>
                </a:cubicBezTo>
                <a:cubicBezTo>
                  <a:pt x="182453" y="1190993"/>
                  <a:pt x="171997" y="1196386"/>
                  <a:pt x="162225" y="1193254"/>
                </a:cubicBezTo>
                <a:cubicBezTo>
                  <a:pt x="152460" y="1190122"/>
                  <a:pt x="147077" y="1179662"/>
                  <a:pt x="150209" y="1169914"/>
                </a:cubicBezTo>
                <a:close/>
                <a:moveTo>
                  <a:pt x="144569" y="797350"/>
                </a:moveTo>
                <a:cubicBezTo>
                  <a:pt x="147698" y="787602"/>
                  <a:pt x="158154" y="782210"/>
                  <a:pt x="167926" y="785341"/>
                </a:cubicBezTo>
                <a:cubicBezTo>
                  <a:pt x="177691" y="788473"/>
                  <a:pt x="183074" y="798933"/>
                  <a:pt x="179942" y="808715"/>
                </a:cubicBezTo>
                <a:cubicBezTo>
                  <a:pt x="176810" y="818463"/>
                  <a:pt x="166357" y="823856"/>
                  <a:pt x="156585" y="820724"/>
                </a:cubicBezTo>
                <a:cubicBezTo>
                  <a:pt x="146817" y="817592"/>
                  <a:pt x="141437" y="807132"/>
                  <a:pt x="144569" y="797350"/>
                </a:cubicBezTo>
                <a:close/>
                <a:moveTo>
                  <a:pt x="114291" y="1281973"/>
                </a:moveTo>
                <a:cubicBezTo>
                  <a:pt x="117423" y="1272191"/>
                  <a:pt x="127879" y="1266833"/>
                  <a:pt x="137644" y="1269931"/>
                </a:cubicBezTo>
                <a:cubicBezTo>
                  <a:pt x="147416" y="1273062"/>
                  <a:pt x="152795" y="1283522"/>
                  <a:pt x="149666" y="1293304"/>
                </a:cubicBezTo>
                <a:cubicBezTo>
                  <a:pt x="146535" y="1303056"/>
                  <a:pt x="136078" y="1308445"/>
                  <a:pt x="126310" y="1305317"/>
                </a:cubicBezTo>
                <a:cubicBezTo>
                  <a:pt x="116541" y="1302185"/>
                  <a:pt x="111159" y="1291722"/>
                  <a:pt x="114291" y="1281973"/>
                </a:cubicBezTo>
                <a:close/>
                <a:moveTo>
                  <a:pt x="108651" y="909409"/>
                </a:moveTo>
                <a:cubicBezTo>
                  <a:pt x="111783" y="899661"/>
                  <a:pt x="122236" y="894269"/>
                  <a:pt x="132005" y="897400"/>
                </a:cubicBezTo>
                <a:cubicBezTo>
                  <a:pt x="141777" y="900532"/>
                  <a:pt x="147156" y="910992"/>
                  <a:pt x="144024" y="920775"/>
                </a:cubicBezTo>
                <a:cubicBezTo>
                  <a:pt x="140895" y="930523"/>
                  <a:pt x="130439" y="935915"/>
                  <a:pt x="120667" y="932784"/>
                </a:cubicBezTo>
                <a:cubicBezTo>
                  <a:pt x="110902" y="929652"/>
                  <a:pt x="105519" y="919192"/>
                  <a:pt x="108651" y="909409"/>
                </a:cubicBezTo>
                <a:close/>
                <a:moveTo>
                  <a:pt x="72729" y="1021503"/>
                </a:moveTo>
                <a:cubicBezTo>
                  <a:pt x="75861" y="1011721"/>
                  <a:pt x="86318" y="1006332"/>
                  <a:pt x="96083" y="1009463"/>
                </a:cubicBezTo>
                <a:cubicBezTo>
                  <a:pt x="105855" y="1012595"/>
                  <a:pt x="111234" y="1023055"/>
                  <a:pt x="108102" y="1032837"/>
                </a:cubicBezTo>
                <a:cubicBezTo>
                  <a:pt x="104973" y="1042585"/>
                  <a:pt x="94517" y="1047978"/>
                  <a:pt x="84745" y="1044846"/>
                </a:cubicBezTo>
                <a:cubicBezTo>
                  <a:pt x="74980" y="1041714"/>
                  <a:pt x="69597" y="1031254"/>
                  <a:pt x="72729" y="1021503"/>
                </a:cubicBezTo>
                <a:close/>
                <a:moveTo>
                  <a:pt x="36812" y="1133565"/>
                </a:moveTo>
                <a:cubicBezTo>
                  <a:pt x="39944" y="1123783"/>
                  <a:pt x="50400" y="1118424"/>
                  <a:pt x="60165" y="1121556"/>
                </a:cubicBezTo>
                <a:cubicBezTo>
                  <a:pt x="69934" y="1124654"/>
                  <a:pt x="75313" y="1135114"/>
                  <a:pt x="72184" y="1144896"/>
                </a:cubicBezTo>
                <a:cubicBezTo>
                  <a:pt x="69053" y="1154648"/>
                  <a:pt x="58596" y="1160041"/>
                  <a:pt x="48831" y="1156905"/>
                </a:cubicBezTo>
                <a:cubicBezTo>
                  <a:pt x="39062" y="1153777"/>
                  <a:pt x="33683" y="1143317"/>
                  <a:pt x="36812" y="1133565"/>
                </a:cubicBezTo>
                <a:close/>
                <a:moveTo>
                  <a:pt x="890" y="1245625"/>
                </a:moveTo>
                <a:cubicBezTo>
                  <a:pt x="4022" y="1235843"/>
                  <a:pt x="14478" y="1230485"/>
                  <a:pt x="24246" y="1233617"/>
                </a:cubicBezTo>
                <a:cubicBezTo>
                  <a:pt x="34011" y="1236745"/>
                  <a:pt x="39394" y="1247208"/>
                  <a:pt x="36262" y="1256956"/>
                </a:cubicBezTo>
                <a:cubicBezTo>
                  <a:pt x="33130" y="1266738"/>
                  <a:pt x="22674" y="1272097"/>
                  <a:pt x="12909" y="1268968"/>
                </a:cubicBezTo>
                <a:cubicBezTo>
                  <a:pt x="3140" y="1265836"/>
                  <a:pt x="-2239" y="1255377"/>
                  <a:pt x="890" y="124562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 name="Google Shape;76;p6"/>
          <p:cNvSpPr/>
          <p:nvPr/>
        </p:nvSpPr>
        <p:spPr>
          <a:xfrm rot="5400000">
            <a:off x="710793" y="529342"/>
            <a:ext cx="955016" cy="956211"/>
          </a:xfrm>
          <a:custGeom>
            <a:rect b="b" l="l" r="r" t="t"/>
            <a:pathLst>
              <a:path extrusionOk="0" h="244087" w="243782">
                <a:moveTo>
                  <a:pt x="127102" y="0"/>
                </a:moveTo>
                <a:lnTo>
                  <a:pt x="242888" y="108356"/>
                </a:lnTo>
                <a:cubicBezTo>
                  <a:pt x="242345" y="103432"/>
                  <a:pt x="241916" y="98498"/>
                  <a:pt x="240801" y="93764"/>
                </a:cubicBezTo>
                <a:lnTo>
                  <a:pt x="240506" y="93469"/>
                </a:lnTo>
                <a:lnTo>
                  <a:pt x="142284" y="1495"/>
                </a:lnTo>
                <a:cubicBezTo>
                  <a:pt x="137331" y="657"/>
                  <a:pt x="132236" y="228"/>
                  <a:pt x="127102" y="0"/>
                </a:cubicBezTo>
                <a:close/>
                <a:moveTo>
                  <a:pt x="110137" y="600"/>
                </a:moveTo>
                <a:cubicBezTo>
                  <a:pt x="106061" y="991"/>
                  <a:pt x="101879" y="1010"/>
                  <a:pt x="97926" y="1791"/>
                </a:cubicBezTo>
                <a:lnTo>
                  <a:pt x="160439" y="60131"/>
                </a:lnTo>
                <a:cubicBezTo>
                  <a:pt x="160677" y="60284"/>
                  <a:pt x="160801" y="60579"/>
                  <a:pt x="161039" y="60731"/>
                </a:cubicBezTo>
                <a:cubicBezTo>
                  <a:pt x="168640" y="65684"/>
                  <a:pt x="175060" y="71542"/>
                  <a:pt x="180384" y="78886"/>
                </a:cubicBezTo>
                <a:cubicBezTo>
                  <a:pt x="180470" y="79000"/>
                  <a:pt x="180594" y="79067"/>
                  <a:pt x="180680" y="79181"/>
                </a:cubicBezTo>
                <a:lnTo>
                  <a:pt x="242592" y="137522"/>
                </a:lnTo>
                <a:cubicBezTo>
                  <a:pt x="243087" y="133683"/>
                  <a:pt x="243649" y="129854"/>
                  <a:pt x="243783" y="125911"/>
                </a:cubicBezTo>
                <a:lnTo>
                  <a:pt x="110137" y="600"/>
                </a:lnTo>
                <a:close/>
                <a:moveTo>
                  <a:pt x="84839" y="5658"/>
                </a:moveTo>
                <a:cubicBezTo>
                  <a:pt x="81353" y="6762"/>
                  <a:pt x="77753" y="7534"/>
                  <a:pt x="74419" y="8934"/>
                </a:cubicBezTo>
                <a:lnTo>
                  <a:pt x="116681" y="48520"/>
                </a:lnTo>
                <a:cubicBezTo>
                  <a:pt x="118434" y="48396"/>
                  <a:pt x="119967" y="47625"/>
                  <a:pt x="121739" y="47625"/>
                </a:cubicBezTo>
                <a:cubicBezTo>
                  <a:pt x="125225" y="47625"/>
                  <a:pt x="128216" y="49244"/>
                  <a:pt x="131569" y="49711"/>
                </a:cubicBezTo>
                <a:lnTo>
                  <a:pt x="84839" y="5658"/>
                </a:lnTo>
                <a:close/>
                <a:moveTo>
                  <a:pt x="166688" y="8039"/>
                </a:moveTo>
                <a:lnTo>
                  <a:pt x="230391" y="67875"/>
                </a:lnTo>
                <a:cubicBezTo>
                  <a:pt x="216989" y="40996"/>
                  <a:pt x="194805" y="19164"/>
                  <a:pt x="166688" y="8039"/>
                </a:cubicBezTo>
                <a:close/>
                <a:moveTo>
                  <a:pt x="64294" y="15487"/>
                </a:moveTo>
                <a:cubicBezTo>
                  <a:pt x="61436" y="17030"/>
                  <a:pt x="58969" y="19078"/>
                  <a:pt x="56264" y="20841"/>
                </a:cubicBezTo>
                <a:lnTo>
                  <a:pt x="91983" y="54178"/>
                </a:lnTo>
                <a:cubicBezTo>
                  <a:pt x="95307" y="52711"/>
                  <a:pt x="99127" y="52473"/>
                  <a:pt x="102689" y="51502"/>
                </a:cubicBezTo>
                <a:lnTo>
                  <a:pt x="64294" y="15487"/>
                </a:lnTo>
                <a:close/>
                <a:moveTo>
                  <a:pt x="46139" y="27689"/>
                </a:moveTo>
                <a:cubicBezTo>
                  <a:pt x="46034" y="27775"/>
                  <a:pt x="45949" y="27899"/>
                  <a:pt x="45844" y="27984"/>
                </a:cubicBezTo>
                <a:cubicBezTo>
                  <a:pt x="43377" y="29851"/>
                  <a:pt x="40348" y="30928"/>
                  <a:pt x="38100" y="33042"/>
                </a:cubicBezTo>
                <a:lnTo>
                  <a:pt x="73819" y="66380"/>
                </a:lnTo>
                <a:cubicBezTo>
                  <a:pt x="76267" y="64265"/>
                  <a:pt x="79143" y="62817"/>
                  <a:pt x="81858" y="61027"/>
                </a:cubicBezTo>
                <a:lnTo>
                  <a:pt x="46139" y="27689"/>
                </a:lnTo>
                <a:close/>
                <a:moveTo>
                  <a:pt x="30366" y="41977"/>
                </a:moveTo>
                <a:cubicBezTo>
                  <a:pt x="28299" y="44329"/>
                  <a:pt x="26889" y="47206"/>
                  <a:pt x="25003" y="49711"/>
                </a:cubicBezTo>
                <a:lnTo>
                  <a:pt x="60427" y="82753"/>
                </a:lnTo>
                <a:cubicBezTo>
                  <a:pt x="62103" y="80133"/>
                  <a:pt x="63503" y="77400"/>
                  <a:pt x="65484" y="75019"/>
                </a:cubicBezTo>
                <a:lnTo>
                  <a:pt x="30366" y="41977"/>
                </a:lnTo>
                <a:close/>
                <a:moveTo>
                  <a:pt x="18164" y="59836"/>
                </a:moveTo>
                <a:cubicBezTo>
                  <a:pt x="16564" y="62474"/>
                  <a:pt x="14497" y="64798"/>
                  <a:pt x="13097" y="67570"/>
                </a:cubicBezTo>
                <a:lnTo>
                  <a:pt x="51197" y="103594"/>
                </a:lnTo>
                <a:cubicBezTo>
                  <a:pt x="52083" y="100156"/>
                  <a:pt x="52235" y="96393"/>
                  <a:pt x="53578" y="93173"/>
                </a:cubicBezTo>
                <a:lnTo>
                  <a:pt x="53578" y="92869"/>
                </a:lnTo>
                <a:lnTo>
                  <a:pt x="18164" y="59836"/>
                </a:lnTo>
                <a:close/>
                <a:moveTo>
                  <a:pt x="7144" y="78581"/>
                </a:moveTo>
                <a:cubicBezTo>
                  <a:pt x="5905" y="81867"/>
                  <a:pt x="5134" y="85306"/>
                  <a:pt x="4172" y="88706"/>
                </a:cubicBezTo>
                <a:lnTo>
                  <a:pt x="49711" y="131273"/>
                </a:lnTo>
                <a:cubicBezTo>
                  <a:pt x="49273" y="128006"/>
                  <a:pt x="47625" y="125130"/>
                  <a:pt x="47625" y="121748"/>
                </a:cubicBezTo>
                <a:cubicBezTo>
                  <a:pt x="47625" y="120167"/>
                  <a:pt x="48425" y="118834"/>
                  <a:pt x="48520" y="117281"/>
                </a:cubicBezTo>
                <a:lnTo>
                  <a:pt x="7144" y="78581"/>
                </a:lnTo>
                <a:close/>
                <a:moveTo>
                  <a:pt x="895" y="101803"/>
                </a:moveTo>
                <a:cubicBezTo>
                  <a:pt x="267" y="105594"/>
                  <a:pt x="267" y="109509"/>
                  <a:pt x="0" y="113414"/>
                </a:cubicBezTo>
                <a:lnTo>
                  <a:pt x="137227" y="242592"/>
                </a:lnTo>
                <a:cubicBezTo>
                  <a:pt x="141237" y="242088"/>
                  <a:pt x="145247" y="241697"/>
                  <a:pt x="149133" y="240811"/>
                </a:cubicBezTo>
                <a:lnTo>
                  <a:pt x="95250" y="190500"/>
                </a:lnTo>
                <a:cubicBezTo>
                  <a:pt x="77095" y="183499"/>
                  <a:pt x="62789" y="169736"/>
                  <a:pt x="54769" y="152105"/>
                </a:cubicBezTo>
                <a:lnTo>
                  <a:pt x="54178" y="151514"/>
                </a:lnTo>
                <a:lnTo>
                  <a:pt x="895" y="101803"/>
                </a:lnTo>
                <a:close/>
                <a:moveTo>
                  <a:pt x="192586" y="107156"/>
                </a:moveTo>
                <a:cubicBezTo>
                  <a:pt x="193586" y="112033"/>
                  <a:pt x="195567" y="116577"/>
                  <a:pt x="195558" y="121748"/>
                </a:cubicBezTo>
                <a:cubicBezTo>
                  <a:pt x="195558" y="122072"/>
                  <a:pt x="195272" y="122320"/>
                  <a:pt x="195263" y="122644"/>
                </a:cubicBezTo>
                <a:lnTo>
                  <a:pt x="236934" y="161630"/>
                </a:lnTo>
                <a:cubicBezTo>
                  <a:pt x="237249" y="160744"/>
                  <a:pt x="237515" y="159839"/>
                  <a:pt x="237830" y="158953"/>
                </a:cubicBezTo>
                <a:cubicBezTo>
                  <a:pt x="238630" y="156467"/>
                  <a:pt x="239573" y="154067"/>
                  <a:pt x="240211" y="151514"/>
                </a:cubicBezTo>
                <a:lnTo>
                  <a:pt x="192586" y="107156"/>
                </a:lnTo>
                <a:close/>
                <a:moveTo>
                  <a:pt x="0" y="130083"/>
                </a:moveTo>
                <a:cubicBezTo>
                  <a:pt x="190" y="132779"/>
                  <a:pt x="238" y="135474"/>
                  <a:pt x="600" y="138113"/>
                </a:cubicBezTo>
                <a:cubicBezTo>
                  <a:pt x="743" y="140112"/>
                  <a:pt x="838" y="142141"/>
                  <a:pt x="1191" y="144075"/>
                </a:cubicBezTo>
                <a:lnTo>
                  <a:pt x="106270" y="242592"/>
                </a:lnTo>
                <a:cubicBezTo>
                  <a:pt x="111195" y="243221"/>
                  <a:pt x="116062" y="244059"/>
                  <a:pt x="121148" y="244087"/>
                </a:cubicBezTo>
                <a:lnTo>
                  <a:pt x="0" y="130083"/>
                </a:lnTo>
                <a:close/>
                <a:moveTo>
                  <a:pt x="192586" y="136331"/>
                </a:moveTo>
                <a:cubicBezTo>
                  <a:pt x="191853" y="139903"/>
                  <a:pt x="191729" y="143684"/>
                  <a:pt x="190500" y="147047"/>
                </a:cubicBezTo>
                <a:lnTo>
                  <a:pt x="226819" y="180975"/>
                </a:lnTo>
                <a:cubicBezTo>
                  <a:pt x="227457" y="179851"/>
                  <a:pt x="228295" y="178861"/>
                  <a:pt x="228895" y="177708"/>
                </a:cubicBezTo>
                <a:cubicBezTo>
                  <a:pt x="229962" y="176260"/>
                  <a:pt x="231105" y="174879"/>
                  <a:pt x="231877" y="173241"/>
                </a:cubicBezTo>
                <a:lnTo>
                  <a:pt x="192586" y="136331"/>
                </a:lnTo>
                <a:close/>
                <a:moveTo>
                  <a:pt x="184852" y="158058"/>
                </a:moveTo>
                <a:cubicBezTo>
                  <a:pt x="183280" y="160791"/>
                  <a:pt x="181375" y="163296"/>
                  <a:pt x="179489" y="165802"/>
                </a:cubicBezTo>
                <a:lnTo>
                  <a:pt x="214608" y="198844"/>
                </a:lnTo>
                <a:cubicBezTo>
                  <a:pt x="216617" y="196425"/>
                  <a:pt x="218151" y="193672"/>
                  <a:pt x="219970" y="191100"/>
                </a:cubicBezTo>
                <a:lnTo>
                  <a:pt x="184852" y="158058"/>
                </a:lnTo>
                <a:close/>
                <a:moveTo>
                  <a:pt x="7744" y="166688"/>
                </a:moveTo>
                <a:cubicBezTo>
                  <a:pt x="7772" y="166773"/>
                  <a:pt x="7706" y="166916"/>
                  <a:pt x="7744" y="166992"/>
                </a:cubicBezTo>
                <a:cubicBezTo>
                  <a:pt x="12592" y="179070"/>
                  <a:pt x="20650" y="189309"/>
                  <a:pt x="28870" y="199139"/>
                </a:cubicBezTo>
                <a:lnTo>
                  <a:pt x="46739" y="216103"/>
                </a:lnTo>
                <a:lnTo>
                  <a:pt x="47330" y="216694"/>
                </a:lnTo>
                <a:cubicBezTo>
                  <a:pt x="58207" y="225209"/>
                  <a:pt x="69675" y="232763"/>
                  <a:pt x="83048" y="237239"/>
                </a:cubicBezTo>
                <a:lnTo>
                  <a:pt x="7744" y="166688"/>
                </a:lnTo>
                <a:close/>
                <a:moveTo>
                  <a:pt x="172050" y="175327"/>
                </a:moveTo>
                <a:cubicBezTo>
                  <a:pt x="169745" y="177508"/>
                  <a:pt x="166878" y="178813"/>
                  <a:pt x="164306" y="180680"/>
                </a:cubicBezTo>
                <a:lnTo>
                  <a:pt x="200025" y="214017"/>
                </a:lnTo>
                <a:cubicBezTo>
                  <a:pt x="201225" y="213007"/>
                  <a:pt x="202740" y="212398"/>
                  <a:pt x="203902" y="211341"/>
                </a:cubicBezTo>
                <a:cubicBezTo>
                  <a:pt x="205254" y="210531"/>
                  <a:pt x="206654" y="209769"/>
                  <a:pt x="207769" y="208664"/>
                </a:cubicBezTo>
                <a:lnTo>
                  <a:pt x="172050" y="175327"/>
                </a:lnTo>
                <a:close/>
                <a:moveTo>
                  <a:pt x="154191" y="187528"/>
                </a:moveTo>
                <a:cubicBezTo>
                  <a:pt x="151038" y="189100"/>
                  <a:pt x="147761" y="189986"/>
                  <a:pt x="144370" y="191100"/>
                </a:cubicBezTo>
                <a:lnTo>
                  <a:pt x="181870" y="226219"/>
                </a:lnTo>
                <a:cubicBezTo>
                  <a:pt x="182928" y="225609"/>
                  <a:pt x="183813" y="224780"/>
                  <a:pt x="184852" y="224142"/>
                </a:cubicBezTo>
                <a:cubicBezTo>
                  <a:pt x="186423" y="223028"/>
                  <a:pt x="188014" y="221961"/>
                  <a:pt x="189614" y="220866"/>
                </a:cubicBezTo>
                <a:lnTo>
                  <a:pt x="154191" y="187528"/>
                </a:lnTo>
                <a:close/>
                <a:moveTo>
                  <a:pt x="130083" y="194081"/>
                </a:moveTo>
                <a:cubicBezTo>
                  <a:pt x="127216" y="194415"/>
                  <a:pt x="124701" y="195862"/>
                  <a:pt x="121739" y="195862"/>
                </a:cubicBezTo>
                <a:cubicBezTo>
                  <a:pt x="120263" y="195862"/>
                  <a:pt x="119034" y="195053"/>
                  <a:pt x="117577" y="194967"/>
                </a:cubicBezTo>
                <a:lnTo>
                  <a:pt x="161925" y="236944"/>
                </a:lnTo>
                <a:cubicBezTo>
                  <a:pt x="162134" y="236868"/>
                  <a:pt x="162316" y="236715"/>
                  <a:pt x="162525" y="236639"/>
                </a:cubicBezTo>
                <a:cubicBezTo>
                  <a:pt x="165573" y="235553"/>
                  <a:pt x="168507" y="234391"/>
                  <a:pt x="171450" y="233067"/>
                </a:cubicBezTo>
                <a:lnTo>
                  <a:pt x="130083" y="194081"/>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 name="Google Shape;77;p6"/>
          <p:cNvSpPr/>
          <p:nvPr/>
        </p:nvSpPr>
        <p:spPr>
          <a:xfrm>
            <a:off x="915775" y="680125"/>
            <a:ext cx="5269350" cy="954998"/>
          </a:xfrm>
          <a:custGeom>
            <a:rect b="b" l="l" r="r" t="t"/>
            <a:pathLst>
              <a:path extrusionOk="0" h="31578" w="210774">
                <a:moveTo>
                  <a:pt x="14439" y="13434"/>
                </a:moveTo>
                <a:lnTo>
                  <a:pt x="203252" y="0"/>
                </a:lnTo>
                <a:lnTo>
                  <a:pt x="210774" y="29795"/>
                </a:lnTo>
                <a:lnTo>
                  <a:pt x="0" y="31578"/>
                </a:lnTo>
                <a:close/>
              </a:path>
            </a:pathLst>
          </a:custGeom>
          <a:solidFill>
            <a:schemeClr val="accent2"/>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78" name="Google Shape;78;p6"/>
          <p:cNvSpPr txBox="1"/>
          <p:nvPr>
            <p:ph idx="4294967295" type="body"/>
          </p:nvPr>
        </p:nvSpPr>
        <p:spPr>
          <a:xfrm>
            <a:off x="1202050" y="1045625"/>
            <a:ext cx="4696800" cy="394200"/>
          </a:xfrm>
          <a:prstGeom prst="rect">
            <a:avLst/>
          </a:prstGeom>
          <a:noFill/>
          <a:ln>
            <a:noFill/>
          </a:ln>
        </p:spPr>
        <p:txBody>
          <a:bodyPr anchorCtr="0" anchor="ctr" bIns="91425" lIns="91425" spcFirstLastPara="1" rIns="91425" wrap="square" tIns="91425">
            <a:noAutofit/>
          </a:bodyPr>
          <a:lstStyle/>
          <a:p>
            <a:pPr indent="0" lvl="0" marL="0" rtl="0" algn="ctr">
              <a:lnSpc>
                <a:spcPct val="95000"/>
              </a:lnSpc>
              <a:spcBef>
                <a:spcPts val="0"/>
              </a:spcBef>
              <a:spcAft>
                <a:spcPts val="0"/>
              </a:spcAft>
              <a:buSzPts val="1400"/>
              <a:buNone/>
            </a:pPr>
            <a:r>
              <a:rPr lang="en-US" sz="4000">
                <a:solidFill>
                  <a:schemeClr val="accent4"/>
                </a:solidFill>
                <a:latin typeface="Caveat Brush"/>
                <a:ea typeface="Caveat Brush"/>
                <a:cs typeface="Caveat Brush"/>
                <a:sym typeface="Caveat Brush"/>
              </a:rPr>
              <a:t>This is a title.</a:t>
            </a:r>
            <a:endParaRPr sz="4000">
              <a:solidFill>
                <a:schemeClr val="accent4"/>
              </a:solidFill>
              <a:latin typeface="Caveat Brush"/>
              <a:ea typeface="Caveat Brush"/>
              <a:cs typeface="Caveat Brush"/>
              <a:sym typeface="Caveat Brush"/>
            </a:endParaRPr>
          </a:p>
        </p:txBody>
      </p:sp>
      <p:sp>
        <p:nvSpPr>
          <p:cNvPr id="79" name="Google Shape;79;p6"/>
          <p:cNvSpPr txBox="1"/>
          <p:nvPr>
            <p:ph idx="4294967295" type="body"/>
          </p:nvPr>
        </p:nvSpPr>
        <p:spPr>
          <a:xfrm>
            <a:off x="464775" y="2999348"/>
            <a:ext cx="6633300" cy="152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sz="1400"/>
          </a:p>
          <a:p>
            <a:pPr indent="0" lvl="0" marL="0" rtl="0" algn="l">
              <a:spcBef>
                <a:spcPts val="0"/>
              </a:spcBef>
              <a:spcAft>
                <a:spcPts val="0"/>
              </a:spcAft>
              <a:buNone/>
            </a:pPr>
            <a:r>
              <a:t/>
            </a:r>
            <a:endParaRPr sz="1400"/>
          </a:p>
        </p:txBody>
      </p:sp>
      <p:sp>
        <p:nvSpPr>
          <p:cNvPr id="80" name="Google Shape;80;p6"/>
          <p:cNvSpPr txBox="1"/>
          <p:nvPr>
            <p:ph idx="4294967295" type="body"/>
          </p:nvPr>
        </p:nvSpPr>
        <p:spPr>
          <a:xfrm>
            <a:off x="464775" y="2400675"/>
            <a:ext cx="3316500" cy="394200"/>
          </a:xfrm>
          <a:prstGeom prst="rect">
            <a:avLst/>
          </a:prstGeom>
          <a:noFill/>
          <a:ln>
            <a:noFill/>
          </a:ln>
        </p:spPr>
        <p:txBody>
          <a:bodyPr anchorCtr="0" anchor="ctr" bIns="91425" lIns="91425" spcFirstLastPara="1" rIns="91425" wrap="square" tIns="91425">
            <a:noAutofit/>
          </a:bodyPr>
          <a:lstStyle/>
          <a:p>
            <a:pPr indent="0" lvl="0" marL="0" marR="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This is Subtitle One </a:t>
            </a:r>
            <a:endParaRPr sz="2400">
              <a:solidFill>
                <a:schemeClr val="accent4"/>
              </a:solidFill>
              <a:latin typeface="Caveat Brush"/>
              <a:ea typeface="Caveat Brush"/>
              <a:cs typeface="Caveat Brush"/>
              <a:sym typeface="Caveat Brush"/>
            </a:endParaRPr>
          </a:p>
        </p:txBody>
      </p:sp>
      <p:sp>
        <p:nvSpPr>
          <p:cNvPr id="81" name="Google Shape;81;p6"/>
          <p:cNvSpPr txBox="1"/>
          <p:nvPr>
            <p:ph idx="4294967295" type="body"/>
          </p:nvPr>
        </p:nvSpPr>
        <p:spPr>
          <a:xfrm>
            <a:off x="464775" y="5347125"/>
            <a:ext cx="6633300" cy="194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US" sz="1400"/>
              <a:t>Donec pede justo, fringilla vel, aliquet nec, vulputate eget, arcu. In enim justo, rhoncus ut, imperdiet a, venenatis vitae, justo. Nullam dictum felis eu pede mollis pretium. Integer tincidunt. Cras dapibus. Vivamus elementum semper nisi. Aenean vulputate eleifend tellus. Aenean leo ligula, porttitor eu, consequat vitae, eleifend ac, enim. Aliquam lorem ante, dapibus in, viverra quis, feugiat a, tellus. Phasellus viverra nulla ut metus varius laoreet. Quisque rutrum.</a:t>
            </a:r>
            <a:endParaRPr sz="1400"/>
          </a:p>
        </p:txBody>
      </p:sp>
      <p:sp>
        <p:nvSpPr>
          <p:cNvPr id="82" name="Google Shape;82;p6"/>
          <p:cNvSpPr txBox="1"/>
          <p:nvPr>
            <p:ph idx="4294967295" type="body"/>
          </p:nvPr>
        </p:nvSpPr>
        <p:spPr>
          <a:xfrm>
            <a:off x="464775" y="4748436"/>
            <a:ext cx="3209700" cy="394200"/>
          </a:xfrm>
          <a:prstGeom prst="rect">
            <a:avLst/>
          </a:prstGeom>
          <a:noFill/>
          <a:ln>
            <a:noFill/>
          </a:ln>
        </p:spPr>
        <p:txBody>
          <a:bodyPr anchorCtr="0" anchor="ctr" bIns="91425" lIns="91425" spcFirstLastPara="1" rIns="91425" wrap="square" tIns="91425">
            <a:noAutofit/>
          </a:bodyPr>
          <a:lstStyle/>
          <a:p>
            <a:pPr indent="0" lvl="0" marL="0" marR="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This is Subtitle Two</a:t>
            </a:r>
            <a:endParaRPr sz="2400">
              <a:solidFill>
                <a:schemeClr val="accent4"/>
              </a:solidFill>
              <a:latin typeface="Caveat Brush"/>
              <a:ea typeface="Caveat Brush"/>
              <a:cs typeface="Caveat Brush"/>
              <a:sym typeface="Caveat Brush"/>
            </a:endParaRPr>
          </a:p>
        </p:txBody>
      </p:sp>
      <p:sp>
        <p:nvSpPr>
          <p:cNvPr id="83" name="Google Shape;83;p6"/>
          <p:cNvSpPr/>
          <p:nvPr/>
        </p:nvSpPr>
        <p:spPr>
          <a:xfrm rot="5400000">
            <a:off x="6493872" y="9715758"/>
            <a:ext cx="146729" cy="976332"/>
          </a:xfrm>
          <a:custGeom>
            <a:rect b="b" l="l" r="r" t="t"/>
            <a:pathLst>
              <a:path extrusionOk="0" h="273100" w="41043">
                <a:moveTo>
                  <a:pt x="0" y="273101"/>
                </a:moveTo>
                <a:lnTo>
                  <a:pt x="41043" y="238963"/>
                </a:lnTo>
                <a:lnTo>
                  <a:pt x="0" y="204826"/>
                </a:lnTo>
                <a:lnTo>
                  <a:pt x="41043" y="170688"/>
                </a:lnTo>
                <a:lnTo>
                  <a:pt x="0" y="136550"/>
                </a:lnTo>
                <a:lnTo>
                  <a:pt x="41043" y="102413"/>
                </a:lnTo>
                <a:lnTo>
                  <a:pt x="0" y="68275"/>
                </a:lnTo>
                <a:lnTo>
                  <a:pt x="41043" y="34137"/>
                </a:lnTo>
                <a:lnTo>
                  <a:pt x="0" y="0"/>
                </a:lnTo>
              </a:path>
            </a:pathLst>
          </a:custGeom>
          <a:noFill/>
          <a:ln cap="rnd" cmpd="sng" w="50800">
            <a:solidFill>
              <a:schemeClr val="accent2"/>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 name="Google Shape;84;p6"/>
          <p:cNvSpPr/>
          <p:nvPr/>
        </p:nvSpPr>
        <p:spPr>
          <a:xfrm>
            <a:off x="464775" y="7513350"/>
            <a:ext cx="3421109" cy="615825"/>
          </a:xfrm>
          <a:custGeom>
            <a:rect b="b" l="l" r="r" t="t"/>
            <a:pathLst>
              <a:path extrusionOk="0" h="24633" w="97163">
                <a:moveTo>
                  <a:pt x="0" y="2244"/>
                </a:moveTo>
                <a:lnTo>
                  <a:pt x="93652" y="0"/>
                </a:lnTo>
                <a:lnTo>
                  <a:pt x="97163" y="20758"/>
                </a:lnTo>
                <a:lnTo>
                  <a:pt x="0" y="24633"/>
                </a:lnTo>
                <a:close/>
              </a:path>
            </a:pathLst>
          </a:cu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85" name="Google Shape;85;p6"/>
          <p:cNvSpPr txBox="1"/>
          <p:nvPr>
            <p:ph idx="4294967295" type="body"/>
          </p:nvPr>
        </p:nvSpPr>
        <p:spPr>
          <a:xfrm>
            <a:off x="464775" y="8222823"/>
            <a:ext cx="6633300" cy="152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sz="1400"/>
          </a:p>
          <a:p>
            <a:pPr indent="0" lvl="0" marL="0" rtl="0" algn="l">
              <a:spcBef>
                <a:spcPts val="0"/>
              </a:spcBef>
              <a:spcAft>
                <a:spcPts val="0"/>
              </a:spcAft>
              <a:buNone/>
            </a:pPr>
            <a:r>
              <a:t/>
            </a:r>
            <a:endParaRPr sz="1400"/>
          </a:p>
        </p:txBody>
      </p:sp>
      <p:sp>
        <p:nvSpPr>
          <p:cNvPr id="86" name="Google Shape;86;p6"/>
          <p:cNvSpPr txBox="1"/>
          <p:nvPr>
            <p:ph idx="4294967295" type="body"/>
          </p:nvPr>
        </p:nvSpPr>
        <p:spPr>
          <a:xfrm>
            <a:off x="464775" y="7624150"/>
            <a:ext cx="3316500" cy="394200"/>
          </a:xfrm>
          <a:prstGeom prst="rect">
            <a:avLst/>
          </a:prstGeom>
          <a:noFill/>
          <a:ln>
            <a:noFill/>
          </a:ln>
        </p:spPr>
        <p:txBody>
          <a:bodyPr anchorCtr="0" anchor="ctr" bIns="91425" lIns="91425" spcFirstLastPara="1" rIns="91425" wrap="square" tIns="91425">
            <a:noAutofit/>
          </a:bodyPr>
          <a:lstStyle/>
          <a:p>
            <a:pPr indent="0" lvl="0" marL="0" marR="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This is Subtitle Three</a:t>
            </a:r>
            <a:endParaRPr sz="2400">
              <a:solidFill>
                <a:schemeClr val="accent4"/>
              </a:solidFill>
              <a:latin typeface="Caveat Brush"/>
              <a:ea typeface="Caveat Brush"/>
              <a:cs typeface="Caveat Brush"/>
              <a:sym typeface="Caveat Brush"/>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9C94C7"/>
      </a:lt1>
      <a:dk2>
        <a:srgbClr val="000000"/>
      </a:dk2>
      <a:lt2>
        <a:srgbClr val="F3F3F3"/>
      </a:lt2>
      <a:accent1>
        <a:srgbClr val="EFEFEF"/>
      </a:accent1>
      <a:accent2>
        <a:srgbClr val="5F5297"/>
      </a:accent2>
      <a:accent3>
        <a:srgbClr val="FFB61A"/>
      </a:accent3>
      <a:accent4>
        <a:srgbClr val="FFFFFF"/>
      </a:accent4>
      <a:accent5>
        <a:srgbClr val="FFFFFF"/>
      </a:accent5>
      <a:accent6>
        <a:srgbClr val="FFFFFF"/>
      </a:accent6>
      <a:hlink>
        <a:srgbClr val="40337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