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g97b21d60e7_0_5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5" name="Google Shape;765;g97b21d60e7_0_5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2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Google Shape;1153;g97b21d60e7_0_24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4" name="Google Shape;1154;g97b21d60e7_0_24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3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g97b21d60e7_0_25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5" name="Google Shape;1215;g97b21d60e7_0_25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3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g97b21d60e7_0_26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5" name="Google Shape;1245;g97b21d60e7_0_26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3" name="Shape 1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Google Shape;1274;g97b21d60e7_0_26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5" name="Google Shape;1275;g97b21d60e7_0_26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3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Google Shape;1304;g97b21d60e7_0_2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5" name="Google Shape;1305;g97b21d60e7_0_2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3" name="Shape 1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" name="Google Shape;1334;g97b21d60e7_0_29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5" name="Google Shape;1335;g97b21d60e7_0_29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3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Google Shape;1424;g97b21d60e7_0_30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5" name="Google Shape;1425;g97b21d60e7_0_30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g97b21d60e7_0_30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6" name="Google Shape;1486;g97b21d60e7_0_30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4" name="Shape 1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" name="Google Shape;1515;g97b21d60e7_0_3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6" name="Google Shape;1516;g97b21d60e7_0_3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4" name="Shape 1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" name="Google Shape;1545;g97b21d60e7_0_3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6" name="Google Shape;1546;g97b21d60e7_0_3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g97b21d60e7_0_5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5" name="Google Shape;775;g97b21d60e7_0_5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4" name="Shape 1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5" name="Google Shape;1575;g97b21d60e7_0_3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6" name="Google Shape;1576;g97b21d60e7_0_3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4" name="Shape 1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5" name="Google Shape;1605;g97b21d60e7_0_32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6" name="Google Shape;1606;g97b21d60e7_0_3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4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g97b21d60e7_0_33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6" name="Google Shape;1696;g97b21d60e7_0_33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5" name="Shape 1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6" name="Google Shape;1756;g97b21d60e7_0_3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7" name="Google Shape;1757;g97b21d60e7_0_3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5" name="Shape 1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Google Shape;1786;g97b21d60e7_0_34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7" name="Google Shape;1787;g97b21d60e7_0_3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5" name="Shape 1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6" name="Google Shape;1816;g97b21d60e7_0_34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7" name="Google Shape;1817;g97b21d60e7_0_3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5" name="Shape 1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Google Shape;1846;g97b21d60e7_0_35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7" name="Google Shape;1847;g97b21d60e7_0_35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5" name="Shape 1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6" name="Google Shape;1876;g97b21d60e7_0_35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7" name="Google Shape;1877;g97b21d60e7_0_35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5" name="Shape 1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" name="Google Shape;1966;g97b21d60e7_0_36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7" name="Google Shape;1967;g97b21d60e7_0_36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6" name="Shape 2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" name="Google Shape;2027;g97b21d60e7_0_36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8" name="Google Shape;2028;g97b21d60e7_0_36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6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Google Shape;2057;g97b21d60e7_0_37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8" name="Google Shape;2058;g97b21d60e7_0_37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6" name="Shape 2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7" name="Google Shape;2087;g97b21d60e7_0_37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8" name="Google Shape;2088;g97b21d60e7_0_37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6" name="Shape 2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Google Shape;2117;g97b21d60e7_0_38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8" name="Google Shape;2118;g97b21d60e7_0_38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6" name="Shape 2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7" name="Google Shape;2147;g97b21d60e7_0_38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8" name="Google Shape;2148;g97b21d60e7_0_38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6" name="Shape 2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7" name="Google Shape;2237;g97b21d60e7_0_39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8" name="Google Shape;2238;g97b21d60e7_0_39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7" name="Shape 2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8" name="Google Shape;2298;g97b21d60e7_0_39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9" name="Google Shape;2299;g97b21d60e7_0_39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7" name="Shape 2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8" name="Google Shape;2328;g97b21d60e7_0_40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9" name="Google Shape;2329;g97b21d60e7_0_40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7" name="Shape 2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" name="Google Shape;2358;g97b21d60e7_0_40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9" name="Google Shape;2359;g97b21d60e7_0_4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7" name="Shape 2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8" name="Google Shape;2388;g97b21d60e7_0_4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9" name="Google Shape;2389;g97b21d60e7_0_4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7" name="Shape 2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8" name="Google Shape;2418;g97b21d60e7_0_4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9" name="Google Shape;2419;g97b21d60e7_0_4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97b21d60e7_0_19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97b21d60e7_0_19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7" name="Shape 2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" name="Google Shape;2508;g97b21d60e7_0_4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9" name="Google Shape;2509;g97b21d60e7_0_4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8" name="Shape 2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9" name="Google Shape;2569;g97b21d60e7_0_43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0" name="Google Shape;2570;g97b21d60e7_0_43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8" name="Shape 2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9" name="Google Shape;2599;g97b21d60e7_0_43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0" name="Google Shape;2600;g97b21d60e7_0_4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8" name="Shape 2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9" name="Google Shape;2629;g97b21d60e7_0_43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0" name="Google Shape;2630;g97b21d60e7_0_43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8" name="Shape 2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9" name="Google Shape;2659;g97b21d60e7_0_44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0" name="Google Shape;2660;g97b21d60e7_0_44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8" name="Shape 2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9" name="Google Shape;2689;g97b21d60e7_0_48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0" name="Google Shape;2690;g97b21d60e7_0_48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8" name="Shape 2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9" name="Google Shape;2779;g97b21d60e7_0_49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0" name="Google Shape;2780;g97b21d60e7_0_49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9" name="Shape 2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" name="Google Shape;2840;g97b21d60e7_0_49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1" name="Google Shape;2841;g97b21d60e7_0_49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9" name="Shape 2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0" name="Google Shape;2870;g97b21d60e7_0_50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1" name="Google Shape;2871;g97b21d60e7_0_50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9" name="Shape 2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0" name="Google Shape;2900;g97b21d60e7_0_50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1" name="Google Shape;2901;g97b21d60e7_0_5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2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g97b21d60e7_0_2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4" name="Google Shape;944;g97b21d60e7_0_2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9" name="Shape 2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0" name="Google Shape;2930;g97b21d60e7_0_5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1" name="Google Shape;2931;g97b21d60e7_0_5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9" name="Shape 2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0" name="Google Shape;2960;g97b21d60e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1" name="Google Shape;2961;g97b21d60e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9" name="Shape 3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0" name="Google Shape;3050;g97b21d60e7_1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1" name="Google Shape;3051;g97b21d60e7_1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0" name="Shape 3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1" name="Google Shape;3111;g97b21d60e7_1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2" name="Google Shape;3112;g97b21d60e7_1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0" name="Shape 3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1" name="Google Shape;3141;g97b21d60e7_1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2" name="Google Shape;3142;g97b21d60e7_1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0" name="Shape 3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1" name="Google Shape;3171;g97b21d60e7_1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2" name="Google Shape;3172;g97b21d60e7_1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0" name="Shape 3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1" name="Google Shape;3201;g97b21d60e7_1_2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2" name="Google Shape;3202;g97b21d60e7_1_2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0" name="Shape 3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1" name="Google Shape;3231;g97b21d60e7_1_3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2" name="Google Shape;3232;g97b21d60e7_1_3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0" name="Shape 3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1" name="Google Shape;3321;g97b21d60e7_1_3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2" name="Google Shape;3322;g97b21d60e7_1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1" name="Shape 3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2" name="Google Shape;3382;g97b21d60e7_1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3" name="Google Shape;3383;g97b21d60e7_1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2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g97b21d60e7_0_22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4" name="Google Shape;974;g97b21d60e7_0_2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1" name="Shape 3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2" name="Google Shape;3412;g97b21d60e7_1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3" name="Google Shape;3413;g97b21d60e7_1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1" name="Shape 3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2" name="Google Shape;3442;g97b21d60e7_1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3" name="Google Shape;3443;g97b21d60e7_1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1" name="Shape 3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2" name="Google Shape;3472;g97b21d60e7_1_5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3" name="Google Shape;3473;g97b21d60e7_1_5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1" name="Shape 3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" name="Google Shape;3502;g97b21d60e7_1_6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3" name="Google Shape;3503;g97b21d60e7_1_6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1" name="Shape 3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2" name="Google Shape;3592;g97b21d60e7_1_7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3" name="Google Shape;3593;g97b21d60e7_1_7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2" name="Shape 3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3" name="Google Shape;3653;g97b21d60e7_1_7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4" name="Google Shape;3654;g97b21d60e7_1_7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2" name="Shape 3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3" name="Google Shape;3683;g97b21d60e7_1_8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4" name="Google Shape;3684;g97b21d60e7_1_8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2" name="Shape 3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3" name="Google Shape;3713;g97b21d60e7_1_8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4" name="Google Shape;3714;g97b21d60e7_1_8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2" name="Shape 3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3" name="Google Shape;3743;g97b21d60e7_1_9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4" name="Google Shape;3744;g97b21d60e7_1_9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2" name="Shape 3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3" name="Google Shape;3773;g97b21d60e7_1_9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4" name="Google Shape;3774;g97b21d60e7_1_9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2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97b21d60e7_0_2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97b21d60e7_0_2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2" name="Shape 3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3" name="Google Shape;3863;g97b21d60e7_1_10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4" name="Google Shape;3864;g97b21d60e7_1_10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3" name="Shape 3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4" name="Google Shape;3924;g97b21d60e7_1_10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5" name="Google Shape;3925;g97b21d60e7_1_10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3" name="Shape 3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4" name="Google Shape;3954;g97b21d60e7_1_1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5" name="Google Shape;3955;g97b21d60e7_1_1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3" name="Shape 3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4" name="Google Shape;3984;g97b21d60e7_1_1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5" name="Google Shape;3985;g97b21d60e7_1_1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3" name="Shape 4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" name="Google Shape;4014;g97b21d60e7_1_1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5" name="Google Shape;4015;g97b21d60e7_1_1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3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" name="Google Shape;4044;g97b21d60e7_1_23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5" name="Google Shape;4045;g97b21d60e7_1_23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7" name="Shape 4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8" name="Google Shape;4048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9" name="Google Shape;4049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2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g97b21d60e7_0_2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4" name="Google Shape;1034;g97b21d60e7_0_2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g97b21d60e7_0_2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4" name="Google Shape;1064;g97b21d60e7_0_2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13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21.png"/><Relationship Id="rId12" Type="http://schemas.openxmlformats.org/officeDocument/2006/relationships/image" Target="../media/image11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Semester Month View">
  <p:cSld name="CUSTOM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 flipH="1" rot="-5400000">
            <a:off x="275575" y="1548175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/>
          <p:nvPr/>
        </p:nvSpPr>
        <p:spPr>
          <a:xfrm flipH="1" rot="-5400000">
            <a:off x="275575" y="2667786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"/>
          <p:cNvSpPr/>
          <p:nvPr/>
        </p:nvSpPr>
        <p:spPr>
          <a:xfrm flipH="1" rot="-5400000">
            <a:off x="275575" y="378739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 flipH="1" rot="-5400000">
            <a:off x="275575" y="49070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 flipH="1" rot="-5400000">
            <a:off x="275575" y="60266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/>
        </p:nvSpPr>
        <p:spPr>
          <a:xfrm flipH="1" rot="-5400000">
            <a:off x="222900" y="1590650"/>
            <a:ext cx="9747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1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" name="Google Shape;20;p2"/>
          <p:cNvSpPr txBox="1"/>
          <p:nvPr/>
        </p:nvSpPr>
        <p:spPr>
          <a:xfrm flipH="1" rot="-5400000">
            <a:off x="240450" y="2744550"/>
            <a:ext cx="939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2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" name="Google Shape;21;p2"/>
          <p:cNvSpPr txBox="1"/>
          <p:nvPr/>
        </p:nvSpPr>
        <p:spPr>
          <a:xfrm flipH="1" rot="-5400000">
            <a:off x="247650" y="3851649"/>
            <a:ext cx="9252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3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" name="Google Shape;22;p2"/>
          <p:cNvSpPr txBox="1"/>
          <p:nvPr/>
        </p:nvSpPr>
        <p:spPr>
          <a:xfrm flipH="1" rot="-5400000">
            <a:off x="259050" y="4954576"/>
            <a:ext cx="9024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4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" name="Google Shape;23;p2"/>
          <p:cNvSpPr txBox="1"/>
          <p:nvPr/>
        </p:nvSpPr>
        <p:spPr>
          <a:xfrm flipH="1" rot="-5400000">
            <a:off x="286950" y="6073775"/>
            <a:ext cx="846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5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974953" y="90584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921928" y="70047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" name="Google Shape;35;p2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6" name="Google Shape;36;p2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" name="Google Shape;37;p2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" name="Google Shape;38;p2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" name="Google Shape;39;p2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0" name="Google Shape;40;p2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 txBox="1"/>
          <p:nvPr/>
        </p:nvSpPr>
        <p:spPr>
          <a:xfrm rot="5400000">
            <a:off x="10054075" y="531350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7" name="Google Shape;47;p2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8" name="Google Shape;48;p2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9" name="Google Shape;49;p2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0" name="Google Shape;50;p2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1" name="Google Shape;51;p2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2" name="Google Shape;52;p2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Englebert"/>
              <a:buNone/>
              <a:defRPr b="1" sz="34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2pPr>
            <a:lvl3pPr lvl="2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3pPr>
            <a:lvl4pPr lvl="3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4pPr>
            <a:lvl5pPr lvl="4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5pPr>
            <a:lvl6pPr lvl="5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6pPr>
            <a:lvl7pPr lvl="6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7pPr>
            <a:lvl8pPr lvl="7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8pPr>
            <a:lvl9pPr lvl="8" algn="r">
              <a:spcBef>
                <a:spcPts val="2100"/>
              </a:spcBef>
              <a:spcAft>
                <a:spcPts val="2100"/>
              </a:spcAft>
              <a:buSzPts val="3400"/>
              <a:buNone/>
              <a:defRPr b="1" sz="3400"/>
            </a:lvl9pPr>
          </a:lstStyle>
          <a:p/>
        </p:txBody>
      </p:sp>
      <p:sp>
        <p:nvSpPr>
          <p:cNvPr id="54" name="Google Shape;54;p2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55" name="Google Shape;55;p2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56" name="Google Shape;56;p2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" name="Google Shape;67;p2"/>
          <p:cNvSpPr/>
          <p:nvPr/>
        </p:nvSpPr>
        <p:spPr>
          <a:xfrm>
            <a:off x="1059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2"/>
          <p:cNvSpPr txBox="1"/>
          <p:nvPr/>
        </p:nvSpPr>
        <p:spPr>
          <a:xfrm>
            <a:off x="108095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MON</a:t>
            </a:r>
            <a:endParaRPr b="1">
              <a:solidFill>
                <a:schemeClr val="dk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2262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TUE</a:t>
            </a:r>
            <a:endParaRPr b="1">
              <a:solidFill>
                <a:schemeClr val="l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3405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WED</a:t>
            </a:r>
            <a:endParaRPr b="1">
              <a:solidFill>
                <a:schemeClr val="accen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4548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THU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6757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FRI</a:t>
            </a:r>
            <a:endParaRPr b="1">
              <a:solidFill>
                <a:schemeClr val="accent4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7900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SAT</a:t>
            </a:r>
            <a:endParaRPr b="1">
              <a:solidFill>
                <a:schemeClr val="accent5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4" name="Google Shape;74;p2"/>
          <p:cNvSpPr txBox="1"/>
          <p:nvPr/>
        </p:nvSpPr>
        <p:spPr>
          <a:xfrm>
            <a:off x="9043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SUN</a:t>
            </a:r>
            <a:endParaRPr b="1">
              <a:solidFill>
                <a:schemeClr val="accent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1059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1406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1059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1059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1406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" name="Google Shape;80;p2"/>
          <p:cNvSpPr/>
          <p:nvPr/>
        </p:nvSpPr>
        <p:spPr>
          <a:xfrm>
            <a:off x="1059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1059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1406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1059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2"/>
          <p:cNvSpPr/>
          <p:nvPr/>
        </p:nvSpPr>
        <p:spPr>
          <a:xfrm>
            <a:off x="1059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2"/>
          <p:cNvSpPr/>
          <p:nvPr/>
        </p:nvSpPr>
        <p:spPr>
          <a:xfrm>
            <a:off x="1406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1051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"/>
          <p:cNvSpPr/>
          <p:nvPr/>
        </p:nvSpPr>
        <p:spPr>
          <a:xfrm>
            <a:off x="1051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"/>
          <p:cNvSpPr/>
          <p:nvPr/>
        </p:nvSpPr>
        <p:spPr>
          <a:xfrm>
            <a:off x="1398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9" name="Google Shape;89;p2"/>
          <p:cNvSpPr/>
          <p:nvPr/>
        </p:nvSpPr>
        <p:spPr>
          <a:xfrm>
            <a:off x="2202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"/>
          <p:cNvSpPr/>
          <p:nvPr/>
        </p:nvSpPr>
        <p:spPr>
          <a:xfrm>
            <a:off x="2202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/>
          <p:nvPr/>
        </p:nvSpPr>
        <p:spPr>
          <a:xfrm>
            <a:off x="2549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2202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"/>
          <p:cNvSpPr/>
          <p:nvPr/>
        </p:nvSpPr>
        <p:spPr>
          <a:xfrm>
            <a:off x="2202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2549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2202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2202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/>
          <p:nvPr/>
        </p:nvSpPr>
        <p:spPr>
          <a:xfrm>
            <a:off x="2549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2202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2202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2549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2194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"/>
          <p:cNvSpPr/>
          <p:nvPr/>
        </p:nvSpPr>
        <p:spPr>
          <a:xfrm>
            <a:off x="2194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2541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3345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3345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3692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345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3345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3692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3345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"/>
          <p:cNvSpPr/>
          <p:nvPr/>
        </p:nvSpPr>
        <p:spPr>
          <a:xfrm>
            <a:off x="3345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3692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3345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"/>
          <p:cNvSpPr/>
          <p:nvPr/>
        </p:nvSpPr>
        <p:spPr>
          <a:xfrm>
            <a:off x="3345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"/>
          <p:cNvSpPr/>
          <p:nvPr/>
        </p:nvSpPr>
        <p:spPr>
          <a:xfrm>
            <a:off x="3692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3337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3337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"/>
          <p:cNvSpPr/>
          <p:nvPr/>
        </p:nvSpPr>
        <p:spPr>
          <a:xfrm>
            <a:off x="3684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4488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"/>
          <p:cNvSpPr/>
          <p:nvPr/>
        </p:nvSpPr>
        <p:spPr>
          <a:xfrm>
            <a:off x="4488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4835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4488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4488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"/>
          <p:cNvSpPr/>
          <p:nvPr/>
        </p:nvSpPr>
        <p:spPr>
          <a:xfrm>
            <a:off x="4835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4488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"/>
          <p:cNvSpPr/>
          <p:nvPr/>
        </p:nvSpPr>
        <p:spPr>
          <a:xfrm>
            <a:off x="4488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"/>
          <p:cNvSpPr/>
          <p:nvPr/>
        </p:nvSpPr>
        <p:spPr>
          <a:xfrm>
            <a:off x="4835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4488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"/>
          <p:cNvSpPr/>
          <p:nvPr/>
        </p:nvSpPr>
        <p:spPr>
          <a:xfrm>
            <a:off x="4488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"/>
          <p:cNvSpPr/>
          <p:nvPr/>
        </p:nvSpPr>
        <p:spPr>
          <a:xfrm>
            <a:off x="4835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4480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"/>
          <p:cNvSpPr/>
          <p:nvPr/>
        </p:nvSpPr>
        <p:spPr>
          <a:xfrm>
            <a:off x="4480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"/>
          <p:cNvSpPr/>
          <p:nvPr/>
        </p:nvSpPr>
        <p:spPr>
          <a:xfrm>
            <a:off x="4827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6698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"/>
          <p:cNvSpPr/>
          <p:nvPr/>
        </p:nvSpPr>
        <p:spPr>
          <a:xfrm>
            <a:off x="6698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"/>
          <p:cNvSpPr/>
          <p:nvPr/>
        </p:nvSpPr>
        <p:spPr>
          <a:xfrm>
            <a:off x="7045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6698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"/>
          <p:cNvSpPr/>
          <p:nvPr/>
        </p:nvSpPr>
        <p:spPr>
          <a:xfrm>
            <a:off x="6698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"/>
          <p:cNvSpPr/>
          <p:nvPr/>
        </p:nvSpPr>
        <p:spPr>
          <a:xfrm>
            <a:off x="7045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0" name="Google Shape;140;p2"/>
          <p:cNvSpPr/>
          <p:nvPr/>
        </p:nvSpPr>
        <p:spPr>
          <a:xfrm>
            <a:off x="6698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"/>
          <p:cNvSpPr/>
          <p:nvPr/>
        </p:nvSpPr>
        <p:spPr>
          <a:xfrm>
            <a:off x="6698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"/>
          <p:cNvSpPr/>
          <p:nvPr/>
        </p:nvSpPr>
        <p:spPr>
          <a:xfrm>
            <a:off x="7045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3" name="Google Shape;143;p2"/>
          <p:cNvSpPr/>
          <p:nvPr/>
        </p:nvSpPr>
        <p:spPr>
          <a:xfrm>
            <a:off x="6698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"/>
          <p:cNvSpPr/>
          <p:nvPr/>
        </p:nvSpPr>
        <p:spPr>
          <a:xfrm>
            <a:off x="6698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"/>
          <p:cNvSpPr/>
          <p:nvPr/>
        </p:nvSpPr>
        <p:spPr>
          <a:xfrm>
            <a:off x="7045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6" name="Google Shape;146;p2"/>
          <p:cNvSpPr/>
          <p:nvPr/>
        </p:nvSpPr>
        <p:spPr>
          <a:xfrm>
            <a:off x="6689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"/>
          <p:cNvSpPr/>
          <p:nvPr/>
        </p:nvSpPr>
        <p:spPr>
          <a:xfrm>
            <a:off x="6689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"/>
          <p:cNvSpPr/>
          <p:nvPr/>
        </p:nvSpPr>
        <p:spPr>
          <a:xfrm>
            <a:off x="7037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" name="Google Shape;149;p2"/>
          <p:cNvSpPr/>
          <p:nvPr/>
        </p:nvSpPr>
        <p:spPr>
          <a:xfrm>
            <a:off x="7841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"/>
          <p:cNvSpPr/>
          <p:nvPr/>
        </p:nvSpPr>
        <p:spPr>
          <a:xfrm>
            <a:off x="7841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"/>
          <p:cNvSpPr/>
          <p:nvPr/>
        </p:nvSpPr>
        <p:spPr>
          <a:xfrm>
            <a:off x="8188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2" name="Google Shape;152;p2"/>
          <p:cNvSpPr/>
          <p:nvPr/>
        </p:nvSpPr>
        <p:spPr>
          <a:xfrm>
            <a:off x="7841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"/>
          <p:cNvSpPr/>
          <p:nvPr/>
        </p:nvSpPr>
        <p:spPr>
          <a:xfrm>
            <a:off x="7841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"/>
          <p:cNvSpPr/>
          <p:nvPr/>
        </p:nvSpPr>
        <p:spPr>
          <a:xfrm>
            <a:off x="8188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5" name="Google Shape;155;p2"/>
          <p:cNvSpPr/>
          <p:nvPr/>
        </p:nvSpPr>
        <p:spPr>
          <a:xfrm>
            <a:off x="7841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"/>
          <p:cNvSpPr/>
          <p:nvPr/>
        </p:nvSpPr>
        <p:spPr>
          <a:xfrm>
            <a:off x="7841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"/>
          <p:cNvSpPr/>
          <p:nvPr/>
        </p:nvSpPr>
        <p:spPr>
          <a:xfrm>
            <a:off x="8188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8" name="Google Shape;158;p2"/>
          <p:cNvSpPr/>
          <p:nvPr/>
        </p:nvSpPr>
        <p:spPr>
          <a:xfrm>
            <a:off x="7841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"/>
          <p:cNvSpPr/>
          <p:nvPr/>
        </p:nvSpPr>
        <p:spPr>
          <a:xfrm>
            <a:off x="7841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"/>
          <p:cNvSpPr/>
          <p:nvPr/>
        </p:nvSpPr>
        <p:spPr>
          <a:xfrm>
            <a:off x="8188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1" name="Google Shape;161;p2"/>
          <p:cNvSpPr/>
          <p:nvPr/>
        </p:nvSpPr>
        <p:spPr>
          <a:xfrm>
            <a:off x="7832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"/>
          <p:cNvSpPr/>
          <p:nvPr/>
        </p:nvSpPr>
        <p:spPr>
          <a:xfrm>
            <a:off x="7832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"/>
          <p:cNvSpPr/>
          <p:nvPr/>
        </p:nvSpPr>
        <p:spPr>
          <a:xfrm>
            <a:off x="8180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4" name="Google Shape;164;p2"/>
          <p:cNvSpPr/>
          <p:nvPr/>
        </p:nvSpPr>
        <p:spPr>
          <a:xfrm>
            <a:off x="8984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"/>
          <p:cNvSpPr/>
          <p:nvPr/>
        </p:nvSpPr>
        <p:spPr>
          <a:xfrm>
            <a:off x="8984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"/>
          <p:cNvSpPr/>
          <p:nvPr/>
        </p:nvSpPr>
        <p:spPr>
          <a:xfrm>
            <a:off x="9331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8984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"/>
          <p:cNvSpPr/>
          <p:nvPr/>
        </p:nvSpPr>
        <p:spPr>
          <a:xfrm>
            <a:off x="8984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"/>
          <p:cNvSpPr/>
          <p:nvPr/>
        </p:nvSpPr>
        <p:spPr>
          <a:xfrm>
            <a:off x="9331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0" name="Google Shape;170;p2"/>
          <p:cNvSpPr/>
          <p:nvPr/>
        </p:nvSpPr>
        <p:spPr>
          <a:xfrm>
            <a:off x="8984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"/>
          <p:cNvSpPr/>
          <p:nvPr/>
        </p:nvSpPr>
        <p:spPr>
          <a:xfrm>
            <a:off x="8984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"/>
          <p:cNvSpPr/>
          <p:nvPr/>
        </p:nvSpPr>
        <p:spPr>
          <a:xfrm>
            <a:off x="9331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3" name="Google Shape;173;p2"/>
          <p:cNvSpPr/>
          <p:nvPr/>
        </p:nvSpPr>
        <p:spPr>
          <a:xfrm>
            <a:off x="8984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"/>
          <p:cNvSpPr/>
          <p:nvPr/>
        </p:nvSpPr>
        <p:spPr>
          <a:xfrm>
            <a:off x="8984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"/>
          <p:cNvSpPr/>
          <p:nvPr/>
        </p:nvSpPr>
        <p:spPr>
          <a:xfrm>
            <a:off x="9331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6" name="Google Shape;176;p2"/>
          <p:cNvSpPr/>
          <p:nvPr/>
        </p:nvSpPr>
        <p:spPr>
          <a:xfrm>
            <a:off x="8975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"/>
          <p:cNvSpPr/>
          <p:nvPr/>
        </p:nvSpPr>
        <p:spPr>
          <a:xfrm>
            <a:off x="8975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"/>
          <p:cNvSpPr/>
          <p:nvPr/>
        </p:nvSpPr>
        <p:spPr>
          <a:xfrm>
            <a:off x="9323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79" name="Google Shape;179;p2"/>
          <p:cNvSpPr/>
          <p:nvPr/>
        </p:nvSpPr>
        <p:spPr>
          <a:xfrm>
            <a:off x="10085900" y="1335525"/>
            <a:ext cx="1008900" cy="53940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"/>
          <p:cNvSpPr/>
          <p:nvPr/>
        </p:nvSpPr>
        <p:spPr>
          <a:xfrm>
            <a:off x="10085950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666666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"/>
          <p:cNvSpPr/>
          <p:nvPr/>
        </p:nvSpPr>
        <p:spPr>
          <a:xfrm>
            <a:off x="10212196" y="1035100"/>
            <a:ext cx="756300" cy="3138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Englebert"/>
                <a:ea typeface="Englebert"/>
                <a:cs typeface="Englebert"/>
                <a:sym typeface="Englebert"/>
              </a:rPr>
              <a:t>TO-DO</a:t>
            </a:r>
            <a:endParaRPr b="1" sz="1200">
              <a:latin typeface="Englebert"/>
              <a:ea typeface="Englebert"/>
              <a:cs typeface="Englebert"/>
              <a:sym typeface="Englebert"/>
            </a:endParaRPr>
          </a:p>
        </p:txBody>
      </p:sp>
      <p:pic>
        <p:nvPicPr>
          <p:cNvPr descr="A picture containing drawing&#10;&#10;Description automatically generated" id="182" name="Google Shape;182;p2"/>
          <p:cNvPicPr preferRelativeResize="0"/>
          <p:nvPr/>
        </p:nvPicPr>
        <p:blipFill rotWithShape="1">
          <a:blip r:embed="rId2">
            <a:alphaModFix amt="14000"/>
          </a:blip>
          <a:srcRect b="11237" l="76064" r="0" t="0"/>
          <a:stretch/>
        </p:blipFill>
        <p:spPr>
          <a:xfrm>
            <a:off x="10104225" y="1474900"/>
            <a:ext cx="1008901" cy="5200351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4" name="Google Shape;184;p2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5" name="Google Shape;185;p2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6" name="Google Shape;186;p2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7" name="Google Shape;187;p2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8" name="Google Shape;188;p2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9" name="Google Shape;189;p2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0" name="Google Shape;190;p2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1" name="Google Shape;191;p2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2" name="Google Shape;192;p2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3" name="Google Shape;193;p2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4" name="Google Shape;194;p2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5" name="Google Shape;195;p2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6" name="Google Shape;196;p2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7" name="Google Shape;197;p2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8" name="Google Shape;198;p2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9" name="Google Shape;199;p2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0" name="Google Shape;200;p2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1" name="Google Shape;201;p2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2" name="Google Shape;202;p2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3" name="Google Shape;203;p2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4" name="Google Shape;204;p2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5" name="Google Shape;205;p2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6" name="Google Shape;206;p2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7" name="Google Shape;207;p2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8" name="Google Shape;208;p2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9" name="Google Shape;209;p2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0" name="Google Shape;210;p2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1" name="Google Shape;211;p2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2" name="Google Shape;212;p2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3" name="Google Shape;213;p2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4" name="Google Shape;214;p2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5" name="Google Shape;215;p2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6" name="Google Shape;216;p2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7" name="Google Shape;217;p2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8" name="Google Shape;218;p2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9" name="Google Shape;219;p2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 Semester Week View">
  <p:cSld name="CUSTOM_15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3"/>
          <p:cNvSpPr/>
          <p:nvPr/>
        </p:nvSpPr>
        <p:spPr>
          <a:xfrm flipH="1" rot="-5400000">
            <a:off x="275575" y="1548175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"/>
          <p:cNvSpPr/>
          <p:nvPr/>
        </p:nvSpPr>
        <p:spPr>
          <a:xfrm flipH="1" rot="-5400000">
            <a:off x="275575" y="2667786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3"/>
          <p:cNvSpPr/>
          <p:nvPr/>
        </p:nvSpPr>
        <p:spPr>
          <a:xfrm flipH="1" rot="-5400000">
            <a:off x="275575" y="378739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3"/>
          <p:cNvSpPr/>
          <p:nvPr/>
        </p:nvSpPr>
        <p:spPr>
          <a:xfrm flipH="1" rot="-5400000">
            <a:off x="275575" y="49070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3"/>
          <p:cNvSpPr/>
          <p:nvPr/>
        </p:nvSpPr>
        <p:spPr>
          <a:xfrm flipH="1" rot="-5400000">
            <a:off x="275575" y="60266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3"/>
          <p:cNvSpPr txBox="1"/>
          <p:nvPr/>
        </p:nvSpPr>
        <p:spPr>
          <a:xfrm flipH="1" rot="-5400000">
            <a:off x="222900" y="1590650"/>
            <a:ext cx="9747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1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8" name="Google Shape;228;p3"/>
          <p:cNvSpPr txBox="1"/>
          <p:nvPr/>
        </p:nvSpPr>
        <p:spPr>
          <a:xfrm flipH="1" rot="-5400000">
            <a:off x="240450" y="2744550"/>
            <a:ext cx="939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2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9" name="Google Shape;229;p3"/>
          <p:cNvSpPr txBox="1"/>
          <p:nvPr/>
        </p:nvSpPr>
        <p:spPr>
          <a:xfrm flipH="1" rot="-5400000">
            <a:off x="247650" y="3851649"/>
            <a:ext cx="9252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3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0" name="Google Shape;230;p3"/>
          <p:cNvSpPr txBox="1"/>
          <p:nvPr/>
        </p:nvSpPr>
        <p:spPr>
          <a:xfrm flipH="1" rot="-5400000">
            <a:off x="259050" y="4954576"/>
            <a:ext cx="9024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4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1" name="Google Shape;231;p3"/>
          <p:cNvSpPr txBox="1"/>
          <p:nvPr/>
        </p:nvSpPr>
        <p:spPr>
          <a:xfrm flipH="1" rot="-5400000">
            <a:off x="286950" y="6073775"/>
            <a:ext cx="846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5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2" name="Google Shape;232;p3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4" name="Google Shape;234;p3"/>
          <p:cNvSpPr/>
          <p:nvPr/>
        </p:nvSpPr>
        <p:spPr>
          <a:xfrm>
            <a:off x="974953" y="90584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"/>
          <p:cNvSpPr/>
          <p:nvPr/>
        </p:nvSpPr>
        <p:spPr>
          <a:xfrm>
            <a:off x="921928" y="70047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3" name="Google Shape;243;p3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4" name="Google Shape;244;p3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5" name="Google Shape;245;p3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6" name="Google Shape;246;p3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7" name="Google Shape;247;p3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8" name="Google Shape;248;p3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3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3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3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3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3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3"/>
          <p:cNvSpPr txBox="1"/>
          <p:nvPr/>
        </p:nvSpPr>
        <p:spPr>
          <a:xfrm rot="5400000">
            <a:off x="10054075" y="531350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5" name="Google Shape;255;p3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6" name="Google Shape;256;p3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7" name="Google Shape;257;p3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8" name="Google Shape;258;p3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59" name="Google Shape;259;p3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0" name="Google Shape;260;p3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3"/>
          <p:cNvSpPr txBox="1"/>
          <p:nvPr>
            <p:ph idx="1" type="subTitle"/>
          </p:nvPr>
        </p:nvSpPr>
        <p:spPr>
          <a:xfrm>
            <a:off x="8257475" y="112175"/>
            <a:ext cx="2765700" cy="4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glebert"/>
              <a:buNone/>
              <a:defRPr b="1" sz="3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2pPr>
            <a:lvl3pPr lvl="2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3pPr>
            <a:lvl4pPr lvl="3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4pPr>
            <a:lvl5pPr lvl="4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5pPr>
            <a:lvl6pPr lvl="5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6pPr>
            <a:lvl7pPr lvl="6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7pPr>
            <a:lvl8pPr lvl="7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8pPr>
            <a:lvl9pPr lvl="8" rtl="0" algn="r">
              <a:spcBef>
                <a:spcPts val="2100"/>
              </a:spcBef>
              <a:spcAft>
                <a:spcPts val="2100"/>
              </a:spcAft>
              <a:buSzPts val="3000"/>
              <a:buNone/>
              <a:defRPr b="1" sz="3000"/>
            </a:lvl9pPr>
          </a:lstStyle>
          <a:p/>
        </p:txBody>
      </p:sp>
      <p:sp>
        <p:nvSpPr>
          <p:cNvPr id="262" name="Google Shape;262;p3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63" name="Google Shape;263;p3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264" name="Google Shape;264;p3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5" name="Google Shape;275;p3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6" name="Google Shape;276;p3"/>
          <p:cNvSpPr/>
          <p:nvPr/>
        </p:nvSpPr>
        <p:spPr>
          <a:xfrm>
            <a:off x="1059399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3"/>
          <p:cNvSpPr/>
          <p:nvPr/>
        </p:nvSpPr>
        <p:spPr>
          <a:xfrm>
            <a:off x="2643075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3"/>
          <p:cNvSpPr/>
          <p:nvPr/>
        </p:nvSpPr>
        <p:spPr>
          <a:xfrm>
            <a:off x="4226751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"/>
          <p:cNvSpPr/>
          <p:nvPr/>
        </p:nvSpPr>
        <p:spPr>
          <a:xfrm>
            <a:off x="6673802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"/>
          <p:cNvSpPr/>
          <p:nvPr/>
        </p:nvSpPr>
        <p:spPr>
          <a:xfrm>
            <a:off x="8257478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"/>
          <p:cNvSpPr/>
          <p:nvPr/>
        </p:nvSpPr>
        <p:spPr>
          <a:xfrm>
            <a:off x="9797450" y="1330674"/>
            <a:ext cx="1376700" cy="23427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3"/>
          <p:cNvSpPr/>
          <p:nvPr/>
        </p:nvSpPr>
        <p:spPr>
          <a:xfrm>
            <a:off x="9797450" y="4276682"/>
            <a:ext cx="1376700" cy="23427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3"/>
          <p:cNvSpPr/>
          <p:nvPr/>
        </p:nvSpPr>
        <p:spPr>
          <a:xfrm>
            <a:off x="10595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3"/>
          <p:cNvSpPr/>
          <p:nvPr/>
        </p:nvSpPr>
        <p:spPr>
          <a:xfrm>
            <a:off x="2643075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"/>
          <p:cNvSpPr/>
          <p:nvPr/>
        </p:nvSpPr>
        <p:spPr>
          <a:xfrm>
            <a:off x="42267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3"/>
          <p:cNvSpPr/>
          <p:nvPr/>
        </p:nvSpPr>
        <p:spPr>
          <a:xfrm>
            <a:off x="667380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3"/>
          <p:cNvSpPr/>
          <p:nvPr/>
        </p:nvSpPr>
        <p:spPr>
          <a:xfrm>
            <a:off x="8257475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"/>
          <p:cNvSpPr/>
          <p:nvPr/>
        </p:nvSpPr>
        <p:spPr>
          <a:xfrm>
            <a:off x="97974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3"/>
          <p:cNvSpPr/>
          <p:nvPr/>
        </p:nvSpPr>
        <p:spPr>
          <a:xfrm>
            <a:off x="9797450" y="427662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3"/>
          <p:cNvSpPr txBox="1"/>
          <p:nvPr/>
        </p:nvSpPr>
        <p:spPr>
          <a:xfrm>
            <a:off x="1096938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MON</a:t>
            </a:r>
            <a:endParaRPr b="1" sz="2200">
              <a:solidFill>
                <a:schemeClr val="dk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1" name="Google Shape;291;p3"/>
          <p:cNvSpPr txBox="1"/>
          <p:nvPr/>
        </p:nvSpPr>
        <p:spPr>
          <a:xfrm>
            <a:off x="2709466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TUE</a:t>
            </a:r>
            <a:endParaRPr b="1" sz="2200">
              <a:solidFill>
                <a:schemeClr val="l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2" name="Google Shape;292;p3"/>
          <p:cNvSpPr txBox="1"/>
          <p:nvPr/>
        </p:nvSpPr>
        <p:spPr>
          <a:xfrm>
            <a:off x="4269912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WED</a:t>
            </a:r>
            <a:endParaRPr b="1" sz="2200">
              <a:solidFill>
                <a:schemeClr val="accen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3" name="Google Shape;293;p3"/>
          <p:cNvSpPr txBox="1"/>
          <p:nvPr/>
        </p:nvSpPr>
        <p:spPr>
          <a:xfrm>
            <a:off x="6711338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THU</a:t>
            </a:r>
            <a:endParaRPr b="1" sz="22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4" name="Google Shape;294;p3"/>
          <p:cNvSpPr txBox="1"/>
          <p:nvPr/>
        </p:nvSpPr>
        <p:spPr>
          <a:xfrm>
            <a:off x="8323866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FRI</a:t>
            </a:r>
            <a:endParaRPr b="1" sz="2200">
              <a:solidFill>
                <a:schemeClr val="accent4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5" name="Google Shape;295;p3"/>
          <p:cNvSpPr txBox="1"/>
          <p:nvPr/>
        </p:nvSpPr>
        <p:spPr>
          <a:xfrm>
            <a:off x="9884312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SAT</a:t>
            </a:r>
            <a:endParaRPr b="1" sz="2200">
              <a:solidFill>
                <a:schemeClr val="accent5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6" name="Google Shape;296;p3"/>
          <p:cNvSpPr txBox="1"/>
          <p:nvPr/>
        </p:nvSpPr>
        <p:spPr>
          <a:xfrm>
            <a:off x="9841162" y="3657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SUN</a:t>
            </a:r>
            <a:endParaRPr b="1" sz="2200">
              <a:solidFill>
                <a:schemeClr val="accent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7" name="Google Shape;297;p3"/>
          <p:cNvSpPr/>
          <p:nvPr/>
        </p:nvSpPr>
        <p:spPr>
          <a:xfrm>
            <a:off x="15473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98" name="Google Shape;298;p3"/>
          <p:cNvSpPr/>
          <p:nvPr/>
        </p:nvSpPr>
        <p:spPr>
          <a:xfrm>
            <a:off x="31309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99" name="Google Shape;299;p3"/>
          <p:cNvSpPr/>
          <p:nvPr/>
        </p:nvSpPr>
        <p:spPr>
          <a:xfrm>
            <a:off x="47145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0" name="Google Shape;300;p3"/>
          <p:cNvSpPr/>
          <p:nvPr/>
        </p:nvSpPr>
        <p:spPr>
          <a:xfrm>
            <a:off x="7161675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1" name="Google Shape;301;p3"/>
          <p:cNvSpPr/>
          <p:nvPr/>
        </p:nvSpPr>
        <p:spPr>
          <a:xfrm>
            <a:off x="872350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2" name="Google Shape;302;p3"/>
          <p:cNvSpPr/>
          <p:nvPr/>
        </p:nvSpPr>
        <p:spPr>
          <a:xfrm>
            <a:off x="10285325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3" name="Google Shape;303;p3"/>
          <p:cNvSpPr/>
          <p:nvPr/>
        </p:nvSpPr>
        <p:spPr>
          <a:xfrm>
            <a:off x="10288600" y="4096325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04" name="Google Shape;304;p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5" name="Google Shape;305;p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6" name="Google Shape;306;p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7" name="Google Shape;307;p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8" name="Google Shape;308;p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9" name="Google Shape;309;p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0" name="Google Shape;310;p3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Blank Page">
  <p:cSld name="CUSTOM_15_1"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4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5" name="Google Shape;315;p4"/>
          <p:cNvSpPr/>
          <p:nvPr/>
        </p:nvSpPr>
        <p:spPr>
          <a:xfrm>
            <a:off x="974953" y="90584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4"/>
          <p:cNvSpPr/>
          <p:nvPr/>
        </p:nvSpPr>
        <p:spPr>
          <a:xfrm>
            <a:off x="921928" y="70047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4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4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4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4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4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4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4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4" name="Google Shape;324;p4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5" name="Google Shape;325;p4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6" name="Google Shape;326;p4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7" name="Google Shape;327;p4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8" name="Google Shape;328;p4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9" name="Google Shape;329;p4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4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4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4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4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4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4"/>
          <p:cNvSpPr txBox="1"/>
          <p:nvPr/>
        </p:nvSpPr>
        <p:spPr>
          <a:xfrm rot="5400000">
            <a:off x="10054075" y="531350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6" name="Google Shape;336;p4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7" name="Google Shape;337;p4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8" name="Google Shape;338;p4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9" name="Google Shape;339;p4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40" name="Google Shape;340;p4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41" name="Google Shape;341;p4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4"/>
          <p:cNvSpPr txBox="1"/>
          <p:nvPr>
            <p:ph idx="1" type="subTitle"/>
          </p:nvPr>
        </p:nvSpPr>
        <p:spPr>
          <a:xfrm>
            <a:off x="6875700" y="264575"/>
            <a:ext cx="4147500" cy="4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Englebert"/>
              <a:buNone/>
              <a:defRPr b="1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2pPr>
            <a:lvl3pPr lvl="2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3pPr>
            <a:lvl4pPr lvl="3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4pPr>
            <a:lvl5pPr lvl="4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5pPr>
            <a:lvl6pPr lvl="5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6pPr>
            <a:lvl7pPr lvl="6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7pPr>
            <a:lvl8pPr lvl="7" rtl="0" algn="r">
              <a:spcBef>
                <a:spcPts val="2100"/>
              </a:spcBef>
              <a:spcAft>
                <a:spcPts val="0"/>
              </a:spcAft>
              <a:buSzPts val="1900"/>
              <a:buNone/>
              <a:defRPr b="1"/>
            </a:lvl8pPr>
            <a:lvl9pPr lvl="8" rtl="0" algn="r">
              <a:spcBef>
                <a:spcPts val="2100"/>
              </a:spcBef>
              <a:spcAft>
                <a:spcPts val="2100"/>
              </a:spcAft>
              <a:buSzPts val="1900"/>
              <a:buNone/>
              <a:defRPr b="1"/>
            </a:lvl9pPr>
          </a:lstStyle>
          <a:p/>
        </p:txBody>
      </p:sp>
      <p:sp>
        <p:nvSpPr>
          <p:cNvPr id="343" name="Google Shape;343;p4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344" name="Google Shape;344;p4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345" name="Google Shape;345;p4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6" name="Google Shape;356;p4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57" name="Google Shape;357;p4"/>
          <p:cNvSpPr txBox="1"/>
          <p:nvPr>
            <p:ph idx="2" type="body"/>
          </p:nvPr>
        </p:nvSpPr>
        <p:spPr>
          <a:xfrm>
            <a:off x="6642700" y="1536625"/>
            <a:ext cx="44352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kko"/>
              <a:buChar char="●"/>
              <a:defRPr sz="24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1pPr>
            <a:lvl2pPr indent="-349250" lvl="1" marL="914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2pPr>
            <a:lvl3pPr indent="-349250" lvl="2" marL="1371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3pPr>
            <a:lvl4pPr indent="-349250" lvl="3" marL="18288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4pPr>
            <a:lvl5pPr indent="-349250" lvl="4" marL="22860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5pPr>
            <a:lvl6pPr indent="-349250" lvl="5" marL="27432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6pPr>
            <a:lvl7pPr indent="-349250" lvl="6" marL="3200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7pPr>
            <a:lvl8pPr indent="-349250" lvl="7" marL="3657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8pPr>
            <a:lvl9pPr indent="-349250" lvl="8" marL="4114800" rtl="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9pPr>
          </a:lstStyle>
          <a:p/>
        </p:txBody>
      </p:sp>
      <p:sp>
        <p:nvSpPr>
          <p:cNvPr id="358" name="Google Shape;358;p4"/>
          <p:cNvSpPr txBox="1"/>
          <p:nvPr>
            <p:ph idx="3" type="body"/>
          </p:nvPr>
        </p:nvSpPr>
        <p:spPr>
          <a:xfrm>
            <a:off x="1114100" y="1536625"/>
            <a:ext cx="44352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kko"/>
              <a:buChar char="●"/>
              <a:defRPr sz="24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1pPr>
            <a:lvl2pPr indent="-349250" lvl="1" marL="914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2pPr>
            <a:lvl3pPr indent="-349250" lvl="2" marL="1371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3pPr>
            <a:lvl4pPr indent="-349250" lvl="3" marL="18288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4pPr>
            <a:lvl5pPr indent="-349250" lvl="4" marL="22860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5pPr>
            <a:lvl6pPr indent="-349250" lvl="5" marL="27432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6pPr>
            <a:lvl7pPr indent="-349250" lvl="6" marL="3200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7pPr>
            <a:lvl8pPr indent="-349250" lvl="7" marL="3657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8pPr>
            <a:lvl9pPr indent="-349250" lvl="8" marL="4114800" rtl="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Semester Month View">
  <p:cSld name="CUSTOM_14"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5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5"/>
          <p:cNvSpPr/>
          <p:nvPr/>
        </p:nvSpPr>
        <p:spPr>
          <a:xfrm flipH="1" rot="-5400000">
            <a:off x="275575" y="1548175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5"/>
          <p:cNvSpPr/>
          <p:nvPr/>
        </p:nvSpPr>
        <p:spPr>
          <a:xfrm flipH="1" rot="-5400000">
            <a:off x="275575" y="2667786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5"/>
          <p:cNvSpPr/>
          <p:nvPr/>
        </p:nvSpPr>
        <p:spPr>
          <a:xfrm flipH="1" rot="-5400000">
            <a:off x="275575" y="378739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5"/>
          <p:cNvSpPr/>
          <p:nvPr/>
        </p:nvSpPr>
        <p:spPr>
          <a:xfrm flipH="1" rot="-5400000">
            <a:off x="275575" y="49070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5"/>
          <p:cNvSpPr/>
          <p:nvPr/>
        </p:nvSpPr>
        <p:spPr>
          <a:xfrm flipH="1" rot="-5400000">
            <a:off x="275575" y="60266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5"/>
          <p:cNvSpPr txBox="1"/>
          <p:nvPr/>
        </p:nvSpPr>
        <p:spPr>
          <a:xfrm flipH="1" rot="-5400000">
            <a:off x="222900" y="1590650"/>
            <a:ext cx="9747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1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67" name="Google Shape;367;p5"/>
          <p:cNvSpPr txBox="1"/>
          <p:nvPr/>
        </p:nvSpPr>
        <p:spPr>
          <a:xfrm flipH="1" rot="-5400000">
            <a:off x="240450" y="2744550"/>
            <a:ext cx="939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2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68" name="Google Shape;368;p5"/>
          <p:cNvSpPr txBox="1"/>
          <p:nvPr/>
        </p:nvSpPr>
        <p:spPr>
          <a:xfrm flipH="1" rot="-5400000">
            <a:off x="247650" y="3851649"/>
            <a:ext cx="9252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3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69" name="Google Shape;369;p5"/>
          <p:cNvSpPr txBox="1"/>
          <p:nvPr/>
        </p:nvSpPr>
        <p:spPr>
          <a:xfrm flipH="1" rot="-5400000">
            <a:off x="259050" y="4954576"/>
            <a:ext cx="9024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4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0" name="Google Shape;370;p5"/>
          <p:cNvSpPr txBox="1"/>
          <p:nvPr/>
        </p:nvSpPr>
        <p:spPr>
          <a:xfrm flipH="1" rot="-5400000">
            <a:off x="286950" y="6073775"/>
            <a:ext cx="846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5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71" name="Google Shape;371;p5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974953" y="90584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5"/>
          <p:cNvSpPr/>
          <p:nvPr/>
        </p:nvSpPr>
        <p:spPr>
          <a:xfrm>
            <a:off x="921928" y="70047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5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5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5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5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5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5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5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2" name="Google Shape;382;p5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3" name="Google Shape;383;p5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4" name="Google Shape;384;p5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5" name="Google Shape;385;p5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6" name="Google Shape;386;p5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7" name="Google Shape;387;p5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5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5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5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5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5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5"/>
          <p:cNvSpPr txBox="1"/>
          <p:nvPr/>
        </p:nvSpPr>
        <p:spPr>
          <a:xfrm rot="5400000">
            <a:off x="10054075" y="531350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4" name="Google Shape;394;p5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5" name="Google Shape;395;p5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6" name="Google Shape;396;p5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7" name="Google Shape;397;p5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8" name="Google Shape;398;p5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9" name="Google Shape;399;p5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5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401" name="Google Shape;401;p5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402" name="Google Shape;402;p5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3" name="Google Shape;413;p5"/>
          <p:cNvSpPr/>
          <p:nvPr/>
        </p:nvSpPr>
        <p:spPr>
          <a:xfrm>
            <a:off x="1059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5"/>
          <p:cNvSpPr txBox="1"/>
          <p:nvPr/>
        </p:nvSpPr>
        <p:spPr>
          <a:xfrm>
            <a:off x="108095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MON</a:t>
            </a:r>
            <a:endParaRPr b="1">
              <a:solidFill>
                <a:schemeClr val="dk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5" name="Google Shape;415;p5"/>
          <p:cNvSpPr txBox="1"/>
          <p:nvPr/>
        </p:nvSpPr>
        <p:spPr>
          <a:xfrm>
            <a:off x="2262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TUE</a:t>
            </a:r>
            <a:endParaRPr b="1">
              <a:solidFill>
                <a:schemeClr val="l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6" name="Google Shape;416;p5"/>
          <p:cNvSpPr txBox="1"/>
          <p:nvPr/>
        </p:nvSpPr>
        <p:spPr>
          <a:xfrm>
            <a:off x="3405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WED</a:t>
            </a:r>
            <a:endParaRPr b="1">
              <a:solidFill>
                <a:schemeClr val="accen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7" name="Google Shape;417;p5"/>
          <p:cNvSpPr txBox="1"/>
          <p:nvPr/>
        </p:nvSpPr>
        <p:spPr>
          <a:xfrm>
            <a:off x="45481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THU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8" name="Google Shape;418;p5"/>
          <p:cNvSpPr txBox="1"/>
          <p:nvPr/>
        </p:nvSpPr>
        <p:spPr>
          <a:xfrm>
            <a:off x="6757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FRI</a:t>
            </a:r>
            <a:endParaRPr b="1">
              <a:solidFill>
                <a:schemeClr val="accent4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9" name="Google Shape;419;p5"/>
          <p:cNvSpPr txBox="1"/>
          <p:nvPr/>
        </p:nvSpPr>
        <p:spPr>
          <a:xfrm>
            <a:off x="7900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SAT</a:t>
            </a:r>
            <a:endParaRPr b="1">
              <a:solidFill>
                <a:schemeClr val="accent5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20" name="Google Shape;420;p5"/>
          <p:cNvSpPr txBox="1"/>
          <p:nvPr/>
        </p:nvSpPr>
        <p:spPr>
          <a:xfrm>
            <a:off x="9043900" y="806825"/>
            <a:ext cx="949200" cy="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SUN</a:t>
            </a:r>
            <a:endParaRPr b="1">
              <a:solidFill>
                <a:schemeClr val="accent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21" name="Google Shape;421;p5"/>
          <p:cNvSpPr/>
          <p:nvPr/>
        </p:nvSpPr>
        <p:spPr>
          <a:xfrm>
            <a:off x="1059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5"/>
          <p:cNvSpPr/>
          <p:nvPr/>
        </p:nvSpPr>
        <p:spPr>
          <a:xfrm>
            <a:off x="1406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3" name="Google Shape;423;p5"/>
          <p:cNvSpPr/>
          <p:nvPr/>
        </p:nvSpPr>
        <p:spPr>
          <a:xfrm>
            <a:off x="1059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5"/>
          <p:cNvSpPr/>
          <p:nvPr/>
        </p:nvSpPr>
        <p:spPr>
          <a:xfrm>
            <a:off x="1059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5"/>
          <p:cNvSpPr/>
          <p:nvPr/>
        </p:nvSpPr>
        <p:spPr>
          <a:xfrm>
            <a:off x="1406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6" name="Google Shape;426;p5"/>
          <p:cNvSpPr/>
          <p:nvPr/>
        </p:nvSpPr>
        <p:spPr>
          <a:xfrm>
            <a:off x="1059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5"/>
          <p:cNvSpPr/>
          <p:nvPr/>
        </p:nvSpPr>
        <p:spPr>
          <a:xfrm>
            <a:off x="1059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5"/>
          <p:cNvSpPr/>
          <p:nvPr/>
        </p:nvSpPr>
        <p:spPr>
          <a:xfrm>
            <a:off x="1406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9" name="Google Shape;429;p5"/>
          <p:cNvSpPr/>
          <p:nvPr/>
        </p:nvSpPr>
        <p:spPr>
          <a:xfrm>
            <a:off x="1059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5"/>
          <p:cNvSpPr/>
          <p:nvPr/>
        </p:nvSpPr>
        <p:spPr>
          <a:xfrm>
            <a:off x="1059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5"/>
          <p:cNvSpPr/>
          <p:nvPr/>
        </p:nvSpPr>
        <p:spPr>
          <a:xfrm>
            <a:off x="1406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2" name="Google Shape;432;p5"/>
          <p:cNvSpPr/>
          <p:nvPr/>
        </p:nvSpPr>
        <p:spPr>
          <a:xfrm>
            <a:off x="1051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5"/>
          <p:cNvSpPr/>
          <p:nvPr/>
        </p:nvSpPr>
        <p:spPr>
          <a:xfrm>
            <a:off x="1051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5"/>
          <p:cNvSpPr/>
          <p:nvPr/>
        </p:nvSpPr>
        <p:spPr>
          <a:xfrm>
            <a:off x="1398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5" name="Google Shape;435;p5"/>
          <p:cNvSpPr/>
          <p:nvPr/>
        </p:nvSpPr>
        <p:spPr>
          <a:xfrm>
            <a:off x="2202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5"/>
          <p:cNvSpPr/>
          <p:nvPr/>
        </p:nvSpPr>
        <p:spPr>
          <a:xfrm>
            <a:off x="2202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5"/>
          <p:cNvSpPr/>
          <p:nvPr/>
        </p:nvSpPr>
        <p:spPr>
          <a:xfrm>
            <a:off x="2549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8" name="Google Shape;438;p5"/>
          <p:cNvSpPr/>
          <p:nvPr/>
        </p:nvSpPr>
        <p:spPr>
          <a:xfrm>
            <a:off x="2202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5"/>
          <p:cNvSpPr/>
          <p:nvPr/>
        </p:nvSpPr>
        <p:spPr>
          <a:xfrm>
            <a:off x="2202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5"/>
          <p:cNvSpPr/>
          <p:nvPr/>
        </p:nvSpPr>
        <p:spPr>
          <a:xfrm>
            <a:off x="2549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1" name="Google Shape;441;p5"/>
          <p:cNvSpPr/>
          <p:nvPr/>
        </p:nvSpPr>
        <p:spPr>
          <a:xfrm>
            <a:off x="2202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5"/>
          <p:cNvSpPr/>
          <p:nvPr/>
        </p:nvSpPr>
        <p:spPr>
          <a:xfrm>
            <a:off x="2202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5"/>
          <p:cNvSpPr/>
          <p:nvPr/>
        </p:nvSpPr>
        <p:spPr>
          <a:xfrm>
            <a:off x="2549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4" name="Google Shape;444;p5"/>
          <p:cNvSpPr/>
          <p:nvPr/>
        </p:nvSpPr>
        <p:spPr>
          <a:xfrm>
            <a:off x="2202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5"/>
          <p:cNvSpPr/>
          <p:nvPr/>
        </p:nvSpPr>
        <p:spPr>
          <a:xfrm>
            <a:off x="2202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5"/>
          <p:cNvSpPr/>
          <p:nvPr/>
        </p:nvSpPr>
        <p:spPr>
          <a:xfrm>
            <a:off x="2549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47" name="Google Shape;447;p5"/>
          <p:cNvSpPr/>
          <p:nvPr/>
        </p:nvSpPr>
        <p:spPr>
          <a:xfrm>
            <a:off x="2194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5"/>
          <p:cNvSpPr/>
          <p:nvPr/>
        </p:nvSpPr>
        <p:spPr>
          <a:xfrm>
            <a:off x="2194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5"/>
          <p:cNvSpPr/>
          <p:nvPr/>
        </p:nvSpPr>
        <p:spPr>
          <a:xfrm>
            <a:off x="2541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0" name="Google Shape;450;p5"/>
          <p:cNvSpPr/>
          <p:nvPr/>
        </p:nvSpPr>
        <p:spPr>
          <a:xfrm>
            <a:off x="3345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5"/>
          <p:cNvSpPr/>
          <p:nvPr/>
        </p:nvSpPr>
        <p:spPr>
          <a:xfrm>
            <a:off x="3345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5"/>
          <p:cNvSpPr/>
          <p:nvPr/>
        </p:nvSpPr>
        <p:spPr>
          <a:xfrm>
            <a:off x="3692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3" name="Google Shape;453;p5"/>
          <p:cNvSpPr/>
          <p:nvPr/>
        </p:nvSpPr>
        <p:spPr>
          <a:xfrm>
            <a:off x="3345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5"/>
          <p:cNvSpPr/>
          <p:nvPr/>
        </p:nvSpPr>
        <p:spPr>
          <a:xfrm>
            <a:off x="3345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5"/>
          <p:cNvSpPr/>
          <p:nvPr/>
        </p:nvSpPr>
        <p:spPr>
          <a:xfrm>
            <a:off x="3692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6" name="Google Shape;456;p5"/>
          <p:cNvSpPr/>
          <p:nvPr/>
        </p:nvSpPr>
        <p:spPr>
          <a:xfrm>
            <a:off x="3345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5"/>
          <p:cNvSpPr/>
          <p:nvPr/>
        </p:nvSpPr>
        <p:spPr>
          <a:xfrm>
            <a:off x="3345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5"/>
          <p:cNvSpPr/>
          <p:nvPr/>
        </p:nvSpPr>
        <p:spPr>
          <a:xfrm>
            <a:off x="3692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9" name="Google Shape;459;p5"/>
          <p:cNvSpPr/>
          <p:nvPr/>
        </p:nvSpPr>
        <p:spPr>
          <a:xfrm>
            <a:off x="3345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5"/>
          <p:cNvSpPr/>
          <p:nvPr/>
        </p:nvSpPr>
        <p:spPr>
          <a:xfrm>
            <a:off x="3345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5"/>
          <p:cNvSpPr/>
          <p:nvPr/>
        </p:nvSpPr>
        <p:spPr>
          <a:xfrm>
            <a:off x="3692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2" name="Google Shape;462;p5"/>
          <p:cNvSpPr/>
          <p:nvPr/>
        </p:nvSpPr>
        <p:spPr>
          <a:xfrm>
            <a:off x="3337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5"/>
          <p:cNvSpPr/>
          <p:nvPr/>
        </p:nvSpPr>
        <p:spPr>
          <a:xfrm>
            <a:off x="3337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5"/>
          <p:cNvSpPr/>
          <p:nvPr/>
        </p:nvSpPr>
        <p:spPr>
          <a:xfrm>
            <a:off x="3684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5" name="Google Shape;465;p5"/>
          <p:cNvSpPr/>
          <p:nvPr/>
        </p:nvSpPr>
        <p:spPr>
          <a:xfrm>
            <a:off x="44883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5"/>
          <p:cNvSpPr/>
          <p:nvPr/>
        </p:nvSpPr>
        <p:spPr>
          <a:xfrm>
            <a:off x="44883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5"/>
          <p:cNvSpPr/>
          <p:nvPr/>
        </p:nvSpPr>
        <p:spPr>
          <a:xfrm>
            <a:off x="48358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8" name="Google Shape;468;p5"/>
          <p:cNvSpPr/>
          <p:nvPr/>
        </p:nvSpPr>
        <p:spPr>
          <a:xfrm>
            <a:off x="44883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5"/>
          <p:cNvSpPr/>
          <p:nvPr/>
        </p:nvSpPr>
        <p:spPr>
          <a:xfrm>
            <a:off x="44883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5"/>
          <p:cNvSpPr/>
          <p:nvPr/>
        </p:nvSpPr>
        <p:spPr>
          <a:xfrm>
            <a:off x="48358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1" name="Google Shape;471;p5"/>
          <p:cNvSpPr/>
          <p:nvPr/>
        </p:nvSpPr>
        <p:spPr>
          <a:xfrm>
            <a:off x="44883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5"/>
          <p:cNvSpPr/>
          <p:nvPr/>
        </p:nvSpPr>
        <p:spPr>
          <a:xfrm>
            <a:off x="44883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5"/>
          <p:cNvSpPr/>
          <p:nvPr/>
        </p:nvSpPr>
        <p:spPr>
          <a:xfrm>
            <a:off x="48358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4" name="Google Shape;474;p5"/>
          <p:cNvSpPr/>
          <p:nvPr/>
        </p:nvSpPr>
        <p:spPr>
          <a:xfrm>
            <a:off x="44883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5"/>
          <p:cNvSpPr/>
          <p:nvPr/>
        </p:nvSpPr>
        <p:spPr>
          <a:xfrm>
            <a:off x="44883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5"/>
          <p:cNvSpPr/>
          <p:nvPr/>
        </p:nvSpPr>
        <p:spPr>
          <a:xfrm>
            <a:off x="48358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7" name="Google Shape;477;p5"/>
          <p:cNvSpPr/>
          <p:nvPr/>
        </p:nvSpPr>
        <p:spPr>
          <a:xfrm>
            <a:off x="44800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5"/>
          <p:cNvSpPr/>
          <p:nvPr/>
        </p:nvSpPr>
        <p:spPr>
          <a:xfrm>
            <a:off x="44800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5"/>
          <p:cNvSpPr/>
          <p:nvPr/>
        </p:nvSpPr>
        <p:spPr>
          <a:xfrm>
            <a:off x="48276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0" name="Google Shape;480;p5"/>
          <p:cNvSpPr/>
          <p:nvPr/>
        </p:nvSpPr>
        <p:spPr>
          <a:xfrm>
            <a:off x="6698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5"/>
          <p:cNvSpPr/>
          <p:nvPr/>
        </p:nvSpPr>
        <p:spPr>
          <a:xfrm>
            <a:off x="6698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5"/>
          <p:cNvSpPr/>
          <p:nvPr/>
        </p:nvSpPr>
        <p:spPr>
          <a:xfrm>
            <a:off x="7045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3" name="Google Shape;483;p5"/>
          <p:cNvSpPr/>
          <p:nvPr/>
        </p:nvSpPr>
        <p:spPr>
          <a:xfrm>
            <a:off x="6698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5"/>
          <p:cNvSpPr/>
          <p:nvPr/>
        </p:nvSpPr>
        <p:spPr>
          <a:xfrm>
            <a:off x="6698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5"/>
          <p:cNvSpPr/>
          <p:nvPr/>
        </p:nvSpPr>
        <p:spPr>
          <a:xfrm>
            <a:off x="7045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6" name="Google Shape;486;p5"/>
          <p:cNvSpPr/>
          <p:nvPr/>
        </p:nvSpPr>
        <p:spPr>
          <a:xfrm>
            <a:off x="6698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5"/>
          <p:cNvSpPr/>
          <p:nvPr/>
        </p:nvSpPr>
        <p:spPr>
          <a:xfrm>
            <a:off x="6698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5"/>
          <p:cNvSpPr/>
          <p:nvPr/>
        </p:nvSpPr>
        <p:spPr>
          <a:xfrm>
            <a:off x="7045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9" name="Google Shape;489;p5"/>
          <p:cNvSpPr/>
          <p:nvPr/>
        </p:nvSpPr>
        <p:spPr>
          <a:xfrm>
            <a:off x="6698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5"/>
          <p:cNvSpPr/>
          <p:nvPr/>
        </p:nvSpPr>
        <p:spPr>
          <a:xfrm>
            <a:off x="6698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5"/>
          <p:cNvSpPr/>
          <p:nvPr/>
        </p:nvSpPr>
        <p:spPr>
          <a:xfrm>
            <a:off x="7045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2" name="Google Shape;492;p5"/>
          <p:cNvSpPr/>
          <p:nvPr/>
        </p:nvSpPr>
        <p:spPr>
          <a:xfrm>
            <a:off x="6689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5"/>
          <p:cNvSpPr/>
          <p:nvPr/>
        </p:nvSpPr>
        <p:spPr>
          <a:xfrm>
            <a:off x="6689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5"/>
          <p:cNvSpPr/>
          <p:nvPr/>
        </p:nvSpPr>
        <p:spPr>
          <a:xfrm>
            <a:off x="7037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5" name="Google Shape;495;p5"/>
          <p:cNvSpPr/>
          <p:nvPr/>
        </p:nvSpPr>
        <p:spPr>
          <a:xfrm>
            <a:off x="7841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5"/>
          <p:cNvSpPr/>
          <p:nvPr/>
        </p:nvSpPr>
        <p:spPr>
          <a:xfrm>
            <a:off x="7841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5"/>
          <p:cNvSpPr/>
          <p:nvPr/>
        </p:nvSpPr>
        <p:spPr>
          <a:xfrm>
            <a:off x="8188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8" name="Google Shape;498;p5"/>
          <p:cNvSpPr/>
          <p:nvPr/>
        </p:nvSpPr>
        <p:spPr>
          <a:xfrm>
            <a:off x="7841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5"/>
          <p:cNvSpPr/>
          <p:nvPr/>
        </p:nvSpPr>
        <p:spPr>
          <a:xfrm>
            <a:off x="7841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5"/>
          <p:cNvSpPr/>
          <p:nvPr/>
        </p:nvSpPr>
        <p:spPr>
          <a:xfrm>
            <a:off x="8188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1" name="Google Shape;501;p5"/>
          <p:cNvSpPr/>
          <p:nvPr/>
        </p:nvSpPr>
        <p:spPr>
          <a:xfrm>
            <a:off x="7841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5"/>
          <p:cNvSpPr/>
          <p:nvPr/>
        </p:nvSpPr>
        <p:spPr>
          <a:xfrm>
            <a:off x="7841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5"/>
          <p:cNvSpPr/>
          <p:nvPr/>
        </p:nvSpPr>
        <p:spPr>
          <a:xfrm>
            <a:off x="8188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4" name="Google Shape;504;p5"/>
          <p:cNvSpPr/>
          <p:nvPr/>
        </p:nvSpPr>
        <p:spPr>
          <a:xfrm>
            <a:off x="7841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5"/>
          <p:cNvSpPr/>
          <p:nvPr/>
        </p:nvSpPr>
        <p:spPr>
          <a:xfrm>
            <a:off x="7841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5"/>
          <p:cNvSpPr/>
          <p:nvPr/>
        </p:nvSpPr>
        <p:spPr>
          <a:xfrm>
            <a:off x="8188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07" name="Google Shape;507;p5"/>
          <p:cNvSpPr/>
          <p:nvPr/>
        </p:nvSpPr>
        <p:spPr>
          <a:xfrm>
            <a:off x="7832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5"/>
          <p:cNvSpPr/>
          <p:nvPr/>
        </p:nvSpPr>
        <p:spPr>
          <a:xfrm>
            <a:off x="7832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5"/>
          <p:cNvSpPr/>
          <p:nvPr/>
        </p:nvSpPr>
        <p:spPr>
          <a:xfrm>
            <a:off x="8180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0" name="Google Shape;510;p5"/>
          <p:cNvSpPr/>
          <p:nvPr/>
        </p:nvSpPr>
        <p:spPr>
          <a:xfrm>
            <a:off x="8984113" y="1348900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5"/>
          <p:cNvSpPr/>
          <p:nvPr/>
        </p:nvSpPr>
        <p:spPr>
          <a:xfrm>
            <a:off x="8984113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5"/>
          <p:cNvSpPr/>
          <p:nvPr/>
        </p:nvSpPr>
        <p:spPr>
          <a:xfrm>
            <a:off x="9331651" y="1150475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3" name="Google Shape;513;p5"/>
          <p:cNvSpPr/>
          <p:nvPr/>
        </p:nvSpPr>
        <p:spPr>
          <a:xfrm>
            <a:off x="8984113" y="247711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5"/>
          <p:cNvSpPr/>
          <p:nvPr/>
        </p:nvSpPr>
        <p:spPr>
          <a:xfrm>
            <a:off x="8984113" y="247711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5"/>
          <p:cNvSpPr/>
          <p:nvPr/>
        </p:nvSpPr>
        <p:spPr>
          <a:xfrm>
            <a:off x="9331651" y="227868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6" name="Google Shape;516;p5"/>
          <p:cNvSpPr/>
          <p:nvPr/>
        </p:nvSpPr>
        <p:spPr>
          <a:xfrm>
            <a:off x="8984113" y="3594725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5"/>
          <p:cNvSpPr/>
          <p:nvPr/>
        </p:nvSpPr>
        <p:spPr>
          <a:xfrm>
            <a:off x="8984113" y="3594725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5"/>
          <p:cNvSpPr/>
          <p:nvPr/>
        </p:nvSpPr>
        <p:spPr>
          <a:xfrm>
            <a:off x="9331651" y="3396300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9" name="Google Shape;519;p5"/>
          <p:cNvSpPr/>
          <p:nvPr/>
        </p:nvSpPr>
        <p:spPr>
          <a:xfrm>
            <a:off x="8984113" y="4722938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5"/>
          <p:cNvSpPr/>
          <p:nvPr/>
        </p:nvSpPr>
        <p:spPr>
          <a:xfrm>
            <a:off x="8984113" y="4722938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5"/>
          <p:cNvSpPr/>
          <p:nvPr/>
        </p:nvSpPr>
        <p:spPr>
          <a:xfrm>
            <a:off x="9331651" y="4524513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2" name="Google Shape;522;p5"/>
          <p:cNvSpPr/>
          <p:nvPr/>
        </p:nvSpPr>
        <p:spPr>
          <a:xfrm>
            <a:off x="8975888" y="5851163"/>
            <a:ext cx="1008900" cy="8784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5"/>
          <p:cNvSpPr/>
          <p:nvPr/>
        </p:nvSpPr>
        <p:spPr>
          <a:xfrm>
            <a:off x="8975888" y="5851163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5"/>
          <p:cNvSpPr/>
          <p:nvPr/>
        </p:nvSpPr>
        <p:spPr>
          <a:xfrm>
            <a:off x="9323426" y="5652738"/>
            <a:ext cx="313800" cy="3138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5" name="Google Shape;525;p5"/>
          <p:cNvSpPr/>
          <p:nvPr/>
        </p:nvSpPr>
        <p:spPr>
          <a:xfrm>
            <a:off x="10085900" y="1335525"/>
            <a:ext cx="1008900" cy="53940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5"/>
          <p:cNvSpPr/>
          <p:nvPr/>
        </p:nvSpPr>
        <p:spPr>
          <a:xfrm>
            <a:off x="10085950" y="1348900"/>
            <a:ext cx="1008900" cy="126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666666"/>
          </a:solidFill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5"/>
          <p:cNvSpPr/>
          <p:nvPr/>
        </p:nvSpPr>
        <p:spPr>
          <a:xfrm>
            <a:off x="10212196" y="1035100"/>
            <a:ext cx="756300" cy="3138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Englebert"/>
                <a:ea typeface="Englebert"/>
                <a:cs typeface="Englebert"/>
                <a:sym typeface="Englebert"/>
              </a:rPr>
              <a:t>TO-DO</a:t>
            </a:r>
            <a:endParaRPr b="1" sz="1200">
              <a:latin typeface="Englebert"/>
              <a:ea typeface="Englebert"/>
              <a:cs typeface="Englebert"/>
              <a:sym typeface="Englebert"/>
            </a:endParaRPr>
          </a:p>
        </p:txBody>
      </p:sp>
      <p:pic>
        <p:nvPicPr>
          <p:cNvPr descr="A picture containing drawing&#10;&#10;Description automatically generated" id="528" name="Google Shape;528;p5"/>
          <p:cNvPicPr preferRelativeResize="0"/>
          <p:nvPr/>
        </p:nvPicPr>
        <p:blipFill rotWithShape="1">
          <a:blip r:embed="rId2">
            <a:alphaModFix amt="14000"/>
          </a:blip>
          <a:srcRect b="11237" l="76064" r="0" t="0"/>
          <a:stretch/>
        </p:blipFill>
        <p:spPr>
          <a:xfrm>
            <a:off x="10104225" y="1474900"/>
            <a:ext cx="1008901" cy="5200351"/>
          </a:xfrm>
          <a:prstGeom prst="rect">
            <a:avLst/>
          </a:prstGeom>
          <a:noFill/>
          <a:ln>
            <a:noFill/>
          </a:ln>
        </p:spPr>
      </p:pic>
      <p:sp>
        <p:nvSpPr>
          <p:cNvPr id="529" name="Google Shape;529;p5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30" name="Google Shape;530;p5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Englebert"/>
              <a:buNone/>
              <a:defRPr b="1" sz="34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2pPr>
            <a:lvl3pPr lvl="2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3pPr>
            <a:lvl4pPr lvl="3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4pPr>
            <a:lvl5pPr lvl="4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5pPr>
            <a:lvl6pPr lvl="5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6pPr>
            <a:lvl7pPr lvl="6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7pPr>
            <a:lvl8pPr lvl="7" rtl="0" algn="r">
              <a:spcBef>
                <a:spcPts val="2100"/>
              </a:spcBef>
              <a:spcAft>
                <a:spcPts val="0"/>
              </a:spcAft>
              <a:buSzPts val="3400"/>
              <a:buNone/>
              <a:defRPr b="1" sz="3400"/>
            </a:lvl8pPr>
            <a:lvl9pPr lvl="8" rtl="0" algn="r">
              <a:spcBef>
                <a:spcPts val="2100"/>
              </a:spcBef>
              <a:spcAft>
                <a:spcPts val="2100"/>
              </a:spcAft>
              <a:buSzPts val="3400"/>
              <a:buNone/>
              <a:defRPr b="1" sz="3400"/>
            </a:lvl9pPr>
          </a:lstStyle>
          <a:p/>
        </p:txBody>
      </p:sp>
      <p:sp>
        <p:nvSpPr>
          <p:cNvPr id="531" name="Google Shape;531;p5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2" name="Google Shape;532;p5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3" name="Google Shape;533;p5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4" name="Google Shape;534;p5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5" name="Google Shape;535;p5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6" name="Google Shape;536;p5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7" name="Google Shape;537;p5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8" name="Google Shape;538;p5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9" name="Google Shape;539;p5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0" name="Google Shape;540;p5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1" name="Google Shape;541;p5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2" name="Google Shape;542;p5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3" name="Google Shape;543;p5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4" name="Google Shape;544;p5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5" name="Google Shape;545;p5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6" name="Google Shape;546;p5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7" name="Google Shape;547;p5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8" name="Google Shape;548;p5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9" name="Google Shape;549;p5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0" name="Google Shape;550;p5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1" name="Google Shape;551;p5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2" name="Google Shape;552;p5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3" name="Google Shape;553;p5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4" name="Google Shape;554;p5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5" name="Google Shape;555;p5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6" name="Google Shape;556;p5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7" name="Google Shape;557;p5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8" name="Google Shape;558;p5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59" name="Google Shape;559;p5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0" name="Google Shape;560;p5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1" name="Google Shape;561;p5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2" name="Google Shape;562;p5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3" name="Google Shape;563;p5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4" name="Google Shape;564;p5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5" name="Google Shape;565;p5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66" name="Google Shape;566;p5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Semester Week View">
  <p:cSld name="CUSTOM_14_1"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6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6"/>
          <p:cNvSpPr/>
          <p:nvPr/>
        </p:nvSpPr>
        <p:spPr>
          <a:xfrm flipH="1" rot="-5400000">
            <a:off x="275575" y="1548175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6"/>
          <p:cNvSpPr/>
          <p:nvPr/>
        </p:nvSpPr>
        <p:spPr>
          <a:xfrm flipH="1" rot="-5400000">
            <a:off x="275575" y="2667786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6"/>
          <p:cNvSpPr/>
          <p:nvPr/>
        </p:nvSpPr>
        <p:spPr>
          <a:xfrm flipH="1" rot="-5400000">
            <a:off x="275575" y="378739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6"/>
          <p:cNvSpPr/>
          <p:nvPr/>
        </p:nvSpPr>
        <p:spPr>
          <a:xfrm flipH="1" rot="-5400000">
            <a:off x="275575" y="49070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6"/>
          <p:cNvSpPr/>
          <p:nvPr/>
        </p:nvSpPr>
        <p:spPr>
          <a:xfrm flipH="1" rot="-5400000">
            <a:off x="275575" y="6026607"/>
            <a:ext cx="9315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br" dir="135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6"/>
          <p:cNvSpPr txBox="1"/>
          <p:nvPr/>
        </p:nvSpPr>
        <p:spPr>
          <a:xfrm flipH="1" rot="-5400000">
            <a:off x="222900" y="1590650"/>
            <a:ext cx="9747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1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5" name="Google Shape;575;p6"/>
          <p:cNvSpPr txBox="1"/>
          <p:nvPr/>
        </p:nvSpPr>
        <p:spPr>
          <a:xfrm flipH="1" rot="-5400000">
            <a:off x="240450" y="2744550"/>
            <a:ext cx="939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2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6" name="Google Shape;576;p6"/>
          <p:cNvSpPr txBox="1"/>
          <p:nvPr/>
        </p:nvSpPr>
        <p:spPr>
          <a:xfrm flipH="1" rot="-5400000">
            <a:off x="247650" y="3851649"/>
            <a:ext cx="9252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3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7" name="Google Shape;577;p6"/>
          <p:cNvSpPr txBox="1"/>
          <p:nvPr/>
        </p:nvSpPr>
        <p:spPr>
          <a:xfrm flipH="1" rot="-5400000">
            <a:off x="259050" y="4954576"/>
            <a:ext cx="9024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4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8" name="Google Shape;578;p6"/>
          <p:cNvSpPr txBox="1"/>
          <p:nvPr/>
        </p:nvSpPr>
        <p:spPr>
          <a:xfrm flipH="1" rot="-5400000">
            <a:off x="286950" y="6073775"/>
            <a:ext cx="8466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Week 5</a:t>
            </a:r>
            <a:endParaRPr sz="16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79" name="Google Shape;579;p6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1" name="Google Shape;581;p6"/>
          <p:cNvSpPr/>
          <p:nvPr/>
        </p:nvSpPr>
        <p:spPr>
          <a:xfrm>
            <a:off x="974953" y="90584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6"/>
          <p:cNvSpPr/>
          <p:nvPr/>
        </p:nvSpPr>
        <p:spPr>
          <a:xfrm>
            <a:off x="921928" y="70047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6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6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6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6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6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6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0" name="Google Shape;590;p6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1" name="Google Shape;591;p6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2" name="Google Shape;592;p6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3" name="Google Shape;593;p6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4" name="Google Shape;594;p6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95" name="Google Shape;595;p6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6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6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6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6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6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6"/>
          <p:cNvSpPr txBox="1"/>
          <p:nvPr/>
        </p:nvSpPr>
        <p:spPr>
          <a:xfrm rot="5400000">
            <a:off x="10054075" y="531350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2" name="Google Shape;602;p6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3" name="Google Shape;603;p6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4" name="Google Shape;604;p6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5" name="Google Shape;605;p6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6" name="Google Shape;606;p6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07" name="Google Shape;607;p6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6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Englebert"/>
              <a:buNone/>
              <a:defRPr b="1" sz="3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2pPr>
            <a:lvl3pPr lvl="2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3pPr>
            <a:lvl4pPr lvl="3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4pPr>
            <a:lvl5pPr lvl="4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5pPr>
            <a:lvl6pPr lvl="5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6pPr>
            <a:lvl7pPr lvl="6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7pPr>
            <a:lvl8pPr lvl="7" rtl="0" algn="r">
              <a:spcBef>
                <a:spcPts val="2100"/>
              </a:spcBef>
              <a:spcAft>
                <a:spcPts val="0"/>
              </a:spcAft>
              <a:buSzPts val="3000"/>
              <a:buNone/>
              <a:defRPr b="1" sz="3000"/>
            </a:lvl8pPr>
            <a:lvl9pPr lvl="8" rtl="0" algn="r">
              <a:spcBef>
                <a:spcPts val="2100"/>
              </a:spcBef>
              <a:spcAft>
                <a:spcPts val="2100"/>
              </a:spcAft>
              <a:buSzPts val="3000"/>
              <a:buNone/>
              <a:defRPr b="1" sz="3000"/>
            </a:lvl9pPr>
          </a:lstStyle>
          <a:p/>
        </p:txBody>
      </p:sp>
      <p:sp>
        <p:nvSpPr>
          <p:cNvPr id="609" name="Google Shape;609;p6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610" name="Google Shape;610;p6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611" name="Google Shape;611;p6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6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6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6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6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6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6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6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6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6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6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2" name="Google Shape;622;p6"/>
          <p:cNvSpPr/>
          <p:nvPr/>
        </p:nvSpPr>
        <p:spPr>
          <a:xfrm>
            <a:off x="1059399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6"/>
          <p:cNvSpPr/>
          <p:nvPr/>
        </p:nvSpPr>
        <p:spPr>
          <a:xfrm>
            <a:off x="2643075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6"/>
          <p:cNvSpPr/>
          <p:nvPr/>
        </p:nvSpPr>
        <p:spPr>
          <a:xfrm>
            <a:off x="4226751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6"/>
          <p:cNvSpPr/>
          <p:nvPr/>
        </p:nvSpPr>
        <p:spPr>
          <a:xfrm>
            <a:off x="6673802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6" name="Google Shape;626;p6"/>
          <p:cNvSpPr/>
          <p:nvPr/>
        </p:nvSpPr>
        <p:spPr>
          <a:xfrm>
            <a:off x="8257478" y="1330707"/>
            <a:ext cx="1376700" cy="52896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6"/>
          <p:cNvSpPr/>
          <p:nvPr/>
        </p:nvSpPr>
        <p:spPr>
          <a:xfrm>
            <a:off x="9797450" y="1330674"/>
            <a:ext cx="1376700" cy="23427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6"/>
          <p:cNvSpPr/>
          <p:nvPr/>
        </p:nvSpPr>
        <p:spPr>
          <a:xfrm>
            <a:off x="9797450" y="4276682"/>
            <a:ext cx="1376700" cy="2342700"/>
          </a:xfrm>
          <a:prstGeom prst="roundRect">
            <a:avLst>
              <a:gd fmla="val 9588" name="adj"/>
            </a:avLst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6"/>
          <p:cNvSpPr/>
          <p:nvPr/>
        </p:nvSpPr>
        <p:spPr>
          <a:xfrm>
            <a:off x="10595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6"/>
          <p:cNvSpPr/>
          <p:nvPr/>
        </p:nvSpPr>
        <p:spPr>
          <a:xfrm>
            <a:off x="2643075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6"/>
          <p:cNvSpPr/>
          <p:nvPr/>
        </p:nvSpPr>
        <p:spPr>
          <a:xfrm>
            <a:off x="42267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6"/>
          <p:cNvSpPr/>
          <p:nvPr/>
        </p:nvSpPr>
        <p:spPr>
          <a:xfrm>
            <a:off x="667380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6"/>
          <p:cNvSpPr/>
          <p:nvPr/>
        </p:nvSpPr>
        <p:spPr>
          <a:xfrm>
            <a:off x="8257475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4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6"/>
          <p:cNvSpPr/>
          <p:nvPr/>
        </p:nvSpPr>
        <p:spPr>
          <a:xfrm>
            <a:off x="9797450" y="133067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6"/>
          <p:cNvSpPr/>
          <p:nvPr/>
        </p:nvSpPr>
        <p:spPr>
          <a:xfrm>
            <a:off x="9797450" y="4276625"/>
            <a:ext cx="1376700" cy="220800"/>
          </a:xfrm>
          <a:prstGeom prst="round2SameRect">
            <a:avLst>
              <a:gd fmla="val 50000" name="adj1"/>
              <a:gd fmla="val 0" name="adj2"/>
            </a:avLst>
          </a:prstGeom>
          <a:solidFill>
            <a:schemeClr val="accent6"/>
          </a:solidFill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6"/>
          <p:cNvSpPr txBox="1"/>
          <p:nvPr/>
        </p:nvSpPr>
        <p:spPr>
          <a:xfrm>
            <a:off x="1096938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MON</a:t>
            </a:r>
            <a:endParaRPr b="1" sz="2200">
              <a:solidFill>
                <a:schemeClr val="dk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37" name="Google Shape;637;p6"/>
          <p:cNvSpPr txBox="1"/>
          <p:nvPr/>
        </p:nvSpPr>
        <p:spPr>
          <a:xfrm>
            <a:off x="2709466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TUE</a:t>
            </a:r>
            <a:endParaRPr b="1" sz="2200">
              <a:solidFill>
                <a:schemeClr val="l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38" name="Google Shape;638;p6"/>
          <p:cNvSpPr txBox="1"/>
          <p:nvPr/>
        </p:nvSpPr>
        <p:spPr>
          <a:xfrm>
            <a:off x="4269912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WED</a:t>
            </a:r>
            <a:endParaRPr b="1" sz="2200">
              <a:solidFill>
                <a:schemeClr val="accen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39" name="Google Shape;639;p6"/>
          <p:cNvSpPr txBox="1"/>
          <p:nvPr/>
        </p:nvSpPr>
        <p:spPr>
          <a:xfrm>
            <a:off x="6711338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THU</a:t>
            </a:r>
            <a:endParaRPr b="1" sz="22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0" name="Google Shape;640;p6"/>
          <p:cNvSpPr txBox="1"/>
          <p:nvPr/>
        </p:nvSpPr>
        <p:spPr>
          <a:xfrm>
            <a:off x="8323866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FRI</a:t>
            </a:r>
            <a:endParaRPr b="1" sz="2200">
              <a:solidFill>
                <a:schemeClr val="accent4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1" name="Google Shape;641;p6"/>
          <p:cNvSpPr txBox="1"/>
          <p:nvPr/>
        </p:nvSpPr>
        <p:spPr>
          <a:xfrm>
            <a:off x="9884312" y="730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SAT</a:t>
            </a:r>
            <a:endParaRPr b="1" sz="2200">
              <a:solidFill>
                <a:schemeClr val="accent5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2" name="Google Shape;642;p6"/>
          <p:cNvSpPr txBox="1"/>
          <p:nvPr/>
        </p:nvSpPr>
        <p:spPr>
          <a:xfrm>
            <a:off x="9841162" y="3657900"/>
            <a:ext cx="1296000" cy="3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SUN</a:t>
            </a:r>
            <a:endParaRPr b="1" sz="2200">
              <a:solidFill>
                <a:schemeClr val="accent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3" name="Google Shape;643;p6"/>
          <p:cNvSpPr/>
          <p:nvPr/>
        </p:nvSpPr>
        <p:spPr>
          <a:xfrm>
            <a:off x="15473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4" name="Google Shape;644;p6"/>
          <p:cNvSpPr/>
          <p:nvPr/>
        </p:nvSpPr>
        <p:spPr>
          <a:xfrm>
            <a:off x="31309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5" name="Google Shape;645;p6"/>
          <p:cNvSpPr/>
          <p:nvPr/>
        </p:nvSpPr>
        <p:spPr>
          <a:xfrm>
            <a:off x="471455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6" name="Google Shape;646;p6"/>
          <p:cNvSpPr/>
          <p:nvPr/>
        </p:nvSpPr>
        <p:spPr>
          <a:xfrm>
            <a:off x="7161675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7" name="Google Shape;647;p6"/>
          <p:cNvSpPr/>
          <p:nvPr/>
        </p:nvSpPr>
        <p:spPr>
          <a:xfrm>
            <a:off x="8723500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8" name="Google Shape;648;p6"/>
          <p:cNvSpPr/>
          <p:nvPr/>
        </p:nvSpPr>
        <p:spPr>
          <a:xfrm>
            <a:off x="10285325" y="1136500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49" name="Google Shape;649;p6"/>
          <p:cNvSpPr/>
          <p:nvPr/>
        </p:nvSpPr>
        <p:spPr>
          <a:xfrm>
            <a:off x="10288600" y="4096325"/>
            <a:ext cx="401100" cy="4011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50" name="Google Shape;650;p6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1" name="Google Shape;651;p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2" name="Google Shape;652;p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3" name="Google Shape;653;p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4" name="Google Shape;654;p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5" name="Google Shape;655;p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6" name="Google Shape;656;p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657" name="Google Shape;657;p6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rst page">
  <p:cSld name="CUSTOM_16"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7"/>
          <p:cNvSpPr/>
          <p:nvPr/>
        </p:nvSpPr>
        <p:spPr>
          <a:xfrm flipH="1">
            <a:off x="6219459" y="700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7"/>
          <p:cNvSpPr/>
          <p:nvPr/>
        </p:nvSpPr>
        <p:spPr>
          <a:xfrm>
            <a:off x="5489333" y="8032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2" name="Google Shape;662;p7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7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7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7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7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7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7"/>
          <p:cNvSpPr txBox="1"/>
          <p:nvPr/>
        </p:nvSpPr>
        <p:spPr>
          <a:xfrm rot="5400000">
            <a:off x="11295525" y="5313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Jul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69" name="Google Shape;669;p7"/>
          <p:cNvSpPr txBox="1"/>
          <p:nvPr/>
        </p:nvSpPr>
        <p:spPr>
          <a:xfrm rot="5400000">
            <a:off x="11295525" y="16151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Aug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0" name="Google Shape;670;p7"/>
          <p:cNvSpPr txBox="1"/>
          <p:nvPr/>
        </p:nvSpPr>
        <p:spPr>
          <a:xfrm rot="5400000">
            <a:off x="11295525" y="26990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Sep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1" name="Google Shape;671;p7"/>
          <p:cNvSpPr txBox="1"/>
          <p:nvPr/>
        </p:nvSpPr>
        <p:spPr>
          <a:xfrm rot="5400000">
            <a:off x="11295525" y="37828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Oct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2" name="Google Shape;672;p7"/>
          <p:cNvSpPr txBox="1"/>
          <p:nvPr/>
        </p:nvSpPr>
        <p:spPr>
          <a:xfrm rot="5400000">
            <a:off x="11295525" y="486673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Nov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3" name="Google Shape;673;p7"/>
          <p:cNvSpPr txBox="1"/>
          <p:nvPr/>
        </p:nvSpPr>
        <p:spPr>
          <a:xfrm rot="5400000">
            <a:off x="11295525" y="5950588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Dec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74" name="Google Shape;674;p7"/>
          <p:cNvSpPr/>
          <p:nvPr/>
        </p:nvSpPr>
        <p:spPr>
          <a:xfrm rot="5400000">
            <a:off x="10910150" y="43005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7"/>
          <p:cNvSpPr/>
          <p:nvPr/>
        </p:nvSpPr>
        <p:spPr>
          <a:xfrm rot="5400000">
            <a:off x="10910150" y="1532921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7"/>
          <p:cNvSpPr/>
          <p:nvPr/>
        </p:nvSpPr>
        <p:spPr>
          <a:xfrm rot="5400000">
            <a:off x="10910150" y="263579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7"/>
          <p:cNvSpPr/>
          <p:nvPr/>
        </p:nvSpPr>
        <p:spPr>
          <a:xfrm rot="5400000">
            <a:off x="10910150" y="3738663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7"/>
          <p:cNvSpPr/>
          <p:nvPr/>
        </p:nvSpPr>
        <p:spPr>
          <a:xfrm rot="5400000">
            <a:off x="10910150" y="484150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7"/>
          <p:cNvSpPr/>
          <p:nvPr/>
        </p:nvSpPr>
        <p:spPr>
          <a:xfrm rot="5400000">
            <a:off x="10910150" y="59443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7"/>
          <p:cNvSpPr txBox="1"/>
          <p:nvPr/>
        </p:nvSpPr>
        <p:spPr>
          <a:xfrm rot="5400000">
            <a:off x="10975400" y="1614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Feb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1" name="Google Shape;681;p7"/>
          <p:cNvSpPr txBox="1"/>
          <p:nvPr/>
        </p:nvSpPr>
        <p:spPr>
          <a:xfrm rot="5400000">
            <a:off x="10975400" y="26983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2" name="Google Shape;682;p7"/>
          <p:cNvSpPr txBox="1"/>
          <p:nvPr/>
        </p:nvSpPr>
        <p:spPr>
          <a:xfrm rot="5400000">
            <a:off x="10975400" y="37821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Apr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3" name="Google Shape;683;p7"/>
          <p:cNvSpPr txBox="1"/>
          <p:nvPr/>
        </p:nvSpPr>
        <p:spPr>
          <a:xfrm rot="5400000">
            <a:off x="10975400" y="486602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May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4" name="Google Shape;684;p7"/>
          <p:cNvSpPr txBox="1"/>
          <p:nvPr/>
        </p:nvSpPr>
        <p:spPr>
          <a:xfrm rot="5400000">
            <a:off x="10975400" y="59498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Jun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85" name="Google Shape;685;p7"/>
          <p:cNvSpPr/>
          <p:nvPr/>
        </p:nvSpPr>
        <p:spPr>
          <a:xfrm flipH="1">
            <a:off x="6149546" y="6381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7"/>
          <p:cNvSpPr txBox="1"/>
          <p:nvPr/>
        </p:nvSpPr>
        <p:spPr>
          <a:xfrm rot="5400000">
            <a:off x="10975400" y="471475"/>
            <a:ext cx="1060800" cy="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rPr>
              <a:t>Jan</a:t>
            </a:r>
            <a:endParaRPr sz="1900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687" name="Google Shape;687;p7"/>
          <p:cNvGrpSpPr/>
          <p:nvPr/>
        </p:nvGrpSpPr>
        <p:grpSpPr>
          <a:xfrm>
            <a:off x="5688907" y="519814"/>
            <a:ext cx="814200" cy="5805916"/>
            <a:chOff x="5688893" y="509110"/>
            <a:chExt cx="814200" cy="5839787"/>
          </a:xfrm>
        </p:grpSpPr>
        <p:sp>
          <p:nvSpPr>
            <p:cNvPr id="688" name="Google Shape;688;p7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9" name="Google Shape;689;p7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0" name="Google Shape;690;p7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7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2" name="Google Shape;692;p7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3" name="Google Shape;693;p7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7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7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6" name="Google Shape;696;p7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7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7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9" name="Google Shape;699;p7"/>
          <p:cNvSpPr txBox="1"/>
          <p:nvPr>
            <p:ph type="title"/>
          </p:nvPr>
        </p:nvSpPr>
        <p:spPr>
          <a:xfrm>
            <a:off x="6719025" y="593375"/>
            <a:ext cx="42615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b="1"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/>
        </p:txBody>
      </p:sp>
      <p:sp>
        <p:nvSpPr>
          <p:cNvPr id="700" name="Google Shape;700;p7"/>
          <p:cNvSpPr txBox="1"/>
          <p:nvPr>
            <p:ph idx="1" type="body"/>
          </p:nvPr>
        </p:nvSpPr>
        <p:spPr>
          <a:xfrm>
            <a:off x="6642700" y="1536625"/>
            <a:ext cx="44352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kko"/>
              <a:buChar char="●"/>
              <a:defRPr sz="24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1pPr>
            <a:lvl2pPr indent="-349250" lvl="1" marL="914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2pPr>
            <a:lvl3pPr indent="-349250" lvl="2" marL="1371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3pPr>
            <a:lvl4pPr indent="-349250" lvl="3" marL="18288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4pPr>
            <a:lvl5pPr indent="-349250" lvl="4" marL="22860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5pPr>
            <a:lvl6pPr indent="-349250" lvl="5" marL="27432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6pPr>
            <a:lvl7pPr indent="-349250" lvl="6" marL="3200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7pPr>
            <a:lvl8pPr indent="-349250" lvl="7" marL="3657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8pPr>
            <a:lvl9pPr indent="-349250" lvl="8" marL="4114800" rtl="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irst page 1">
  <p:cSld name="CUSTOM_16_1"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8"/>
          <p:cNvSpPr/>
          <p:nvPr/>
        </p:nvSpPr>
        <p:spPr>
          <a:xfrm>
            <a:off x="1081785" y="75068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8"/>
          <p:cNvSpPr/>
          <p:nvPr/>
        </p:nvSpPr>
        <p:spPr>
          <a:xfrm flipH="1">
            <a:off x="5715810" y="13057"/>
            <a:ext cx="1229700" cy="6831900"/>
          </a:xfrm>
          <a:prstGeom prst="rect">
            <a:avLst/>
          </a:prstGeom>
          <a:solidFill>
            <a:srgbClr val="000000">
              <a:alpha val="2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8"/>
          <p:cNvSpPr txBox="1"/>
          <p:nvPr>
            <p:ph idx="12" type="sldNum"/>
          </p:nvPr>
        </p:nvSpPr>
        <p:spPr>
          <a:xfrm flipH="1">
            <a:off x="406533" y="6222647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05" name="Google Shape;705;p8"/>
          <p:cNvSpPr/>
          <p:nvPr/>
        </p:nvSpPr>
        <p:spPr>
          <a:xfrm flipH="1" rot="-5400000">
            <a:off x="349581" y="2987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8"/>
          <p:cNvSpPr/>
          <p:nvPr/>
        </p:nvSpPr>
        <p:spPr>
          <a:xfrm flipH="1" rot="-5400000">
            <a:off x="349581" y="14016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8"/>
          <p:cNvSpPr/>
          <p:nvPr/>
        </p:nvSpPr>
        <p:spPr>
          <a:xfrm flipH="1" rot="-5400000">
            <a:off x="349581" y="250445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8"/>
          <p:cNvSpPr/>
          <p:nvPr/>
        </p:nvSpPr>
        <p:spPr>
          <a:xfrm flipH="1" rot="-5400000">
            <a:off x="349581" y="36073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9" name="Google Shape;709;p8"/>
          <p:cNvSpPr/>
          <p:nvPr/>
        </p:nvSpPr>
        <p:spPr>
          <a:xfrm flipH="1" rot="-5400000">
            <a:off x="349581" y="47102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8"/>
          <p:cNvSpPr/>
          <p:nvPr/>
        </p:nvSpPr>
        <p:spPr>
          <a:xfrm flipH="1" rot="-5400000">
            <a:off x="349581" y="58131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8"/>
          <p:cNvSpPr/>
          <p:nvPr/>
        </p:nvSpPr>
        <p:spPr>
          <a:xfrm flipH="1" rot="-5400000">
            <a:off x="485794" y="435075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2" name="Google Shape;712;p8"/>
          <p:cNvSpPr/>
          <p:nvPr/>
        </p:nvSpPr>
        <p:spPr>
          <a:xfrm flipH="1" rot="-5400000">
            <a:off x="485794" y="1537946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8"/>
          <p:cNvSpPr/>
          <p:nvPr/>
        </p:nvSpPr>
        <p:spPr>
          <a:xfrm flipH="1" rot="-5400000">
            <a:off x="485794" y="2640818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8"/>
          <p:cNvSpPr/>
          <p:nvPr/>
        </p:nvSpPr>
        <p:spPr>
          <a:xfrm flipH="1" rot="-5400000">
            <a:off x="485794" y="3743688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8"/>
          <p:cNvSpPr/>
          <p:nvPr/>
        </p:nvSpPr>
        <p:spPr>
          <a:xfrm flipH="1" rot="-5400000">
            <a:off x="485794" y="484653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8"/>
          <p:cNvSpPr/>
          <p:nvPr/>
        </p:nvSpPr>
        <p:spPr>
          <a:xfrm flipH="1" rot="-5400000">
            <a:off x="485794" y="5949400"/>
            <a:ext cx="1038900" cy="483600"/>
          </a:xfrm>
          <a:prstGeom prst="round2SameRect">
            <a:avLst>
              <a:gd fmla="val 29260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8"/>
          <p:cNvSpPr/>
          <p:nvPr/>
        </p:nvSpPr>
        <p:spPr>
          <a:xfrm>
            <a:off x="1151698" y="688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8"/>
          <p:cNvSpPr/>
          <p:nvPr/>
        </p:nvSpPr>
        <p:spPr>
          <a:xfrm>
            <a:off x="1059448" y="68843"/>
            <a:ext cx="5133600" cy="6717908"/>
          </a:xfrm>
          <a:custGeom>
            <a:rect b="b" l="l" r="r" t="t"/>
            <a:pathLst>
              <a:path extrusionOk="0" h="6717908" w="5133600">
                <a:moveTo>
                  <a:pt x="4863701" y="6065344"/>
                </a:moveTo>
                <a:cubicBezTo>
                  <a:pt x="4932122" y="6065344"/>
                  <a:pt x="4987588" y="6123135"/>
                  <a:pt x="4987588" y="6194423"/>
                </a:cubicBezTo>
                <a:cubicBezTo>
                  <a:pt x="4987588" y="6265712"/>
                  <a:pt x="4932122" y="6323503"/>
                  <a:pt x="4863701" y="6323503"/>
                </a:cubicBezTo>
                <a:cubicBezTo>
                  <a:pt x="4795280" y="6323503"/>
                  <a:pt x="4739814" y="6265712"/>
                  <a:pt x="4739814" y="6194423"/>
                </a:cubicBezTo>
                <a:cubicBezTo>
                  <a:pt x="4739814" y="6123135"/>
                  <a:pt x="4795280" y="6065344"/>
                  <a:pt x="4863701" y="6065344"/>
                </a:cubicBezTo>
                <a:close/>
                <a:moveTo>
                  <a:pt x="4863701" y="5498717"/>
                </a:moveTo>
                <a:cubicBezTo>
                  <a:pt x="4932122" y="5498717"/>
                  <a:pt x="4987588" y="5556508"/>
                  <a:pt x="4987588" y="5627796"/>
                </a:cubicBezTo>
                <a:cubicBezTo>
                  <a:pt x="4987588" y="5699085"/>
                  <a:pt x="4932122" y="5756875"/>
                  <a:pt x="4863701" y="5756875"/>
                </a:cubicBezTo>
                <a:cubicBezTo>
                  <a:pt x="4795280" y="5756875"/>
                  <a:pt x="4739814" y="5699085"/>
                  <a:pt x="4739814" y="5627796"/>
                </a:cubicBezTo>
                <a:cubicBezTo>
                  <a:pt x="4739814" y="5556508"/>
                  <a:pt x="4795280" y="5498717"/>
                  <a:pt x="4863701" y="5498717"/>
                </a:cubicBezTo>
                <a:close/>
                <a:moveTo>
                  <a:pt x="4863701" y="4932092"/>
                </a:moveTo>
                <a:cubicBezTo>
                  <a:pt x="4932122" y="4932092"/>
                  <a:pt x="4987588" y="4989883"/>
                  <a:pt x="4987588" y="5061171"/>
                </a:cubicBezTo>
                <a:cubicBezTo>
                  <a:pt x="4987588" y="5132460"/>
                  <a:pt x="4932122" y="5190250"/>
                  <a:pt x="4863701" y="5190250"/>
                </a:cubicBezTo>
                <a:cubicBezTo>
                  <a:pt x="4795280" y="5190250"/>
                  <a:pt x="4739814" y="5132460"/>
                  <a:pt x="4739814" y="5061171"/>
                </a:cubicBezTo>
                <a:cubicBezTo>
                  <a:pt x="4739814" y="4989883"/>
                  <a:pt x="4795280" y="4932092"/>
                  <a:pt x="4863701" y="4932092"/>
                </a:cubicBezTo>
                <a:close/>
                <a:moveTo>
                  <a:pt x="4863701" y="4365467"/>
                </a:moveTo>
                <a:cubicBezTo>
                  <a:pt x="4932122" y="4365467"/>
                  <a:pt x="4987588" y="4423257"/>
                  <a:pt x="4987588" y="4494546"/>
                </a:cubicBezTo>
                <a:cubicBezTo>
                  <a:pt x="4987588" y="4565834"/>
                  <a:pt x="4932122" y="4623625"/>
                  <a:pt x="4863701" y="4623625"/>
                </a:cubicBezTo>
                <a:cubicBezTo>
                  <a:pt x="4795280" y="4623625"/>
                  <a:pt x="4739814" y="4565834"/>
                  <a:pt x="4739814" y="4494546"/>
                </a:cubicBezTo>
                <a:cubicBezTo>
                  <a:pt x="4739814" y="4423257"/>
                  <a:pt x="4795280" y="4365467"/>
                  <a:pt x="4863701" y="4365467"/>
                </a:cubicBezTo>
                <a:close/>
                <a:moveTo>
                  <a:pt x="4863701" y="3798842"/>
                </a:moveTo>
                <a:cubicBezTo>
                  <a:pt x="4932122" y="3798842"/>
                  <a:pt x="4987588" y="3856632"/>
                  <a:pt x="4987588" y="3927921"/>
                </a:cubicBezTo>
                <a:cubicBezTo>
                  <a:pt x="4987588" y="3999209"/>
                  <a:pt x="4932122" y="4057000"/>
                  <a:pt x="4863701" y="4057000"/>
                </a:cubicBezTo>
                <a:cubicBezTo>
                  <a:pt x="4795280" y="4057000"/>
                  <a:pt x="4739814" y="3999209"/>
                  <a:pt x="4739814" y="3927921"/>
                </a:cubicBezTo>
                <a:cubicBezTo>
                  <a:pt x="4739814" y="3856632"/>
                  <a:pt x="4795280" y="3798842"/>
                  <a:pt x="4863701" y="3798842"/>
                </a:cubicBezTo>
                <a:close/>
                <a:moveTo>
                  <a:pt x="4863701" y="3232216"/>
                </a:moveTo>
                <a:cubicBezTo>
                  <a:pt x="4932122" y="3232216"/>
                  <a:pt x="4987588" y="3290007"/>
                  <a:pt x="4987588" y="3361296"/>
                </a:cubicBezTo>
                <a:cubicBezTo>
                  <a:pt x="4987588" y="3432584"/>
                  <a:pt x="4932122" y="3490375"/>
                  <a:pt x="4863701" y="3490375"/>
                </a:cubicBezTo>
                <a:cubicBezTo>
                  <a:pt x="4795280" y="3490375"/>
                  <a:pt x="4739814" y="3432584"/>
                  <a:pt x="4739814" y="3361296"/>
                </a:cubicBezTo>
                <a:cubicBezTo>
                  <a:pt x="4739814" y="3290007"/>
                  <a:pt x="4795280" y="3232216"/>
                  <a:pt x="4863701" y="3232216"/>
                </a:cubicBezTo>
                <a:close/>
                <a:moveTo>
                  <a:pt x="4863701" y="2665591"/>
                </a:moveTo>
                <a:cubicBezTo>
                  <a:pt x="4932122" y="2665591"/>
                  <a:pt x="4987588" y="2723382"/>
                  <a:pt x="4987588" y="2794670"/>
                </a:cubicBezTo>
                <a:cubicBezTo>
                  <a:pt x="4987588" y="2865959"/>
                  <a:pt x="4932122" y="2923750"/>
                  <a:pt x="4863701" y="2923750"/>
                </a:cubicBezTo>
                <a:cubicBezTo>
                  <a:pt x="4795280" y="2923750"/>
                  <a:pt x="4739814" y="2865959"/>
                  <a:pt x="4739814" y="2794670"/>
                </a:cubicBezTo>
                <a:cubicBezTo>
                  <a:pt x="4739814" y="2723382"/>
                  <a:pt x="4795280" y="2665591"/>
                  <a:pt x="4863701" y="2665591"/>
                </a:cubicBezTo>
                <a:close/>
                <a:moveTo>
                  <a:pt x="4863701" y="2098967"/>
                </a:moveTo>
                <a:cubicBezTo>
                  <a:pt x="4932122" y="2098967"/>
                  <a:pt x="4987588" y="2156758"/>
                  <a:pt x="4987588" y="2228046"/>
                </a:cubicBezTo>
                <a:cubicBezTo>
                  <a:pt x="4987588" y="2299335"/>
                  <a:pt x="4932122" y="2357125"/>
                  <a:pt x="4863701" y="2357125"/>
                </a:cubicBezTo>
                <a:cubicBezTo>
                  <a:pt x="4795280" y="2357125"/>
                  <a:pt x="4739814" y="2299335"/>
                  <a:pt x="4739814" y="2228046"/>
                </a:cubicBezTo>
                <a:cubicBezTo>
                  <a:pt x="4739814" y="2156758"/>
                  <a:pt x="4795280" y="2098967"/>
                  <a:pt x="4863701" y="2098967"/>
                </a:cubicBezTo>
                <a:close/>
                <a:moveTo>
                  <a:pt x="4863701" y="1532342"/>
                </a:moveTo>
                <a:cubicBezTo>
                  <a:pt x="4932122" y="1532342"/>
                  <a:pt x="4987588" y="1590133"/>
                  <a:pt x="4987588" y="1661421"/>
                </a:cubicBezTo>
                <a:cubicBezTo>
                  <a:pt x="4987588" y="1732710"/>
                  <a:pt x="4932122" y="1790500"/>
                  <a:pt x="4863701" y="1790500"/>
                </a:cubicBezTo>
                <a:cubicBezTo>
                  <a:pt x="4795280" y="1790500"/>
                  <a:pt x="4739814" y="1732710"/>
                  <a:pt x="4739814" y="1661421"/>
                </a:cubicBezTo>
                <a:cubicBezTo>
                  <a:pt x="4739814" y="1590133"/>
                  <a:pt x="4795280" y="1532342"/>
                  <a:pt x="4863701" y="1532342"/>
                </a:cubicBezTo>
                <a:close/>
                <a:moveTo>
                  <a:pt x="4862235" y="977185"/>
                </a:moveTo>
                <a:cubicBezTo>
                  <a:pt x="4931374" y="977185"/>
                  <a:pt x="4987421" y="1033232"/>
                  <a:pt x="4987421" y="1102371"/>
                </a:cubicBezTo>
                <a:cubicBezTo>
                  <a:pt x="4987421" y="1171510"/>
                  <a:pt x="4931374" y="1227557"/>
                  <a:pt x="4862235" y="1227557"/>
                </a:cubicBezTo>
                <a:cubicBezTo>
                  <a:pt x="4793097" y="1227557"/>
                  <a:pt x="4737049" y="1171510"/>
                  <a:pt x="4737049" y="1102371"/>
                </a:cubicBezTo>
                <a:cubicBezTo>
                  <a:pt x="4737049" y="1033232"/>
                  <a:pt x="4793097" y="977185"/>
                  <a:pt x="4862235" y="977185"/>
                </a:cubicBezTo>
                <a:close/>
                <a:moveTo>
                  <a:pt x="4862235" y="399662"/>
                </a:moveTo>
                <a:cubicBezTo>
                  <a:pt x="4931374" y="399662"/>
                  <a:pt x="4987421" y="455709"/>
                  <a:pt x="4987421" y="524848"/>
                </a:cubicBezTo>
                <a:cubicBezTo>
                  <a:pt x="4987421" y="593987"/>
                  <a:pt x="4931374" y="650034"/>
                  <a:pt x="4862235" y="650034"/>
                </a:cubicBezTo>
                <a:cubicBezTo>
                  <a:pt x="4793097" y="650034"/>
                  <a:pt x="4737049" y="593987"/>
                  <a:pt x="4737049" y="524848"/>
                </a:cubicBezTo>
                <a:cubicBezTo>
                  <a:pt x="4737049" y="455709"/>
                  <a:pt x="4793097" y="399662"/>
                  <a:pt x="4862235" y="399662"/>
                </a:cubicBezTo>
                <a:close/>
                <a:moveTo>
                  <a:pt x="5133600" y="0"/>
                </a:moveTo>
                <a:lnTo>
                  <a:pt x="0" y="0"/>
                </a:lnTo>
                <a:cubicBezTo>
                  <a:pt x="587" y="2239004"/>
                  <a:pt x="1175" y="4478008"/>
                  <a:pt x="1762" y="6717012"/>
                </a:cubicBezTo>
                <a:lnTo>
                  <a:pt x="5133599" y="6717908"/>
                </a:lnTo>
                <a:lnTo>
                  <a:pt x="5133599" y="1184987"/>
                </a:lnTo>
                <a:lnTo>
                  <a:pt x="5133600" y="1184987"/>
                </a:lnTo>
                <a:lnTo>
                  <a:pt x="5133600" y="340567"/>
                </a:lnTo>
                <a:lnTo>
                  <a:pt x="5133600" y="186612"/>
                </a:lnTo>
                <a:lnTo>
                  <a:pt x="5133600" y="0"/>
                </a:lnTo>
                <a:close/>
              </a:path>
            </a:pathLst>
          </a:custGeom>
          <a:solidFill>
            <a:srgbClr val="F7F4F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9" name="Google Shape;719;p8"/>
          <p:cNvGrpSpPr/>
          <p:nvPr/>
        </p:nvGrpSpPr>
        <p:grpSpPr>
          <a:xfrm flipH="1">
            <a:off x="5931737" y="524839"/>
            <a:ext cx="814200" cy="5805916"/>
            <a:chOff x="5688893" y="509110"/>
            <a:chExt cx="814200" cy="5839787"/>
          </a:xfrm>
        </p:grpSpPr>
        <p:sp>
          <p:nvSpPr>
            <p:cNvPr id="720" name="Google Shape;720;p8"/>
            <p:cNvSpPr/>
            <p:nvPr/>
          </p:nvSpPr>
          <p:spPr>
            <a:xfrm>
              <a:off x="5688893" y="107625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8"/>
            <p:cNvSpPr/>
            <p:nvPr/>
          </p:nvSpPr>
          <p:spPr>
            <a:xfrm>
              <a:off x="5688893" y="164340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8"/>
            <p:cNvSpPr/>
            <p:nvPr/>
          </p:nvSpPr>
          <p:spPr>
            <a:xfrm>
              <a:off x="5688893" y="2210556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8"/>
            <p:cNvSpPr/>
            <p:nvPr/>
          </p:nvSpPr>
          <p:spPr>
            <a:xfrm>
              <a:off x="5688893" y="2777704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8"/>
            <p:cNvSpPr/>
            <p:nvPr/>
          </p:nvSpPr>
          <p:spPr>
            <a:xfrm>
              <a:off x="5688893" y="3344853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8"/>
            <p:cNvSpPr/>
            <p:nvPr/>
          </p:nvSpPr>
          <p:spPr>
            <a:xfrm>
              <a:off x="5688893" y="3912002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8"/>
            <p:cNvSpPr/>
            <p:nvPr/>
          </p:nvSpPr>
          <p:spPr>
            <a:xfrm>
              <a:off x="5688893" y="4479151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8"/>
            <p:cNvSpPr/>
            <p:nvPr/>
          </p:nvSpPr>
          <p:spPr>
            <a:xfrm>
              <a:off x="5688893" y="5046299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8"/>
            <p:cNvSpPr/>
            <p:nvPr/>
          </p:nvSpPr>
          <p:spPr>
            <a:xfrm>
              <a:off x="5688893" y="5613448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8"/>
            <p:cNvSpPr/>
            <p:nvPr/>
          </p:nvSpPr>
          <p:spPr>
            <a:xfrm>
              <a:off x="5688893" y="6180597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8"/>
            <p:cNvSpPr/>
            <p:nvPr/>
          </p:nvSpPr>
          <p:spPr>
            <a:xfrm>
              <a:off x="5688893" y="509110"/>
              <a:ext cx="814200" cy="1683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C0C0C"/>
                </a:gs>
                <a:gs pos="47000">
                  <a:srgbClr val="7F7F7F"/>
                </a:gs>
                <a:gs pos="100000">
                  <a:srgbClr val="0C0C0C"/>
                </a:gs>
              </a:gsLst>
              <a:lin ang="0" scaled="0"/>
            </a:gradFill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1" name="Google Shape;731;p8"/>
          <p:cNvSpPr txBox="1"/>
          <p:nvPr/>
        </p:nvSpPr>
        <p:spPr>
          <a:xfrm>
            <a:off x="1350738" y="1260300"/>
            <a:ext cx="42615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T</a:t>
            </a:r>
            <a:r>
              <a:rPr b="1" lang="en" sz="44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h</a:t>
            </a:r>
            <a:r>
              <a:rPr b="1" lang="en" sz="4400">
                <a:solidFill>
                  <a:schemeClr val="accent1"/>
                </a:solidFill>
                <a:latin typeface="Englebert"/>
                <a:ea typeface="Englebert"/>
                <a:cs typeface="Englebert"/>
                <a:sym typeface="Englebert"/>
              </a:rPr>
              <a:t>i</a:t>
            </a:r>
            <a:r>
              <a:rPr b="1" lang="en" sz="44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s</a:t>
            </a:r>
            <a:r>
              <a:rPr b="1" lang="en" sz="4400">
                <a:solidFill>
                  <a:srgbClr val="000000"/>
                </a:solidFill>
                <a:latin typeface="Englebert"/>
                <a:ea typeface="Englebert"/>
                <a:cs typeface="Englebert"/>
                <a:sym typeface="Englebert"/>
              </a:rPr>
              <a:t> </a:t>
            </a:r>
            <a:r>
              <a:rPr b="1" lang="en" sz="44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P</a:t>
            </a:r>
            <a:r>
              <a:rPr b="1" lang="en" sz="44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l</a:t>
            </a:r>
            <a:r>
              <a:rPr b="1" lang="en" sz="44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a</a:t>
            </a:r>
            <a:r>
              <a:rPr b="1" lang="en" sz="44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n</a:t>
            </a:r>
            <a:r>
              <a:rPr b="1" lang="en" sz="44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n</a:t>
            </a:r>
            <a:r>
              <a:rPr b="1" lang="en" sz="44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e</a:t>
            </a:r>
            <a:r>
              <a:rPr b="1" lang="en" sz="4400">
                <a:solidFill>
                  <a:schemeClr val="accent1"/>
                </a:solidFill>
                <a:latin typeface="Englebert"/>
                <a:ea typeface="Englebert"/>
                <a:cs typeface="Englebert"/>
                <a:sym typeface="Englebert"/>
              </a:rPr>
              <a:t>r</a:t>
            </a:r>
            <a:r>
              <a:rPr b="1" lang="en" sz="4400">
                <a:solidFill>
                  <a:srgbClr val="000000"/>
                </a:solidFill>
                <a:latin typeface="Englebert"/>
                <a:ea typeface="Englebert"/>
                <a:cs typeface="Englebert"/>
                <a:sym typeface="Englebert"/>
              </a:rPr>
              <a:t> </a:t>
            </a:r>
            <a:r>
              <a:rPr b="1" lang="en" sz="44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W</a:t>
            </a:r>
            <a:r>
              <a:rPr b="1" lang="en" sz="44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a</a:t>
            </a:r>
            <a:r>
              <a:rPr b="1" lang="en" sz="44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s</a:t>
            </a:r>
            <a:r>
              <a:rPr b="1" lang="en" sz="4400">
                <a:solidFill>
                  <a:srgbClr val="147BD1"/>
                </a:solidFill>
                <a:latin typeface="Englebert"/>
                <a:ea typeface="Englebert"/>
                <a:cs typeface="Englebert"/>
                <a:sym typeface="Englebert"/>
              </a:rPr>
              <a:t> </a:t>
            </a:r>
            <a:r>
              <a:rPr b="1" lang="en" sz="44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C</a:t>
            </a:r>
            <a:r>
              <a:rPr b="1" lang="en" sz="44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r</a:t>
            </a:r>
            <a:r>
              <a:rPr b="1" lang="en" sz="44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e</a:t>
            </a:r>
            <a:r>
              <a:rPr b="1" lang="en" sz="44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a</a:t>
            </a:r>
            <a:r>
              <a:rPr b="1" lang="en" sz="4400">
                <a:solidFill>
                  <a:schemeClr val="accent1"/>
                </a:solidFill>
                <a:latin typeface="Englebert"/>
                <a:ea typeface="Englebert"/>
                <a:cs typeface="Englebert"/>
                <a:sym typeface="Englebert"/>
              </a:rPr>
              <a:t>t</a:t>
            </a:r>
            <a:r>
              <a:rPr b="1" lang="en" sz="44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e</a:t>
            </a:r>
            <a:r>
              <a:rPr b="1" lang="en" sz="44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d</a:t>
            </a:r>
            <a:r>
              <a:rPr b="1" lang="en" sz="4400">
                <a:solidFill>
                  <a:srgbClr val="2DC84D"/>
                </a:solidFill>
                <a:latin typeface="Englebert"/>
                <a:ea typeface="Englebert"/>
                <a:cs typeface="Englebert"/>
                <a:sym typeface="Englebert"/>
              </a:rPr>
              <a:t> </a:t>
            </a:r>
            <a:r>
              <a:rPr b="1" lang="en" sz="44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B</a:t>
            </a:r>
            <a:r>
              <a:rPr b="1" lang="en" sz="44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y</a:t>
            </a:r>
            <a:endParaRPr b="1" sz="4400">
              <a:solidFill>
                <a:schemeClr val="accent5"/>
              </a:solidFill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S</a:t>
            </a:r>
            <a:r>
              <a:rPr b="1" lang="en" sz="44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l</a:t>
            </a:r>
            <a:r>
              <a:rPr b="1" lang="en" sz="44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i</a:t>
            </a:r>
            <a:r>
              <a:rPr b="1" lang="en" sz="4400">
                <a:solidFill>
                  <a:schemeClr val="accent1"/>
                </a:solidFill>
                <a:latin typeface="Englebert"/>
                <a:ea typeface="Englebert"/>
                <a:cs typeface="Englebert"/>
                <a:sym typeface="Englebert"/>
              </a:rPr>
              <a:t>d</a:t>
            </a:r>
            <a:r>
              <a:rPr b="1" lang="en" sz="4400">
                <a:solidFill>
                  <a:schemeClr val="accent2"/>
                </a:solidFill>
                <a:latin typeface="Englebert"/>
                <a:ea typeface="Englebert"/>
                <a:cs typeface="Englebert"/>
                <a:sym typeface="Englebert"/>
              </a:rPr>
              <a:t>e</a:t>
            </a:r>
            <a:r>
              <a:rPr b="1" lang="en" sz="44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s</a:t>
            </a:r>
            <a:r>
              <a:rPr b="1" lang="en" sz="4400">
                <a:solidFill>
                  <a:schemeClr val="accent4"/>
                </a:solidFill>
                <a:latin typeface="Englebert"/>
                <a:ea typeface="Englebert"/>
                <a:cs typeface="Englebert"/>
                <a:sym typeface="Englebert"/>
              </a:rPr>
              <a:t>M</a:t>
            </a:r>
            <a:r>
              <a:rPr b="1" lang="en" sz="4400">
                <a:solidFill>
                  <a:schemeClr val="accent5"/>
                </a:solidFill>
                <a:latin typeface="Englebert"/>
                <a:ea typeface="Englebert"/>
                <a:cs typeface="Englebert"/>
                <a:sym typeface="Englebert"/>
              </a:rPr>
              <a:t>a</a:t>
            </a:r>
            <a:r>
              <a:rPr b="1" lang="en" sz="4400">
                <a:solidFill>
                  <a:schemeClr val="accent6"/>
                </a:solidFill>
                <a:latin typeface="Englebert"/>
                <a:ea typeface="Englebert"/>
                <a:cs typeface="Englebert"/>
                <a:sym typeface="Englebert"/>
              </a:rPr>
              <a:t>n</a:t>
            </a:r>
            <a:r>
              <a:rPr b="1" lang="en" sz="44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rPr>
              <a:t>i</a:t>
            </a:r>
            <a:r>
              <a:rPr b="1" lang="en" sz="4400">
                <a:solidFill>
                  <a:schemeClr val="lt2"/>
                </a:solidFill>
                <a:latin typeface="Englebert"/>
                <a:ea typeface="Englebert"/>
                <a:cs typeface="Englebert"/>
                <a:sym typeface="Englebert"/>
              </a:rPr>
              <a:t>a</a:t>
            </a:r>
            <a:endParaRPr b="1" sz="4400">
              <a:solidFill>
                <a:schemeClr val="lt2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CUSTOM_17"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wooden door on the side of a hard wood floor&#10;&#10;Description automatically generated" id="733" name="Google Shape;733;p9"/>
          <p:cNvPicPr preferRelativeResize="0"/>
          <p:nvPr/>
        </p:nvPicPr>
        <p:blipFill rotWithShape="1">
          <a:blip r:embed="rId2">
            <a:alphaModFix/>
          </a:blip>
          <a:srcRect b="0" l="0" r="159" t="9755"/>
          <a:stretch/>
        </p:blipFill>
        <p:spPr>
          <a:xfrm rot="5400000">
            <a:off x="2666849" y="-2666850"/>
            <a:ext cx="6871426" cy="12205125"/>
          </a:xfrm>
          <a:prstGeom prst="rect">
            <a:avLst/>
          </a:prstGeom>
          <a:noFill/>
          <a:ln>
            <a:noFill/>
          </a:ln>
        </p:spPr>
      </p:pic>
      <p:sp>
        <p:nvSpPr>
          <p:cNvPr id="734" name="Google Shape;734;p9"/>
          <p:cNvSpPr/>
          <p:nvPr/>
        </p:nvSpPr>
        <p:spPr>
          <a:xfrm rot="10612672">
            <a:off x="611457" y="396593"/>
            <a:ext cx="4502344" cy="5687288"/>
          </a:xfrm>
          <a:custGeom>
            <a:rect b="b" l="l" r="r" t="t"/>
            <a:pathLst>
              <a:path extrusionOk="0" h="6257494" w="4670817">
                <a:moveTo>
                  <a:pt x="4670817" y="6257494"/>
                </a:moveTo>
                <a:lnTo>
                  <a:pt x="4438346" y="6257494"/>
                </a:lnTo>
                <a:lnTo>
                  <a:pt x="4364253" y="6055707"/>
                </a:lnTo>
                <a:lnTo>
                  <a:pt x="4449914" y="6055707"/>
                </a:lnTo>
                <a:lnTo>
                  <a:pt x="4449914" y="5813564"/>
                </a:lnTo>
                <a:lnTo>
                  <a:pt x="4220515" y="5813564"/>
                </a:lnTo>
                <a:lnTo>
                  <a:pt x="4220515" y="6055707"/>
                </a:lnTo>
                <a:lnTo>
                  <a:pt x="4293095" y="6055707"/>
                </a:lnTo>
                <a:lnTo>
                  <a:pt x="4219001" y="6257494"/>
                </a:lnTo>
                <a:lnTo>
                  <a:pt x="3938934" y="6257494"/>
                </a:lnTo>
                <a:lnTo>
                  <a:pt x="3994841" y="6055707"/>
                </a:lnTo>
                <a:lnTo>
                  <a:pt x="4048678" y="6055707"/>
                </a:lnTo>
                <a:lnTo>
                  <a:pt x="4048678" y="5813564"/>
                </a:lnTo>
                <a:lnTo>
                  <a:pt x="3819279" y="5813564"/>
                </a:lnTo>
                <a:lnTo>
                  <a:pt x="3819279" y="6055707"/>
                </a:lnTo>
                <a:lnTo>
                  <a:pt x="3866898" y="6055707"/>
                </a:lnTo>
                <a:lnTo>
                  <a:pt x="3889047" y="6257494"/>
                </a:lnTo>
                <a:lnTo>
                  <a:pt x="3562635" y="6257494"/>
                </a:lnTo>
                <a:lnTo>
                  <a:pt x="3562635" y="6055707"/>
                </a:lnTo>
                <a:lnTo>
                  <a:pt x="3647442" y="6055707"/>
                </a:lnTo>
                <a:lnTo>
                  <a:pt x="3647442" y="5813564"/>
                </a:lnTo>
                <a:lnTo>
                  <a:pt x="3418043" y="5813564"/>
                </a:lnTo>
                <a:lnTo>
                  <a:pt x="3418043" y="6055707"/>
                </a:lnTo>
                <a:lnTo>
                  <a:pt x="3471801" y="6055707"/>
                </a:lnTo>
                <a:lnTo>
                  <a:pt x="3471801" y="6257494"/>
                </a:lnTo>
                <a:lnTo>
                  <a:pt x="3240916" y="6257494"/>
                </a:lnTo>
                <a:lnTo>
                  <a:pt x="3166823" y="6055707"/>
                </a:lnTo>
                <a:lnTo>
                  <a:pt x="3246206" y="6055707"/>
                </a:lnTo>
                <a:lnTo>
                  <a:pt x="3246206" y="5813564"/>
                </a:lnTo>
                <a:lnTo>
                  <a:pt x="3016807" y="5813564"/>
                </a:lnTo>
                <a:lnTo>
                  <a:pt x="3016807" y="6055707"/>
                </a:lnTo>
                <a:lnTo>
                  <a:pt x="3090477" y="6055707"/>
                </a:lnTo>
                <a:lnTo>
                  <a:pt x="3016383" y="6257494"/>
                </a:lnTo>
                <a:lnTo>
                  <a:pt x="2774394" y="6257494"/>
                </a:lnTo>
                <a:lnTo>
                  <a:pt x="2774394" y="6055707"/>
                </a:lnTo>
                <a:lnTo>
                  <a:pt x="2844970" y="6055707"/>
                </a:lnTo>
                <a:lnTo>
                  <a:pt x="2844970" y="5813564"/>
                </a:lnTo>
                <a:lnTo>
                  <a:pt x="2615571" y="5813564"/>
                </a:lnTo>
                <a:lnTo>
                  <a:pt x="2615571" y="6055707"/>
                </a:lnTo>
                <a:lnTo>
                  <a:pt x="2683560" y="6055707"/>
                </a:lnTo>
                <a:lnTo>
                  <a:pt x="2683560" y="6257494"/>
                </a:lnTo>
                <a:lnTo>
                  <a:pt x="2354456" y="6257494"/>
                </a:lnTo>
                <a:lnTo>
                  <a:pt x="2367055" y="6055707"/>
                </a:lnTo>
                <a:lnTo>
                  <a:pt x="2443734" y="6055707"/>
                </a:lnTo>
                <a:lnTo>
                  <a:pt x="2443734" y="5813564"/>
                </a:lnTo>
                <a:lnTo>
                  <a:pt x="2214335" y="5813564"/>
                </a:lnTo>
                <a:lnTo>
                  <a:pt x="2214335" y="5888960"/>
                </a:lnTo>
                <a:lnTo>
                  <a:pt x="2197996" y="5891054"/>
                </a:lnTo>
                <a:lnTo>
                  <a:pt x="2214335" y="5940814"/>
                </a:lnTo>
                <a:lnTo>
                  <a:pt x="2214335" y="6055707"/>
                </a:lnTo>
                <a:lnTo>
                  <a:pt x="2252059" y="6055707"/>
                </a:lnTo>
                <a:lnTo>
                  <a:pt x="2318315" y="6257494"/>
                </a:lnTo>
                <a:lnTo>
                  <a:pt x="2011412" y="6257494"/>
                </a:lnTo>
                <a:lnTo>
                  <a:pt x="1957745" y="6055707"/>
                </a:lnTo>
                <a:lnTo>
                  <a:pt x="2042498" y="6055707"/>
                </a:lnTo>
                <a:lnTo>
                  <a:pt x="2042498" y="5813564"/>
                </a:lnTo>
                <a:lnTo>
                  <a:pt x="1813098" y="5813564"/>
                </a:lnTo>
                <a:lnTo>
                  <a:pt x="1813098" y="6055707"/>
                </a:lnTo>
                <a:lnTo>
                  <a:pt x="1895469" y="6055707"/>
                </a:lnTo>
                <a:lnTo>
                  <a:pt x="1841802" y="6257494"/>
                </a:lnTo>
                <a:lnTo>
                  <a:pt x="1562259" y="6257494"/>
                </a:lnTo>
                <a:lnTo>
                  <a:pt x="1562259" y="6055707"/>
                </a:lnTo>
                <a:lnTo>
                  <a:pt x="1641262" y="6055707"/>
                </a:lnTo>
                <a:lnTo>
                  <a:pt x="1641262" y="5813564"/>
                </a:lnTo>
                <a:lnTo>
                  <a:pt x="1411862" y="5813564"/>
                </a:lnTo>
                <a:lnTo>
                  <a:pt x="1411862" y="6055707"/>
                </a:lnTo>
                <a:lnTo>
                  <a:pt x="1471425" y="6055707"/>
                </a:lnTo>
                <a:lnTo>
                  <a:pt x="1471425" y="6257494"/>
                </a:lnTo>
                <a:lnTo>
                  <a:pt x="1230719" y="6257494"/>
                </a:lnTo>
                <a:lnTo>
                  <a:pt x="1177052" y="6055707"/>
                </a:lnTo>
                <a:lnTo>
                  <a:pt x="1240026" y="6055707"/>
                </a:lnTo>
                <a:lnTo>
                  <a:pt x="1240026" y="5813564"/>
                </a:lnTo>
                <a:lnTo>
                  <a:pt x="1010626" y="5813564"/>
                </a:lnTo>
                <a:lnTo>
                  <a:pt x="1010626" y="6055707"/>
                </a:lnTo>
                <a:lnTo>
                  <a:pt x="1123902" y="6055707"/>
                </a:lnTo>
                <a:lnTo>
                  <a:pt x="1070235" y="6257494"/>
                </a:lnTo>
                <a:lnTo>
                  <a:pt x="789011" y="6257494"/>
                </a:lnTo>
                <a:lnTo>
                  <a:pt x="801609" y="6055707"/>
                </a:lnTo>
                <a:lnTo>
                  <a:pt x="838790" y="6055707"/>
                </a:lnTo>
                <a:lnTo>
                  <a:pt x="838790" y="5813564"/>
                </a:lnTo>
                <a:lnTo>
                  <a:pt x="609390" y="5813564"/>
                </a:lnTo>
                <a:lnTo>
                  <a:pt x="609390" y="6055707"/>
                </a:lnTo>
                <a:lnTo>
                  <a:pt x="674387" y="6055707"/>
                </a:lnTo>
                <a:lnTo>
                  <a:pt x="740643" y="6257494"/>
                </a:lnTo>
                <a:lnTo>
                  <a:pt x="433760" y="6257494"/>
                </a:lnTo>
                <a:lnTo>
                  <a:pt x="380093" y="6055707"/>
                </a:lnTo>
                <a:lnTo>
                  <a:pt x="437556" y="6055707"/>
                </a:lnTo>
                <a:lnTo>
                  <a:pt x="437556" y="5813564"/>
                </a:lnTo>
                <a:lnTo>
                  <a:pt x="208156" y="5813564"/>
                </a:lnTo>
                <a:lnTo>
                  <a:pt x="208156" y="6055707"/>
                </a:lnTo>
                <a:lnTo>
                  <a:pt x="297953" y="6055707"/>
                </a:lnTo>
                <a:lnTo>
                  <a:pt x="244287" y="6257494"/>
                </a:lnTo>
                <a:lnTo>
                  <a:pt x="0" y="6257494"/>
                </a:lnTo>
                <a:lnTo>
                  <a:pt x="0" y="170205"/>
                </a:lnTo>
                <a:cubicBezTo>
                  <a:pt x="0" y="76203"/>
                  <a:pt x="76203" y="0"/>
                  <a:pt x="170205" y="0"/>
                </a:cubicBezTo>
                <a:lnTo>
                  <a:pt x="4500613" y="0"/>
                </a:lnTo>
                <a:cubicBezTo>
                  <a:pt x="4594615" y="0"/>
                  <a:pt x="4670817" y="76203"/>
                  <a:pt x="4670817" y="1702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9"/>
          <p:cNvSpPr/>
          <p:nvPr/>
        </p:nvSpPr>
        <p:spPr>
          <a:xfrm>
            <a:off x="5914725" y="0"/>
            <a:ext cx="512700" cy="6871500"/>
          </a:xfrm>
          <a:prstGeom prst="rect">
            <a:avLst/>
          </a:prstGeom>
          <a:solidFill>
            <a:srgbClr val="000000">
              <a:alpha val="150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9"/>
          <p:cNvSpPr/>
          <p:nvPr/>
        </p:nvSpPr>
        <p:spPr>
          <a:xfrm rot="5399555">
            <a:off x="5855096" y="598851"/>
            <a:ext cx="6956700" cy="5658600"/>
          </a:xfrm>
          <a:prstGeom prst="round2SameRect">
            <a:avLst>
              <a:gd fmla="val 3599" name="adj1"/>
              <a:gd fmla="val 0" name="adj2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37" name="Google Shape;737;p9"/>
          <p:cNvSpPr/>
          <p:nvPr/>
        </p:nvSpPr>
        <p:spPr>
          <a:xfrm rot="5400000">
            <a:off x="5935010" y="750965"/>
            <a:ext cx="6736080" cy="5437649"/>
          </a:xfrm>
          <a:custGeom>
            <a:rect b="b" l="l" r="r" t="t"/>
            <a:pathLst>
              <a:path extrusionOk="0" h="10714580" w="6096000">
                <a:moveTo>
                  <a:pt x="0" y="10714580"/>
                </a:moveTo>
                <a:lnTo>
                  <a:pt x="0" y="219395"/>
                </a:lnTo>
                <a:cubicBezTo>
                  <a:pt x="0" y="98226"/>
                  <a:pt x="98226" y="0"/>
                  <a:pt x="219395" y="0"/>
                </a:cubicBezTo>
                <a:lnTo>
                  <a:pt x="5876605" y="0"/>
                </a:lnTo>
                <a:cubicBezTo>
                  <a:pt x="5997774" y="0"/>
                  <a:pt x="6096000" y="98226"/>
                  <a:pt x="6096000" y="219395"/>
                </a:cubicBezTo>
                <a:lnTo>
                  <a:pt x="6096000" y="10714580"/>
                </a:lnTo>
                <a:lnTo>
                  <a:pt x="6096000" y="10714580"/>
                </a:lnTo>
              </a:path>
            </a:pathLst>
          </a:custGeom>
          <a:noFill/>
          <a:ln cap="flat" cmpd="sng" w="19050">
            <a:solidFill>
              <a:srgbClr val="D8D8D8"/>
            </a:solidFill>
            <a:prstDash val="lgDash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9"/>
          <p:cNvSpPr/>
          <p:nvPr/>
        </p:nvSpPr>
        <p:spPr>
          <a:xfrm rot="-10424515">
            <a:off x="826873" y="507076"/>
            <a:ext cx="4499118" cy="5680249"/>
          </a:xfrm>
          <a:custGeom>
            <a:rect b="b" l="l" r="r" t="t"/>
            <a:pathLst>
              <a:path extrusionOk="0" h="6257494" w="4670817">
                <a:moveTo>
                  <a:pt x="4670817" y="6257494"/>
                </a:moveTo>
                <a:lnTo>
                  <a:pt x="4438346" y="6257494"/>
                </a:lnTo>
                <a:lnTo>
                  <a:pt x="4364253" y="6055707"/>
                </a:lnTo>
                <a:lnTo>
                  <a:pt x="4449914" y="6055707"/>
                </a:lnTo>
                <a:lnTo>
                  <a:pt x="4449914" y="5813564"/>
                </a:lnTo>
                <a:lnTo>
                  <a:pt x="4220515" y="5813564"/>
                </a:lnTo>
                <a:lnTo>
                  <a:pt x="4220515" y="6055707"/>
                </a:lnTo>
                <a:lnTo>
                  <a:pt x="4293095" y="6055707"/>
                </a:lnTo>
                <a:lnTo>
                  <a:pt x="4219001" y="6257494"/>
                </a:lnTo>
                <a:lnTo>
                  <a:pt x="3938934" y="6257494"/>
                </a:lnTo>
                <a:lnTo>
                  <a:pt x="3994841" y="6055707"/>
                </a:lnTo>
                <a:lnTo>
                  <a:pt x="4048678" y="6055707"/>
                </a:lnTo>
                <a:lnTo>
                  <a:pt x="4048678" y="5813564"/>
                </a:lnTo>
                <a:lnTo>
                  <a:pt x="3819279" y="5813564"/>
                </a:lnTo>
                <a:lnTo>
                  <a:pt x="3819279" y="6055707"/>
                </a:lnTo>
                <a:lnTo>
                  <a:pt x="3866898" y="6055707"/>
                </a:lnTo>
                <a:lnTo>
                  <a:pt x="3889047" y="6257494"/>
                </a:lnTo>
                <a:lnTo>
                  <a:pt x="3562635" y="6257494"/>
                </a:lnTo>
                <a:lnTo>
                  <a:pt x="3562635" y="6055707"/>
                </a:lnTo>
                <a:lnTo>
                  <a:pt x="3647442" y="6055707"/>
                </a:lnTo>
                <a:lnTo>
                  <a:pt x="3647442" y="5813564"/>
                </a:lnTo>
                <a:lnTo>
                  <a:pt x="3418043" y="5813564"/>
                </a:lnTo>
                <a:lnTo>
                  <a:pt x="3418043" y="6055707"/>
                </a:lnTo>
                <a:lnTo>
                  <a:pt x="3471801" y="6055707"/>
                </a:lnTo>
                <a:lnTo>
                  <a:pt x="3471801" y="6257494"/>
                </a:lnTo>
                <a:lnTo>
                  <a:pt x="3240916" y="6257494"/>
                </a:lnTo>
                <a:lnTo>
                  <a:pt x="3166823" y="6055707"/>
                </a:lnTo>
                <a:lnTo>
                  <a:pt x="3246206" y="6055707"/>
                </a:lnTo>
                <a:lnTo>
                  <a:pt x="3246206" y="5813564"/>
                </a:lnTo>
                <a:lnTo>
                  <a:pt x="3016807" y="5813564"/>
                </a:lnTo>
                <a:lnTo>
                  <a:pt x="3016807" y="6055707"/>
                </a:lnTo>
                <a:lnTo>
                  <a:pt x="3090477" y="6055707"/>
                </a:lnTo>
                <a:lnTo>
                  <a:pt x="3016383" y="6257494"/>
                </a:lnTo>
                <a:lnTo>
                  <a:pt x="2774394" y="6257494"/>
                </a:lnTo>
                <a:lnTo>
                  <a:pt x="2774394" y="6055707"/>
                </a:lnTo>
                <a:lnTo>
                  <a:pt x="2844970" y="6055707"/>
                </a:lnTo>
                <a:lnTo>
                  <a:pt x="2844970" y="5813564"/>
                </a:lnTo>
                <a:lnTo>
                  <a:pt x="2615571" y="5813564"/>
                </a:lnTo>
                <a:lnTo>
                  <a:pt x="2615571" y="6055707"/>
                </a:lnTo>
                <a:lnTo>
                  <a:pt x="2683560" y="6055707"/>
                </a:lnTo>
                <a:lnTo>
                  <a:pt x="2683560" y="6257494"/>
                </a:lnTo>
                <a:lnTo>
                  <a:pt x="2354456" y="6257494"/>
                </a:lnTo>
                <a:lnTo>
                  <a:pt x="2367055" y="6055707"/>
                </a:lnTo>
                <a:lnTo>
                  <a:pt x="2443734" y="6055707"/>
                </a:lnTo>
                <a:lnTo>
                  <a:pt x="2443734" y="5813564"/>
                </a:lnTo>
                <a:lnTo>
                  <a:pt x="2214335" y="5813564"/>
                </a:lnTo>
                <a:lnTo>
                  <a:pt x="2214335" y="5888960"/>
                </a:lnTo>
                <a:lnTo>
                  <a:pt x="2197996" y="5891054"/>
                </a:lnTo>
                <a:lnTo>
                  <a:pt x="2214335" y="5940814"/>
                </a:lnTo>
                <a:lnTo>
                  <a:pt x="2214335" y="6055707"/>
                </a:lnTo>
                <a:lnTo>
                  <a:pt x="2252059" y="6055707"/>
                </a:lnTo>
                <a:lnTo>
                  <a:pt x="2318315" y="6257494"/>
                </a:lnTo>
                <a:lnTo>
                  <a:pt x="2011412" y="6257494"/>
                </a:lnTo>
                <a:lnTo>
                  <a:pt x="1957745" y="6055707"/>
                </a:lnTo>
                <a:lnTo>
                  <a:pt x="2042498" y="6055707"/>
                </a:lnTo>
                <a:lnTo>
                  <a:pt x="2042498" y="5813564"/>
                </a:lnTo>
                <a:lnTo>
                  <a:pt x="1813098" y="5813564"/>
                </a:lnTo>
                <a:lnTo>
                  <a:pt x="1813098" y="6055707"/>
                </a:lnTo>
                <a:lnTo>
                  <a:pt x="1895469" y="6055707"/>
                </a:lnTo>
                <a:lnTo>
                  <a:pt x="1841802" y="6257494"/>
                </a:lnTo>
                <a:lnTo>
                  <a:pt x="1562259" y="6257494"/>
                </a:lnTo>
                <a:lnTo>
                  <a:pt x="1562259" y="6055707"/>
                </a:lnTo>
                <a:lnTo>
                  <a:pt x="1641262" y="6055707"/>
                </a:lnTo>
                <a:lnTo>
                  <a:pt x="1641262" y="5813564"/>
                </a:lnTo>
                <a:lnTo>
                  <a:pt x="1411862" y="5813564"/>
                </a:lnTo>
                <a:lnTo>
                  <a:pt x="1411862" y="6055707"/>
                </a:lnTo>
                <a:lnTo>
                  <a:pt x="1471425" y="6055707"/>
                </a:lnTo>
                <a:lnTo>
                  <a:pt x="1471425" y="6257494"/>
                </a:lnTo>
                <a:lnTo>
                  <a:pt x="1230719" y="6257494"/>
                </a:lnTo>
                <a:lnTo>
                  <a:pt x="1177052" y="6055707"/>
                </a:lnTo>
                <a:lnTo>
                  <a:pt x="1240026" y="6055707"/>
                </a:lnTo>
                <a:lnTo>
                  <a:pt x="1240026" y="5813564"/>
                </a:lnTo>
                <a:lnTo>
                  <a:pt x="1010626" y="5813564"/>
                </a:lnTo>
                <a:lnTo>
                  <a:pt x="1010626" y="6055707"/>
                </a:lnTo>
                <a:lnTo>
                  <a:pt x="1123902" y="6055707"/>
                </a:lnTo>
                <a:lnTo>
                  <a:pt x="1070235" y="6257494"/>
                </a:lnTo>
                <a:lnTo>
                  <a:pt x="789011" y="6257494"/>
                </a:lnTo>
                <a:lnTo>
                  <a:pt x="801609" y="6055707"/>
                </a:lnTo>
                <a:lnTo>
                  <a:pt x="838790" y="6055707"/>
                </a:lnTo>
                <a:lnTo>
                  <a:pt x="838790" y="5813564"/>
                </a:lnTo>
                <a:lnTo>
                  <a:pt x="609390" y="5813564"/>
                </a:lnTo>
                <a:lnTo>
                  <a:pt x="609390" y="6055707"/>
                </a:lnTo>
                <a:lnTo>
                  <a:pt x="674387" y="6055707"/>
                </a:lnTo>
                <a:lnTo>
                  <a:pt x="740643" y="6257494"/>
                </a:lnTo>
                <a:lnTo>
                  <a:pt x="433760" y="6257494"/>
                </a:lnTo>
                <a:lnTo>
                  <a:pt x="380093" y="6055707"/>
                </a:lnTo>
                <a:lnTo>
                  <a:pt x="437556" y="6055707"/>
                </a:lnTo>
                <a:lnTo>
                  <a:pt x="437556" y="5813564"/>
                </a:lnTo>
                <a:lnTo>
                  <a:pt x="208156" y="5813564"/>
                </a:lnTo>
                <a:lnTo>
                  <a:pt x="208156" y="6055707"/>
                </a:lnTo>
                <a:lnTo>
                  <a:pt x="297953" y="6055707"/>
                </a:lnTo>
                <a:lnTo>
                  <a:pt x="244287" y="6257494"/>
                </a:lnTo>
                <a:lnTo>
                  <a:pt x="0" y="6257494"/>
                </a:lnTo>
                <a:lnTo>
                  <a:pt x="0" y="170205"/>
                </a:lnTo>
                <a:cubicBezTo>
                  <a:pt x="0" y="76203"/>
                  <a:pt x="76203" y="0"/>
                  <a:pt x="170205" y="0"/>
                </a:cubicBezTo>
                <a:lnTo>
                  <a:pt x="4500613" y="0"/>
                </a:lnTo>
                <a:cubicBezTo>
                  <a:pt x="4594615" y="0"/>
                  <a:pt x="4670817" y="76203"/>
                  <a:pt x="4670817" y="1702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9"/>
          <p:cNvSpPr/>
          <p:nvPr/>
        </p:nvSpPr>
        <p:spPr>
          <a:xfrm rot="10800000">
            <a:off x="643438" y="640948"/>
            <a:ext cx="4495661" cy="5678676"/>
          </a:xfrm>
          <a:custGeom>
            <a:rect b="b" l="l" r="r" t="t"/>
            <a:pathLst>
              <a:path extrusionOk="0" h="6257494" w="4670817">
                <a:moveTo>
                  <a:pt x="4670817" y="6257494"/>
                </a:moveTo>
                <a:lnTo>
                  <a:pt x="4438346" y="6257494"/>
                </a:lnTo>
                <a:lnTo>
                  <a:pt x="4364253" y="6055707"/>
                </a:lnTo>
                <a:lnTo>
                  <a:pt x="4449914" y="6055707"/>
                </a:lnTo>
                <a:lnTo>
                  <a:pt x="4449914" y="5813564"/>
                </a:lnTo>
                <a:lnTo>
                  <a:pt x="4220515" y="5813564"/>
                </a:lnTo>
                <a:lnTo>
                  <a:pt x="4220515" y="6055707"/>
                </a:lnTo>
                <a:lnTo>
                  <a:pt x="4293095" y="6055707"/>
                </a:lnTo>
                <a:lnTo>
                  <a:pt x="4219001" y="6257494"/>
                </a:lnTo>
                <a:lnTo>
                  <a:pt x="3938934" y="6257494"/>
                </a:lnTo>
                <a:lnTo>
                  <a:pt x="3994841" y="6055707"/>
                </a:lnTo>
                <a:lnTo>
                  <a:pt x="4048678" y="6055707"/>
                </a:lnTo>
                <a:lnTo>
                  <a:pt x="4048678" y="5813564"/>
                </a:lnTo>
                <a:lnTo>
                  <a:pt x="3819279" y="5813564"/>
                </a:lnTo>
                <a:lnTo>
                  <a:pt x="3819279" y="6055707"/>
                </a:lnTo>
                <a:lnTo>
                  <a:pt x="3866898" y="6055707"/>
                </a:lnTo>
                <a:lnTo>
                  <a:pt x="3889047" y="6257494"/>
                </a:lnTo>
                <a:lnTo>
                  <a:pt x="3562635" y="6257494"/>
                </a:lnTo>
                <a:lnTo>
                  <a:pt x="3562635" y="6055707"/>
                </a:lnTo>
                <a:lnTo>
                  <a:pt x="3647442" y="6055707"/>
                </a:lnTo>
                <a:lnTo>
                  <a:pt x="3647442" y="5813564"/>
                </a:lnTo>
                <a:lnTo>
                  <a:pt x="3418043" y="5813564"/>
                </a:lnTo>
                <a:lnTo>
                  <a:pt x="3418043" y="6055707"/>
                </a:lnTo>
                <a:lnTo>
                  <a:pt x="3471801" y="6055707"/>
                </a:lnTo>
                <a:lnTo>
                  <a:pt x="3471801" y="6257494"/>
                </a:lnTo>
                <a:lnTo>
                  <a:pt x="3240916" y="6257494"/>
                </a:lnTo>
                <a:lnTo>
                  <a:pt x="3166823" y="6055707"/>
                </a:lnTo>
                <a:lnTo>
                  <a:pt x="3246206" y="6055707"/>
                </a:lnTo>
                <a:lnTo>
                  <a:pt x="3246206" y="5813564"/>
                </a:lnTo>
                <a:lnTo>
                  <a:pt x="3016807" y="5813564"/>
                </a:lnTo>
                <a:lnTo>
                  <a:pt x="3016807" y="6055707"/>
                </a:lnTo>
                <a:lnTo>
                  <a:pt x="3090477" y="6055707"/>
                </a:lnTo>
                <a:lnTo>
                  <a:pt x="3016383" y="6257494"/>
                </a:lnTo>
                <a:lnTo>
                  <a:pt x="2774394" y="6257494"/>
                </a:lnTo>
                <a:lnTo>
                  <a:pt x="2774394" y="6055707"/>
                </a:lnTo>
                <a:lnTo>
                  <a:pt x="2844970" y="6055707"/>
                </a:lnTo>
                <a:lnTo>
                  <a:pt x="2844970" y="5813564"/>
                </a:lnTo>
                <a:lnTo>
                  <a:pt x="2615571" y="5813564"/>
                </a:lnTo>
                <a:lnTo>
                  <a:pt x="2615571" y="6055707"/>
                </a:lnTo>
                <a:lnTo>
                  <a:pt x="2683560" y="6055707"/>
                </a:lnTo>
                <a:lnTo>
                  <a:pt x="2683560" y="6257494"/>
                </a:lnTo>
                <a:lnTo>
                  <a:pt x="2354456" y="6257494"/>
                </a:lnTo>
                <a:lnTo>
                  <a:pt x="2367055" y="6055707"/>
                </a:lnTo>
                <a:lnTo>
                  <a:pt x="2443734" y="6055707"/>
                </a:lnTo>
                <a:lnTo>
                  <a:pt x="2443734" y="5813564"/>
                </a:lnTo>
                <a:lnTo>
                  <a:pt x="2214335" y="5813564"/>
                </a:lnTo>
                <a:lnTo>
                  <a:pt x="2214335" y="5888960"/>
                </a:lnTo>
                <a:lnTo>
                  <a:pt x="2197996" y="5891054"/>
                </a:lnTo>
                <a:lnTo>
                  <a:pt x="2214335" y="5940814"/>
                </a:lnTo>
                <a:lnTo>
                  <a:pt x="2214335" y="6055707"/>
                </a:lnTo>
                <a:lnTo>
                  <a:pt x="2252059" y="6055707"/>
                </a:lnTo>
                <a:lnTo>
                  <a:pt x="2318315" y="6257494"/>
                </a:lnTo>
                <a:lnTo>
                  <a:pt x="2011412" y="6257494"/>
                </a:lnTo>
                <a:lnTo>
                  <a:pt x="1957745" y="6055707"/>
                </a:lnTo>
                <a:lnTo>
                  <a:pt x="2042498" y="6055707"/>
                </a:lnTo>
                <a:lnTo>
                  <a:pt x="2042498" y="5813564"/>
                </a:lnTo>
                <a:lnTo>
                  <a:pt x="1813098" y="5813564"/>
                </a:lnTo>
                <a:lnTo>
                  <a:pt x="1813098" y="6055707"/>
                </a:lnTo>
                <a:lnTo>
                  <a:pt x="1895469" y="6055707"/>
                </a:lnTo>
                <a:lnTo>
                  <a:pt x="1841802" y="6257494"/>
                </a:lnTo>
                <a:lnTo>
                  <a:pt x="1562259" y="6257494"/>
                </a:lnTo>
                <a:lnTo>
                  <a:pt x="1562259" y="6055707"/>
                </a:lnTo>
                <a:lnTo>
                  <a:pt x="1641262" y="6055707"/>
                </a:lnTo>
                <a:lnTo>
                  <a:pt x="1641262" y="5813564"/>
                </a:lnTo>
                <a:lnTo>
                  <a:pt x="1411862" y="5813564"/>
                </a:lnTo>
                <a:lnTo>
                  <a:pt x="1411862" y="6055707"/>
                </a:lnTo>
                <a:lnTo>
                  <a:pt x="1471425" y="6055707"/>
                </a:lnTo>
                <a:lnTo>
                  <a:pt x="1471425" y="6257494"/>
                </a:lnTo>
                <a:lnTo>
                  <a:pt x="1230719" y="6257494"/>
                </a:lnTo>
                <a:lnTo>
                  <a:pt x="1177052" y="6055707"/>
                </a:lnTo>
                <a:lnTo>
                  <a:pt x="1240026" y="6055707"/>
                </a:lnTo>
                <a:lnTo>
                  <a:pt x="1240026" y="5813564"/>
                </a:lnTo>
                <a:lnTo>
                  <a:pt x="1010626" y="5813564"/>
                </a:lnTo>
                <a:lnTo>
                  <a:pt x="1010626" y="6055707"/>
                </a:lnTo>
                <a:lnTo>
                  <a:pt x="1123902" y="6055707"/>
                </a:lnTo>
                <a:lnTo>
                  <a:pt x="1070235" y="6257494"/>
                </a:lnTo>
                <a:lnTo>
                  <a:pt x="789011" y="6257494"/>
                </a:lnTo>
                <a:lnTo>
                  <a:pt x="801609" y="6055707"/>
                </a:lnTo>
                <a:lnTo>
                  <a:pt x="838790" y="6055707"/>
                </a:lnTo>
                <a:lnTo>
                  <a:pt x="838790" y="5813564"/>
                </a:lnTo>
                <a:lnTo>
                  <a:pt x="609390" y="5813564"/>
                </a:lnTo>
                <a:lnTo>
                  <a:pt x="609390" y="6055707"/>
                </a:lnTo>
                <a:lnTo>
                  <a:pt x="674387" y="6055707"/>
                </a:lnTo>
                <a:lnTo>
                  <a:pt x="740643" y="6257494"/>
                </a:lnTo>
                <a:lnTo>
                  <a:pt x="433760" y="6257494"/>
                </a:lnTo>
                <a:lnTo>
                  <a:pt x="380093" y="6055707"/>
                </a:lnTo>
                <a:lnTo>
                  <a:pt x="437556" y="6055707"/>
                </a:lnTo>
                <a:lnTo>
                  <a:pt x="437556" y="5813564"/>
                </a:lnTo>
                <a:lnTo>
                  <a:pt x="208156" y="5813564"/>
                </a:lnTo>
                <a:lnTo>
                  <a:pt x="208156" y="6055707"/>
                </a:lnTo>
                <a:lnTo>
                  <a:pt x="297953" y="6055707"/>
                </a:lnTo>
                <a:lnTo>
                  <a:pt x="244287" y="6257494"/>
                </a:lnTo>
                <a:lnTo>
                  <a:pt x="0" y="6257494"/>
                </a:lnTo>
                <a:lnTo>
                  <a:pt x="0" y="170205"/>
                </a:lnTo>
                <a:cubicBezTo>
                  <a:pt x="0" y="76203"/>
                  <a:pt x="76203" y="0"/>
                  <a:pt x="170205" y="0"/>
                </a:cubicBezTo>
                <a:lnTo>
                  <a:pt x="4500613" y="0"/>
                </a:lnTo>
                <a:cubicBezTo>
                  <a:pt x="4594615" y="0"/>
                  <a:pt x="4670817" y="76203"/>
                  <a:pt x="4670817" y="17020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0" name="Google Shape;740;p9"/>
          <p:cNvSpPr txBox="1"/>
          <p:nvPr>
            <p:ph idx="1" type="subTitle"/>
          </p:nvPr>
        </p:nvSpPr>
        <p:spPr>
          <a:xfrm>
            <a:off x="975575" y="1204875"/>
            <a:ext cx="3948600" cy="4437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2pPr>
            <a:lvl3pPr lvl="2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/>
        </p:txBody>
      </p:sp>
      <p:sp>
        <p:nvSpPr>
          <p:cNvPr id="741" name="Google Shape;741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2" name="Google Shape;742;p9"/>
          <p:cNvSpPr/>
          <p:nvPr/>
        </p:nvSpPr>
        <p:spPr>
          <a:xfrm rot="5400000">
            <a:off x="11046363" y="2937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dk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3" name="Google Shape;743;p9"/>
          <p:cNvSpPr/>
          <p:nvPr/>
        </p:nvSpPr>
        <p:spPr>
          <a:xfrm rot="5400000">
            <a:off x="11046363" y="13965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l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4" name="Google Shape;744;p9"/>
          <p:cNvSpPr/>
          <p:nvPr/>
        </p:nvSpPr>
        <p:spPr>
          <a:xfrm rot="5400000">
            <a:off x="11046363" y="249942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2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9"/>
          <p:cNvSpPr/>
          <p:nvPr/>
        </p:nvSpPr>
        <p:spPr>
          <a:xfrm rot="5400000">
            <a:off x="11046363" y="36023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3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9"/>
          <p:cNvSpPr/>
          <p:nvPr/>
        </p:nvSpPr>
        <p:spPr>
          <a:xfrm rot="5400000">
            <a:off x="11046363" y="4705200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4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9"/>
          <p:cNvSpPr/>
          <p:nvPr/>
        </p:nvSpPr>
        <p:spPr>
          <a:xfrm rot="5400000">
            <a:off x="11046363" y="5808075"/>
            <a:ext cx="1038900" cy="756300"/>
          </a:xfrm>
          <a:prstGeom prst="round2SameRect">
            <a:avLst>
              <a:gd fmla="val 18262" name="adj1"/>
              <a:gd fmla="val 0" name="adj2"/>
            </a:avLst>
          </a:prstGeom>
          <a:solidFill>
            <a:schemeClr val="accent6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9"/>
          <p:cNvSpPr/>
          <p:nvPr/>
        </p:nvSpPr>
        <p:spPr>
          <a:xfrm rot="5399492">
            <a:off x="5392110" y="563043"/>
            <a:ext cx="7097746" cy="5658536"/>
          </a:xfrm>
          <a:prstGeom prst="round2SameRect">
            <a:avLst>
              <a:gd fmla="val 3599" name="adj1"/>
              <a:gd fmla="val 0" name="adj2"/>
            </a:avLst>
          </a:prstGeom>
          <a:solidFill>
            <a:schemeClr val="lt1"/>
          </a:solidFill>
          <a:ln>
            <a:noFill/>
          </a:ln>
          <a:effectLst>
            <a:outerShdw blurRad="57150" rotWithShape="0" algn="bl" dir="1920000" dist="304800">
              <a:srgbClr val="000000">
                <a:alpha val="2078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9" name="Google Shape;749;p9"/>
          <p:cNvSpPr/>
          <p:nvPr/>
        </p:nvSpPr>
        <p:spPr>
          <a:xfrm rot="5400000">
            <a:off x="5554010" y="674765"/>
            <a:ext cx="6736080" cy="5437649"/>
          </a:xfrm>
          <a:custGeom>
            <a:rect b="b" l="l" r="r" t="t"/>
            <a:pathLst>
              <a:path extrusionOk="0" h="10714580" w="6096000">
                <a:moveTo>
                  <a:pt x="0" y="10714580"/>
                </a:moveTo>
                <a:lnTo>
                  <a:pt x="0" y="219395"/>
                </a:lnTo>
                <a:cubicBezTo>
                  <a:pt x="0" y="98226"/>
                  <a:pt x="98226" y="0"/>
                  <a:pt x="219395" y="0"/>
                </a:cubicBezTo>
                <a:lnTo>
                  <a:pt x="5876605" y="0"/>
                </a:lnTo>
                <a:cubicBezTo>
                  <a:pt x="5997774" y="0"/>
                  <a:pt x="6096000" y="98226"/>
                  <a:pt x="6096000" y="219395"/>
                </a:cubicBezTo>
                <a:lnTo>
                  <a:pt x="6096000" y="10714580"/>
                </a:lnTo>
                <a:lnTo>
                  <a:pt x="6096000" y="10714580"/>
                </a:lnTo>
              </a:path>
            </a:pathLst>
          </a:custGeom>
          <a:noFill/>
          <a:ln cap="flat" cmpd="sng" w="19050">
            <a:solidFill>
              <a:srgbClr val="D8D8D8"/>
            </a:solidFill>
            <a:prstDash val="lgDash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9"/>
          <p:cNvSpPr txBox="1"/>
          <p:nvPr>
            <p:ph type="title"/>
          </p:nvPr>
        </p:nvSpPr>
        <p:spPr>
          <a:xfrm rot="76719">
            <a:off x="7217622" y="4840284"/>
            <a:ext cx="4342381" cy="135094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b="1"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/>
        </p:txBody>
      </p:sp>
      <p:sp>
        <p:nvSpPr>
          <p:cNvPr id="751" name="Google Shape;751;p9"/>
          <p:cNvSpPr txBox="1"/>
          <p:nvPr/>
        </p:nvSpPr>
        <p:spPr>
          <a:xfrm rot="5400000">
            <a:off x="-679350" y="63254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3" name="Google Shape;753;p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54" name="Google Shape;754;p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755" name="Google Shape;755;p10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56" name="Google Shape;756;p1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757" name="Google Shape;757;p1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758" name="Google Shape;758;p1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9" name="Google Shape;759;p1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0" name="Google Shape;760;p1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1" name="Google Shape;761;p10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62" name="Google Shape;762;p1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-14275"/>
            <a:ext cx="12148200" cy="6858000"/>
          </a:xfrm>
          <a:prstGeom prst="roundRect">
            <a:avLst>
              <a:gd fmla="val 2381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108936" y="90571"/>
            <a:ext cx="11910000" cy="6649800"/>
          </a:xfrm>
          <a:prstGeom prst="roundRect">
            <a:avLst>
              <a:gd fmla="val 2381" name="adj"/>
            </a:avLst>
          </a:prstGeom>
          <a:noFill/>
          <a:ln cap="flat" cmpd="sng" w="19050">
            <a:solidFill>
              <a:srgbClr val="D8D8D8"/>
            </a:solidFill>
            <a:prstDash val="lg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b="1"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Englebert"/>
              <a:buNone/>
              <a:defRPr sz="37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ekko"/>
              <a:buChar char="●"/>
              <a:defRPr sz="24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●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Dekko"/>
              <a:buChar char="○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Dekko"/>
              <a:buChar char="■"/>
              <a:defRPr sz="1900">
                <a:solidFill>
                  <a:schemeClr val="dk1"/>
                </a:solidFill>
                <a:latin typeface="Dekko"/>
                <a:ea typeface="Dekko"/>
                <a:cs typeface="Dekko"/>
                <a:sym typeface="Dekko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1"/>
          <p:cNvSpPr txBox="1"/>
          <p:nvPr/>
        </p:nvSpPr>
        <p:spPr>
          <a:xfrm rot="5400000">
            <a:off x="-5269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11.xml"/><Relationship Id="rId34" Type="http://schemas.openxmlformats.org/officeDocument/2006/relationships/slide" Target="/ppt/slides/slide10.xml"/><Relationship Id="rId37" Type="http://schemas.openxmlformats.org/officeDocument/2006/relationships/slide" Target="/ppt/slides/slide13.xml"/><Relationship Id="rId36" Type="http://schemas.openxmlformats.org/officeDocument/2006/relationships/slide" Target="/ppt/slides/slide12.xml"/><Relationship Id="rId39" Type="http://schemas.openxmlformats.org/officeDocument/2006/relationships/slide" Target="/ppt/slides/slide3.xml"/><Relationship Id="rId38" Type="http://schemas.openxmlformats.org/officeDocument/2006/relationships/slide" Target="/ppt/slides/slide14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0.xml"/><Relationship Id="rId4" Type="http://schemas.openxmlformats.org/officeDocument/2006/relationships/slide" Target="/ppt/slides/slide11.xml"/><Relationship Id="rId9" Type="http://schemas.openxmlformats.org/officeDocument/2006/relationships/slide" Target="/ppt/slides/slide9.xml"/><Relationship Id="rId5" Type="http://schemas.openxmlformats.org/officeDocument/2006/relationships/slide" Target="/ppt/slides/slide12.xml"/><Relationship Id="rId6" Type="http://schemas.openxmlformats.org/officeDocument/2006/relationships/slide" Target="/ppt/slides/slide13.xml"/><Relationship Id="rId7" Type="http://schemas.openxmlformats.org/officeDocument/2006/relationships/slide" Target="/ppt/slides/slide1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0.xml"/><Relationship Id="rId4" Type="http://schemas.openxmlformats.org/officeDocument/2006/relationships/slide" Target="/ppt/slides/slide11.xml"/><Relationship Id="rId9" Type="http://schemas.openxmlformats.org/officeDocument/2006/relationships/slide" Target="/ppt/slides/slide9.xml"/><Relationship Id="rId5" Type="http://schemas.openxmlformats.org/officeDocument/2006/relationships/slide" Target="/ppt/slides/slide12.xml"/><Relationship Id="rId6" Type="http://schemas.openxmlformats.org/officeDocument/2006/relationships/slide" Target="/ppt/slides/slide13.xml"/><Relationship Id="rId7" Type="http://schemas.openxmlformats.org/officeDocument/2006/relationships/slide" Target="/ppt/slides/slide1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0.xml"/><Relationship Id="rId4" Type="http://schemas.openxmlformats.org/officeDocument/2006/relationships/slide" Target="/ppt/slides/slide11.xml"/><Relationship Id="rId9" Type="http://schemas.openxmlformats.org/officeDocument/2006/relationships/slide" Target="/ppt/slides/slide9.xml"/><Relationship Id="rId5" Type="http://schemas.openxmlformats.org/officeDocument/2006/relationships/slide" Target="/ppt/slides/slide12.xml"/><Relationship Id="rId6" Type="http://schemas.openxmlformats.org/officeDocument/2006/relationships/slide" Target="/ppt/slides/slide13.xml"/><Relationship Id="rId7" Type="http://schemas.openxmlformats.org/officeDocument/2006/relationships/slide" Target="/ppt/slides/slide1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0.xml"/><Relationship Id="rId4" Type="http://schemas.openxmlformats.org/officeDocument/2006/relationships/slide" Target="/ppt/slides/slide11.xml"/><Relationship Id="rId9" Type="http://schemas.openxmlformats.org/officeDocument/2006/relationships/slide" Target="/ppt/slides/slide9.xml"/><Relationship Id="rId5" Type="http://schemas.openxmlformats.org/officeDocument/2006/relationships/slide" Target="/ppt/slides/slide12.xml"/><Relationship Id="rId6" Type="http://schemas.openxmlformats.org/officeDocument/2006/relationships/slide" Target="/ppt/slides/slide13.xml"/><Relationship Id="rId7" Type="http://schemas.openxmlformats.org/officeDocument/2006/relationships/slide" Target="/ppt/slides/slide1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5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17.xml"/><Relationship Id="rId34" Type="http://schemas.openxmlformats.org/officeDocument/2006/relationships/slide" Target="/ppt/slides/slide16.xml"/><Relationship Id="rId37" Type="http://schemas.openxmlformats.org/officeDocument/2006/relationships/slide" Target="/ppt/slides/slide19.xml"/><Relationship Id="rId36" Type="http://schemas.openxmlformats.org/officeDocument/2006/relationships/slide" Target="/ppt/slides/slide18.xml"/><Relationship Id="rId39" Type="http://schemas.openxmlformats.org/officeDocument/2006/relationships/slide" Target="/ppt/slides/slide3.xml"/><Relationship Id="rId38" Type="http://schemas.openxmlformats.org/officeDocument/2006/relationships/slide" Target="/ppt/slides/slide20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16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17.xml"/><Relationship Id="rId34" Type="http://schemas.openxmlformats.org/officeDocument/2006/relationships/slide" Target="/ppt/slides/slide16.xml"/><Relationship Id="rId37" Type="http://schemas.openxmlformats.org/officeDocument/2006/relationships/slide" Target="/ppt/slides/slide19.xml"/><Relationship Id="rId36" Type="http://schemas.openxmlformats.org/officeDocument/2006/relationships/slide" Target="/ppt/slides/slide18.xml"/><Relationship Id="rId39" Type="http://schemas.openxmlformats.org/officeDocument/2006/relationships/slide" Target="/ppt/slides/slide3.xml"/><Relationship Id="rId38" Type="http://schemas.openxmlformats.org/officeDocument/2006/relationships/slide" Target="/ppt/slides/slide20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6.xml"/><Relationship Id="rId4" Type="http://schemas.openxmlformats.org/officeDocument/2006/relationships/slide" Target="/ppt/slides/slide17.xml"/><Relationship Id="rId9" Type="http://schemas.openxmlformats.org/officeDocument/2006/relationships/slide" Target="/ppt/slides/slide9.xml"/><Relationship Id="rId5" Type="http://schemas.openxmlformats.org/officeDocument/2006/relationships/slide" Target="/ppt/slides/slide18.xml"/><Relationship Id="rId6" Type="http://schemas.openxmlformats.org/officeDocument/2006/relationships/slide" Target="/ppt/slides/slide19.xml"/><Relationship Id="rId7" Type="http://schemas.openxmlformats.org/officeDocument/2006/relationships/slide" Target="/ppt/slides/slide2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6.xml"/><Relationship Id="rId4" Type="http://schemas.openxmlformats.org/officeDocument/2006/relationships/slide" Target="/ppt/slides/slide17.xml"/><Relationship Id="rId9" Type="http://schemas.openxmlformats.org/officeDocument/2006/relationships/slide" Target="/ppt/slides/slide9.xml"/><Relationship Id="rId5" Type="http://schemas.openxmlformats.org/officeDocument/2006/relationships/slide" Target="/ppt/slides/slide18.xml"/><Relationship Id="rId6" Type="http://schemas.openxmlformats.org/officeDocument/2006/relationships/slide" Target="/ppt/slides/slide19.xml"/><Relationship Id="rId7" Type="http://schemas.openxmlformats.org/officeDocument/2006/relationships/slide" Target="/ppt/slides/slide2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6.xml"/><Relationship Id="rId4" Type="http://schemas.openxmlformats.org/officeDocument/2006/relationships/slide" Target="/ppt/slides/slide17.xml"/><Relationship Id="rId9" Type="http://schemas.openxmlformats.org/officeDocument/2006/relationships/slide" Target="/ppt/slides/slide9.xml"/><Relationship Id="rId5" Type="http://schemas.openxmlformats.org/officeDocument/2006/relationships/slide" Target="/ppt/slides/slide18.xml"/><Relationship Id="rId6" Type="http://schemas.openxmlformats.org/officeDocument/2006/relationships/slide" Target="/ppt/slides/slide19.xml"/><Relationship Id="rId7" Type="http://schemas.openxmlformats.org/officeDocument/2006/relationships/slide" Target="/ppt/slides/slide2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51.xml"/><Relationship Id="rId10" Type="http://schemas.openxmlformats.org/officeDocument/2006/relationships/slide" Target="/ppt/slides/slide45.xml"/><Relationship Id="rId13" Type="http://schemas.openxmlformats.org/officeDocument/2006/relationships/slide" Target="/ppt/slides/slide63.xml"/><Relationship Id="rId12" Type="http://schemas.openxmlformats.org/officeDocument/2006/relationships/slide" Target="/ppt/slides/slide57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9.xml"/><Relationship Id="rId9" Type="http://schemas.openxmlformats.org/officeDocument/2006/relationships/slide" Target="/ppt/slides/slide39.xml"/><Relationship Id="rId14" Type="http://schemas.openxmlformats.org/officeDocument/2006/relationships/slide" Target="/ppt/slides/slide69.xml"/><Relationship Id="rId5" Type="http://schemas.openxmlformats.org/officeDocument/2006/relationships/slide" Target="/ppt/slides/slide15.xml"/><Relationship Id="rId6" Type="http://schemas.openxmlformats.org/officeDocument/2006/relationships/slide" Target="/ppt/slides/slide21.xml"/><Relationship Id="rId7" Type="http://schemas.openxmlformats.org/officeDocument/2006/relationships/slide" Target="/ppt/slides/slide27.xml"/><Relationship Id="rId8" Type="http://schemas.openxmlformats.org/officeDocument/2006/relationships/slide" Target="/ppt/slides/slide33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6.xml"/><Relationship Id="rId4" Type="http://schemas.openxmlformats.org/officeDocument/2006/relationships/slide" Target="/ppt/slides/slide17.xml"/><Relationship Id="rId9" Type="http://schemas.openxmlformats.org/officeDocument/2006/relationships/slide" Target="/ppt/slides/slide9.xml"/><Relationship Id="rId5" Type="http://schemas.openxmlformats.org/officeDocument/2006/relationships/slide" Target="/ppt/slides/slide18.xml"/><Relationship Id="rId6" Type="http://schemas.openxmlformats.org/officeDocument/2006/relationships/slide" Target="/ppt/slides/slide19.xml"/><Relationship Id="rId7" Type="http://schemas.openxmlformats.org/officeDocument/2006/relationships/slide" Target="/ppt/slides/slide2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1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23.xml"/><Relationship Id="rId34" Type="http://schemas.openxmlformats.org/officeDocument/2006/relationships/slide" Target="/ppt/slides/slide22.xml"/><Relationship Id="rId37" Type="http://schemas.openxmlformats.org/officeDocument/2006/relationships/slide" Target="/ppt/slides/slide25.xml"/><Relationship Id="rId36" Type="http://schemas.openxmlformats.org/officeDocument/2006/relationships/slide" Target="/ppt/slides/slide24.xml"/><Relationship Id="rId39" Type="http://schemas.openxmlformats.org/officeDocument/2006/relationships/slide" Target="/ppt/slides/slide3.xml"/><Relationship Id="rId38" Type="http://schemas.openxmlformats.org/officeDocument/2006/relationships/slide" Target="/ppt/slides/slide26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22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23.xml"/><Relationship Id="rId34" Type="http://schemas.openxmlformats.org/officeDocument/2006/relationships/slide" Target="/ppt/slides/slide22.xml"/><Relationship Id="rId37" Type="http://schemas.openxmlformats.org/officeDocument/2006/relationships/slide" Target="/ppt/slides/slide25.xml"/><Relationship Id="rId36" Type="http://schemas.openxmlformats.org/officeDocument/2006/relationships/slide" Target="/ppt/slides/slide24.xml"/><Relationship Id="rId39" Type="http://schemas.openxmlformats.org/officeDocument/2006/relationships/slide" Target="/ppt/slides/slide3.xml"/><Relationship Id="rId38" Type="http://schemas.openxmlformats.org/officeDocument/2006/relationships/slide" Target="/ppt/slides/slide26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2.xml"/><Relationship Id="rId4" Type="http://schemas.openxmlformats.org/officeDocument/2006/relationships/slide" Target="/ppt/slides/slide23.xml"/><Relationship Id="rId9" Type="http://schemas.openxmlformats.org/officeDocument/2006/relationships/slide" Target="/ppt/slides/slide9.xml"/><Relationship Id="rId5" Type="http://schemas.openxmlformats.org/officeDocument/2006/relationships/slide" Target="/ppt/slides/slide24.xml"/><Relationship Id="rId6" Type="http://schemas.openxmlformats.org/officeDocument/2006/relationships/slide" Target="/ppt/slides/slide25.xml"/><Relationship Id="rId7" Type="http://schemas.openxmlformats.org/officeDocument/2006/relationships/slide" Target="/ppt/slides/slide2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2.xml"/><Relationship Id="rId4" Type="http://schemas.openxmlformats.org/officeDocument/2006/relationships/slide" Target="/ppt/slides/slide23.xml"/><Relationship Id="rId9" Type="http://schemas.openxmlformats.org/officeDocument/2006/relationships/slide" Target="/ppt/slides/slide9.xml"/><Relationship Id="rId5" Type="http://schemas.openxmlformats.org/officeDocument/2006/relationships/slide" Target="/ppt/slides/slide24.xml"/><Relationship Id="rId6" Type="http://schemas.openxmlformats.org/officeDocument/2006/relationships/slide" Target="/ppt/slides/slide25.xml"/><Relationship Id="rId7" Type="http://schemas.openxmlformats.org/officeDocument/2006/relationships/slide" Target="/ppt/slides/slide2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2.xml"/><Relationship Id="rId4" Type="http://schemas.openxmlformats.org/officeDocument/2006/relationships/slide" Target="/ppt/slides/slide23.xml"/><Relationship Id="rId9" Type="http://schemas.openxmlformats.org/officeDocument/2006/relationships/slide" Target="/ppt/slides/slide9.xml"/><Relationship Id="rId5" Type="http://schemas.openxmlformats.org/officeDocument/2006/relationships/slide" Target="/ppt/slides/slide24.xml"/><Relationship Id="rId6" Type="http://schemas.openxmlformats.org/officeDocument/2006/relationships/slide" Target="/ppt/slides/slide25.xml"/><Relationship Id="rId7" Type="http://schemas.openxmlformats.org/officeDocument/2006/relationships/slide" Target="/ppt/slides/slide2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2.xml"/><Relationship Id="rId4" Type="http://schemas.openxmlformats.org/officeDocument/2006/relationships/slide" Target="/ppt/slides/slide23.xml"/><Relationship Id="rId9" Type="http://schemas.openxmlformats.org/officeDocument/2006/relationships/slide" Target="/ppt/slides/slide9.xml"/><Relationship Id="rId5" Type="http://schemas.openxmlformats.org/officeDocument/2006/relationships/slide" Target="/ppt/slides/slide24.xml"/><Relationship Id="rId6" Type="http://schemas.openxmlformats.org/officeDocument/2006/relationships/slide" Target="/ppt/slides/slide25.xml"/><Relationship Id="rId7" Type="http://schemas.openxmlformats.org/officeDocument/2006/relationships/slide" Target="/ppt/slides/slide2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27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29.xml"/><Relationship Id="rId34" Type="http://schemas.openxmlformats.org/officeDocument/2006/relationships/slide" Target="/ppt/slides/slide28.xml"/><Relationship Id="rId37" Type="http://schemas.openxmlformats.org/officeDocument/2006/relationships/slide" Target="/ppt/slides/slide31.xml"/><Relationship Id="rId36" Type="http://schemas.openxmlformats.org/officeDocument/2006/relationships/slide" Target="/ppt/slides/slide30.xml"/><Relationship Id="rId39" Type="http://schemas.openxmlformats.org/officeDocument/2006/relationships/slide" Target="/ppt/slides/slide3.xml"/><Relationship Id="rId38" Type="http://schemas.openxmlformats.org/officeDocument/2006/relationships/slide" Target="/ppt/slides/slide32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28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29.xml"/><Relationship Id="rId34" Type="http://schemas.openxmlformats.org/officeDocument/2006/relationships/slide" Target="/ppt/slides/slide28.xml"/><Relationship Id="rId37" Type="http://schemas.openxmlformats.org/officeDocument/2006/relationships/slide" Target="/ppt/slides/slide31.xml"/><Relationship Id="rId36" Type="http://schemas.openxmlformats.org/officeDocument/2006/relationships/slide" Target="/ppt/slides/slide30.xml"/><Relationship Id="rId39" Type="http://schemas.openxmlformats.org/officeDocument/2006/relationships/slide" Target="/ppt/slides/slide3.xml"/><Relationship Id="rId38" Type="http://schemas.openxmlformats.org/officeDocument/2006/relationships/slide" Target="/ppt/slides/slide32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28.xml"/><Relationship Id="rId4" Type="http://schemas.openxmlformats.org/officeDocument/2006/relationships/slide" Target="/ppt/slides/slide29.xml"/><Relationship Id="rId9" Type="http://schemas.openxmlformats.org/officeDocument/2006/relationships/slide" Target="/ppt/slides/slide9.xml"/><Relationship Id="rId5" Type="http://schemas.openxmlformats.org/officeDocument/2006/relationships/slide" Target="/ppt/slides/slide30.xml"/><Relationship Id="rId6" Type="http://schemas.openxmlformats.org/officeDocument/2006/relationships/slide" Target="/ppt/slides/slide31.xml"/><Relationship Id="rId7" Type="http://schemas.openxmlformats.org/officeDocument/2006/relationships/slide" Target="/ppt/slides/slide3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.xml.rels><?xml version="1.0" encoding="UTF-8" standalone="yes"?><Relationships xmlns="http://schemas.openxmlformats.org/package/2006/relationships"><Relationship Id="rId40" Type="http://schemas.openxmlformats.org/officeDocument/2006/relationships/image" Target="../media/image28.png"/><Relationship Id="rId42" Type="http://schemas.openxmlformats.org/officeDocument/2006/relationships/image" Target="../media/image35.png"/><Relationship Id="rId41" Type="http://schemas.openxmlformats.org/officeDocument/2006/relationships/image" Target="../media/image36.png"/><Relationship Id="rId44" Type="http://schemas.openxmlformats.org/officeDocument/2006/relationships/image" Target="../media/image29.png"/><Relationship Id="rId43" Type="http://schemas.openxmlformats.org/officeDocument/2006/relationships/image" Target="../media/image30.png"/><Relationship Id="rId46" Type="http://schemas.openxmlformats.org/officeDocument/2006/relationships/image" Target="../media/image34.png"/><Relationship Id="rId45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48" Type="http://schemas.openxmlformats.org/officeDocument/2006/relationships/image" Target="../media/image32.png"/><Relationship Id="rId47" Type="http://schemas.openxmlformats.org/officeDocument/2006/relationships/image" Target="../media/image33.png"/><Relationship Id="rId49" Type="http://schemas.openxmlformats.org/officeDocument/2006/relationships/image" Target="../media/image38.png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31" Type="http://schemas.openxmlformats.org/officeDocument/2006/relationships/image" Target="../media/image9.png"/><Relationship Id="rId30" Type="http://schemas.openxmlformats.org/officeDocument/2006/relationships/image" Target="../media/image4.png"/><Relationship Id="rId33" Type="http://schemas.openxmlformats.org/officeDocument/2006/relationships/image" Target="../media/image6.png"/><Relationship Id="rId32" Type="http://schemas.openxmlformats.org/officeDocument/2006/relationships/image" Target="../media/image16.png"/><Relationship Id="rId35" Type="http://schemas.openxmlformats.org/officeDocument/2006/relationships/image" Target="../media/image26.png"/><Relationship Id="rId34" Type="http://schemas.openxmlformats.org/officeDocument/2006/relationships/image" Target="../media/image24.png"/><Relationship Id="rId37" Type="http://schemas.openxmlformats.org/officeDocument/2006/relationships/image" Target="../media/image25.png"/><Relationship Id="rId36" Type="http://schemas.openxmlformats.org/officeDocument/2006/relationships/image" Target="../media/image31.png"/><Relationship Id="rId39" Type="http://schemas.openxmlformats.org/officeDocument/2006/relationships/image" Target="../media/image20.png"/><Relationship Id="rId38" Type="http://schemas.openxmlformats.org/officeDocument/2006/relationships/image" Target="../media/image18.png"/><Relationship Id="rId20" Type="http://schemas.openxmlformats.org/officeDocument/2006/relationships/image" Target="../media/image23.png"/><Relationship Id="rId22" Type="http://schemas.openxmlformats.org/officeDocument/2006/relationships/image" Target="../media/image27.png"/><Relationship Id="rId21" Type="http://schemas.openxmlformats.org/officeDocument/2006/relationships/image" Target="../media/image8.png"/><Relationship Id="rId24" Type="http://schemas.openxmlformats.org/officeDocument/2006/relationships/image" Target="../media/image17.png"/><Relationship Id="rId23" Type="http://schemas.openxmlformats.org/officeDocument/2006/relationships/image" Target="../media/image14.png"/><Relationship Id="rId26" Type="http://schemas.openxmlformats.org/officeDocument/2006/relationships/image" Target="../media/image10.png"/><Relationship Id="rId25" Type="http://schemas.openxmlformats.org/officeDocument/2006/relationships/image" Target="../media/image12.png"/><Relationship Id="rId28" Type="http://schemas.openxmlformats.org/officeDocument/2006/relationships/image" Target="../media/image15.png"/><Relationship Id="rId27" Type="http://schemas.openxmlformats.org/officeDocument/2006/relationships/image" Target="../media/image19.png"/><Relationship Id="rId29" Type="http://schemas.openxmlformats.org/officeDocument/2006/relationships/image" Target="../media/image7.png"/><Relationship Id="rId50" Type="http://schemas.openxmlformats.org/officeDocument/2006/relationships/image" Target="../media/image37.png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28.xml"/><Relationship Id="rId4" Type="http://schemas.openxmlformats.org/officeDocument/2006/relationships/slide" Target="/ppt/slides/slide29.xml"/><Relationship Id="rId9" Type="http://schemas.openxmlformats.org/officeDocument/2006/relationships/slide" Target="/ppt/slides/slide9.xml"/><Relationship Id="rId5" Type="http://schemas.openxmlformats.org/officeDocument/2006/relationships/slide" Target="/ppt/slides/slide30.xml"/><Relationship Id="rId6" Type="http://schemas.openxmlformats.org/officeDocument/2006/relationships/slide" Target="/ppt/slides/slide31.xml"/><Relationship Id="rId7" Type="http://schemas.openxmlformats.org/officeDocument/2006/relationships/slide" Target="/ppt/slides/slide3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28.xml"/><Relationship Id="rId4" Type="http://schemas.openxmlformats.org/officeDocument/2006/relationships/slide" Target="/ppt/slides/slide29.xml"/><Relationship Id="rId9" Type="http://schemas.openxmlformats.org/officeDocument/2006/relationships/slide" Target="/ppt/slides/slide9.xml"/><Relationship Id="rId5" Type="http://schemas.openxmlformats.org/officeDocument/2006/relationships/slide" Target="/ppt/slides/slide30.xml"/><Relationship Id="rId6" Type="http://schemas.openxmlformats.org/officeDocument/2006/relationships/slide" Target="/ppt/slides/slide31.xml"/><Relationship Id="rId7" Type="http://schemas.openxmlformats.org/officeDocument/2006/relationships/slide" Target="/ppt/slides/slide3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28.xml"/><Relationship Id="rId4" Type="http://schemas.openxmlformats.org/officeDocument/2006/relationships/slide" Target="/ppt/slides/slide29.xml"/><Relationship Id="rId9" Type="http://schemas.openxmlformats.org/officeDocument/2006/relationships/slide" Target="/ppt/slides/slide9.xml"/><Relationship Id="rId5" Type="http://schemas.openxmlformats.org/officeDocument/2006/relationships/slide" Target="/ppt/slides/slide30.xml"/><Relationship Id="rId6" Type="http://schemas.openxmlformats.org/officeDocument/2006/relationships/slide" Target="/ppt/slides/slide31.xml"/><Relationship Id="rId7" Type="http://schemas.openxmlformats.org/officeDocument/2006/relationships/slide" Target="/ppt/slides/slide3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3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35.xml"/><Relationship Id="rId34" Type="http://schemas.openxmlformats.org/officeDocument/2006/relationships/slide" Target="/ppt/slides/slide34.xml"/><Relationship Id="rId37" Type="http://schemas.openxmlformats.org/officeDocument/2006/relationships/slide" Target="/ppt/slides/slide37.xml"/><Relationship Id="rId36" Type="http://schemas.openxmlformats.org/officeDocument/2006/relationships/slide" Target="/ppt/slides/slide36.xml"/><Relationship Id="rId39" Type="http://schemas.openxmlformats.org/officeDocument/2006/relationships/slide" Target="/ppt/slides/slide3.xml"/><Relationship Id="rId38" Type="http://schemas.openxmlformats.org/officeDocument/2006/relationships/slide" Target="/ppt/slides/slide38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34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35.xml"/><Relationship Id="rId34" Type="http://schemas.openxmlformats.org/officeDocument/2006/relationships/slide" Target="/ppt/slides/slide34.xml"/><Relationship Id="rId37" Type="http://schemas.openxmlformats.org/officeDocument/2006/relationships/slide" Target="/ppt/slides/slide37.xml"/><Relationship Id="rId36" Type="http://schemas.openxmlformats.org/officeDocument/2006/relationships/slide" Target="/ppt/slides/slide36.xml"/><Relationship Id="rId39" Type="http://schemas.openxmlformats.org/officeDocument/2006/relationships/slide" Target="/ppt/slides/slide3.xml"/><Relationship Id="rId38" Type="http://schemas.openxmlformats.org/officeDocument/2006/relationships/slide" Target="/ppt/slides/slide38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34.xml"/><Relationship Id="rId4" Type="http://schemas.openxmlformats.org/officeDocument/2006/relationships/slide" Target="/ppt/slides/slide35.xml"/><Relationship Id="rId9" Type="http://schemas.openxmlformats.org/officeDocument/2006/relationships/slide" Target="/ppt/slides/slide9.xml"/><Relationship Id="rId5" Type="http://schemas.openxmlformats.org/officeDocument/2006/relationships/slide" Target="/ppt/slides/slide36.xml"/><Relationship Id="rId6" Type="http://schemas.openxmlformats.org/officeDocument/2006/relationships/slide" Target="/ppt/slides/slide37.xml"/><Relationship Id="rId7" Type="http://schemas.openxmlformats.org/officeDocument/2006/relationships/slide" Target="/ppt/slides/slide3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34.xml"/><Relationship Id="rId4" Type="http://schemas.openxmlformats.org/officeDocument/2006/relationships/slide" Target="/ppt/slides/slide35.xml"/><Relationship Id="rId9" Type="http://schemas.openxmlformats.org/officeDocument/2006/relationships/slide" Target="/ppt/slides/slide9.xml"/><Relationship Id="rId5" Type="http://schemas.openxmlformats.org/officeDocument/2006/relationships/slide" Target="/ppt/slides/slide36.xml"/><Relationship Id="rId6" Type="http://schemas.openxmlformats.org/officeDocument/2006/relationships/slide" Target="/ppt/slides/slide37.xml"/><Relationship Id="rId7" Type="http://schemas.openxmlformats.org/officeDocument/2006/relationships/slide" Target="/ppt/slides/slide3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34.xml"/><Relationship Id="rId4" Type="http://schemas.openxmlformats.org/officeDocument/2006/relationships/slide" Target="/ppt/slides/slide35.xml"/><Relationship Id="rId9" Type="http://schemas.openxmlformats.org/officeDocument/2006/relationships/slide" Target="/ppt/slides/slide9.xml"/><Relationship Id="rId5" Type="http://schemas.openxmlformats.org/officeDocument/2006/relationships/slide" Target="/ppt/slides/slide36.xml"/><Relationship Id="rId6" Type="http://schemas.openxmlformats.org/officeDocument/2006/relationships/slide" Target="/ppt/slides/slide37.xml"/><Relationship Id="rId7" Type="http://schemas.openxmlformats.org/officeDocument/2006/relationships/slide" Target="/ppt/slides/slide3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34.xml"/><Relationship Id="rId4" Type="http://schemas.openxmlformats.org/officeDocument/2006/relationships/slide" Target="/ppt/slides/slide35.xml"/><Relationship Id="rId9" Type="http://schemas.openxmlformats.org/officeDocument/2006/relationships/slide" Target="/ppt/slides/slide9.xml"/><Relationship Id="rId5" Type="http://schemas.openxmlformats.org/officeDocument/2006/relationships/slide" Target="/ppt/slides/slide36.xml"/><Relationship Id="rId6" Type="http://schemas.openxmlformats.org/officeDocument/2006/relationships/slide" Target="/ppt/slides/slide37.xml"/><Relationship Id="rId7" Type="http://schemas.openxmlformats.org/officeDocument/2006/relationships/slide" Target="/ppt/slides/slide3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39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41.xml"/><Relationship Id="rId34" Type="http://schemas.openxmlformats.org/officeDocument/2006/relationships/slide" Target="/ppt/slides/slide40.xml"/><Relationship Id="rId37" Type="http://schemas.openxmlformats.org/officeDocument/2006/relationships/slide" Target="/ppt/slides/slide43.xml"/><Relationship Id="rId36" Type="http://schemas.openxmlformats.org/officeDocument/2006/relationships/slide" Target="/ppt/slides/slide42.xml"/><Relationship Id="rId39" Type="http://schemas.openxmlformats.org/officeDocument/2006/relationships/slide" Target="/ppt/slides/slide3.xml"/><Relationship Id="rId38" Type="http://schemas.openxmlformats.org/officeDocument/2006/relationships/slide" Target="/ppt/slides/slide44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4.xml.rels><?xml version="1.0" encoding="UTF-8" standalone="yes"?><Relationships xmlns="http://schemas.openxmlformats.org/package/2006/relationships"><Relationship Id="rId40" Type="http://schemas.openxmlformats.org/officeDocument/2006/relationships/image" Target="../media/image28.png"/><Relationship Id="rId42" Type="http://schemas.openxmlformats.org/officeDocument/2006/relationships/image" Target="../media/image35.png"/><Relationship Id="rId41" Type="http://schemas.openxmlformats.org/officeDocument/2006/relationships/image" Target="../media/image36.png"/><Relationship Id="rId44" Type="http://schemas.openxmlformats.org/officeDocument/2006/relationships/image" Target="../media/image29.png"/><Relationship Id="rId43" Type="http://schemas.openxmlformats.org/officeDocument/2006/relationships/image" Target="../media/image30.png"/><Relationship Id="rId46" Type="http://schemas.openxmlformats.org/officeDocument/2006/relationships/image" Target="../media/image34.png"/><Relationship Id="rId45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48" Type="http://schemas.openxmlformats.org/officeDocument/2006/relationships/image" Target="../media/image32.png"/><Relationship Id="rId47" Type="http://schemas.openxmlformats.org/officeDocument/2006/relationships/image" Target="../media/image33.png"/><Relationship Id="rId49" Type="http://schemas.openxmlformats.org/officeDocument/2006/relationships/image" Target="../media/image38.png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31" Type="http://schemas.openxmlformats.org/officeDocument/2006/relationships/image" Target="../media/image9.png"/><Relationship Id="rId30" Type="http://schemas.openxmlformats.org/officeDocument/2006/relationships/image" Target="../media/image4.png"/><Relationship Id="rId33" Type="http://schemas.openxmlformats.org/officeDocument/2006/relationships/image" Target="../media/image6.png"/><Relationship Id="rId32" Type="http://schemas.openxmlformats.org/officeDocument/2006/relationships/image" Target="../media/image16.png"/><Relationship Id="rId35" Type="http://schemas.openxmlformats.org/officeDocument/2006/relationships/image" Target="../media/image26.png"/><Relationship Id="rId34" Type="http://schemas.openxmlformats.org/officeDocument/2006/relationships/image" Target="../media/image24.png"/><Relationship Id="rId37" Type="http://schemas.openxmlformats.org/officeDocument/2006/relationships/image" Target="../media/image25.png"/><Relationship Id="rId36" Type="http://schemas.openxmlformats.org/officeDocument/2006/relationships/image" Target="../media/image31.png"/><Relationship Id="rId39" Type="http://schemas.openxmlformats.org/officeDocument/2006/relationships/image" Target="../media/image20.png"/><Relationship Id="rId38" Type="http://schemas.openxmlformats.org/officeDocument/2006/relationships/image" Target="../media/image18.png"/><Relationship Id="rId20" Type="http://schemas.openxmlformats.org/officeDocument/2006/relationships/image" Target="../media/image23.png"/><Relationship Id="rId22" Type="http://schemas.openxmlformats.org/officeDocument/2006/relationships/image" Target="../media/image27.png"/><Relationship Id="rId21" Type="http://schemas.openxmlformats.org/officeDocument/2006/relationships/image" Target="../media/image8.png"/><Relationship Id="rId24" Type="http://schemas.openxmlformats.org/officeDocument/2006/relationships/image" Target="../media/image17.png"/><Relationship Id="rId23" Type="http://schemas.openxmlformats.org/officeDocument/2006/relationships/image" Target="../media/image14.png"/><Relationship Id="rId26" Type="http://schemas.openxmlformats.org/officeDocument/2006/relationships/image" Target="../media/image10.png"/><Relationship Id="rId25" Type="http://schemas.openxmlformats.org/officeDocument/2006/relationships/image" Target="../media/image12.png"/><Relationship Id="rId28" Type="http://schemas.openxmlformats.org/officeDocument/2006/relationships/image" Target="../media/image15.png"/><Relationship Id="rId27" Type="http://schemas.openxmlformats.org/officeDocument/2006/relationships/image" Target="../media/image19.png"/><Relationship Id="rId29" Type="http://schemas.openxmlformats.org/officeDocument/2006/relationships/image" Target="../media/image7.png"/><Relationship Id="rId50" Type="http://schemas.openxmlformats.org/officeDocument/2006/relationships/image" Target="../media/image37.png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0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41.xml"/><Relationship Id="rId34" Type="http://schemas.openxmlformats.org/officeDocument/2006/relationships/slide" Target="/ppt/slides/slide40.xml"/><Relationship Id="rId37" Type="http://schemas.openxmlformats.org/officeDocument/2006/relationships/slide" Target="/ppt/slides/slide43.xml"/><Relationship Id="rId36" Type="http://schemas.openxmlformats.org/officeDocument/2006/relationships/slide" Target="/ppt/slides/slide42.xml"/><Relationship Id="rId39" Type="http://schemas.openxmlformats.org/officeDocument/2006/relationships/slide" Target="/ppt/slides/slide3.xml"/><Relationship Id="rId38" Type="http://schemas.openxmlformats.org/officeDocument/2006/relationships/slide" Target="/ppt/slides/slide44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40.xml"/><Relationship Id="rId4" Type="http://schemas.openxmlformats.org/officeDocument/2006/relationships/slide" Target="/ppt/slides/slide41.xml"/><Relationship Id="rId9" Type="http://schemas.openxmlformats.org/officeDocument/2006/relationships/slide" Target="/ppt/slides/slide9.xml"/><Relationship Id="rId5" Type="http://schemas.openxmlformats.org/officeDocument/2006/relationships/slide" Target="/ppt/slides/slide42.xml"/><Relationship Id="rId6" Type="http://schemas.openxmlformats.org/officeDocument/2006/relationships/slide" Target="/ppt/slides/slide43.xml"/><Relationship Id="rId7" Type="http://schemas.openxmlformats.org/officeDocument/2006/relationships/slide" Target="/ppt/slides/slide4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40.xml"/><Relationship Id="rId4" Type="http://schemas.openxmlformats.org/officeDocument/2006/relationships/slide" Target="/ppt/slides/slide41.xml"/><Relationship Id="rId9" Type="http://schemas.openxmlformats.org/officeDocument/2006/relationships/slide" Target="/ppt/slides/slide9.xml"/><Relationship Id="rId5" Type="http://schemas.openxmlformats.org/officeDocument/2006/relationships/slide" Target="/ppt/slides/slide42.xml"/><Relationship Id="rId6" Type="http://schemas.openxmlformats.org/officeDocument/2006/relationships/slide" Target="/ppt/slides/slide43.xml"/><Relationship Id="rId7" Type="http://schemas.openxmlformats.org/officeDocument/2006/relationships/slide" Target="/ppt/slides/slide4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40.xml"/><Relationship Id="rId4" Type="http://schemas.openxmlformats.org/officeDocument/2006/relationships/slide" Target="/ppt/slides/slide41.xml"/><Relationship Id="rId9" Type="http://schemas.openxmlformats.org/officeDocument/2006/relationships/slide" Target="/ppt/slides/slide9.xml"/><Relationship Id="rId5" Type="http://schemas.openxmlformats.org/officeDocument/2006/relationships/slide" Target="/ppt/slides/slide42.xml"/><Relationship Id="rId6" Type="http://schemas.openxmlformats.org/officeDocument/2006/relationships/slide" Target="/ppt/slides/slide43.xml"/><Relationship Id="rId7" Type="http://schemas.openxmlformats.org/officeDocument/2006/relationships/slide" Target="/ppt/slides/slide4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4.xml"/><Relationship Id="rId3" Type="http://schemas.openxmlformats.org/officeDocument/2006/relationships/slide" Target="/ppt/slides/slide40.xml"/><Relationship Id="rId4" Type="http://schemas.openxmlformats.org/officeDocument/2006/relationships/slide" Target="/ppt/slides/slide41.xml"/><Relationship Id="rId9" Type="http://schemas.openxmlformats.org/officeDocument/2006/relationships/slide" Target="/ppt/slides/slide9.xml"/><Relationship Id="rId5" Type="http://schemas.openxmlformats.org/officeDocument/2006/relationships/slide" Target="/ppt/slides/slide42.xml"/><Relationship Id="rId6" Type="http://schemas.openxmlformats.org/officeDocument/2006/relationships/slide" Target="/ppt/slides/slide43.xml"/><Relationship Id="rId7" Type="http://schemas.openxmlformats.org/officeDocument/2006/relationships/slide" Target="/ppt/slides/slide4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5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47.xml"/><Relationship Id="rId34" Type="http://schemas.openxmlformats.org/officeDocument/2006/relationships/slide" Target="/ppt/slides/slide46.xml"/><Relationship Id="rId37" Type="http://schemas.openxmlformats.org/officeDocument/2006/relationships/slide" Target="/ppt/slides/slide49.xml"/><Relationship Id="rId36" Type="http://schemas.openxmlformats.org/officeDocument/2006/relationships/slide" Target="/ppt/slides/slide48.xml"/><Relationship Id="rId39" Type="http://schemas.openxmlformats.org/officeDocument/2006/relationships/slide" Target="/ppt/slides/slide3.xml"/><Relationship Id="rId38" Type="http://schemas.openxmlformats.org/officeDocument/2006/relationships/slide" Target="/ppt/slides/slide50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46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47.xml"/><Relationship Id="rId34" Type="http://schemas.openxmlformats.org/officeDocument/2006/relationships/slide" Target="/ppt/slides/slide46.xml"/><Relationship Id="rId37" Type="http://schemas.openxmlformats.org/officeDocument/2006/relationships/slide" Target="/ppt/slides/slide49.xml"/><Relationship Id="rId36" Type="http://schemas.openxmlformats.org/officeDocument/2006/relationships/slide" Target="/ppt/slides/slide48.xml"/><Relationship Id="rId39" Type="http://schemas.openxmlformats.org/officeDocument/2006/relationships/slide" Target="/ppt/slides/slide3.xml"/><Relationship Id="rId38" Type="http://schemas.openxmlformats.org/officeDocument/2006/relationships/slide" Target="/ppt/slides/slide50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7.xml"/><Relationship Id="rId3" Type="http://schemas.openxmlformats.org/officeDocument/2006/relationships/slide" Target="/ppt/slides/slide46.xml"/><Relationship Id="rId4" Type="http://schemas.openxmlformats.org/officeDocument/2006/relationships/slide" Target="/ppt/slides/slide47.xml"/><Relationship Id="rId9" Type="http://schemas.openxmlformats.org/officeDocument/2006/relationships/slide" Target="/ppt/slides/slide9.xml"/><Relationship Id="rId5" Type="http://schemas.openxmlformats.org/officeDocument/2006/relationships/slide" Target="/ppt/slides/slide48.xml"/><Relationship Id="rId6" Type="http://schemas.openxmlformats.org/officeDocument/2006/relationships/slide" Target="/ppt/slides/slide49.xml"/><Relationship Id="rId7" Type="http://schemas.openxmlformats.org/officeDocument/2006/relationships/slide" Target="/ppt/slides/slide5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8.xml"/><Relationship Id="rId3" Type="http://schemas.openxmlformats.org/officeDocument/2006/relationships/slide" Target="/ppt/slides/slide46.xml"/><Relationship Id="rId4" Type="http://schemas.openxmlformats.org/officeDocument/2006/relationships/slide" Target="/ppt/slides/slide47.xml"/><Relationship Id="rId9" Type="http://schemas.openxmlformats.org/officeDocument/2006/relationships/slide" Target="/ppt/slides/slide9.xml"/><Relationship Id="rId5" Type="http://schemas.openxmlformats.org/officeDocument/2006/relationships/slide" Target="/ppt/slides/slide48.xml"/><Relationship Id="rId6" Type="http://schemas.openxmlformats.org/officeDocument/2006/relationships/slide" Target="/ppt/slides/slide49.xml"/><Relationship Id="rId7" Type="http://schemas.openxmlformats.org/officeDocument/2006/relationships/slide" Target="/ppt/slides/slide5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9.xml"/><Relationship Id="rId3" Type="http://schemas.openxmlformats.org/officeDocument/2006/relationships/slide" Target="/ppt/slides/slide46.xml"/><Relationship Id="rId4" Type="http://schemas.openxmlformats.org/officeDocument/2006/relationships/slide" Target="/ppt/slides/slide47.xml"/><Relationship Id="rId9" Type="http://schemas.openxmlformats.org/officeDocument/2006/relationships/slide" Target="/ppt/slides/slide9.xml"/><Relationship Id="rId5" Type="http://schemas.openxmlformats.org/officeDocument/2006/relationships/slide" Target="/ppt/slides/slide48.xml"/><Relationship Id="rId6" Type="http://schemas.openxmlformats.org/officeDocument/2006/relationships/slide" Target="/ppt/slides/slide49.xml"/><Relationship Id="rId7" Type="http://schemas.openxmlformats.org/officeDocument/2006/relationships/slide" Target="/ppt/slides/slide5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0.xml"/><Relationship Id="rId3" Type="http://schemas.openxmlformats.org/officeDocument/2006/relationships/slide" Target="/ppt/slides/slide46.xml"/><Relationship Id="rId4" Type="http://schemas.openxmlformats.org/officeDocument/2006/relationships/slide" Target="/ppt/slides/slide47.xml"/><Relationship Id="rId9" Type="http://schemas.openxmlformats.org/officeDocument/2006/relationships/slide" Target="/ppt/slides/slide9.xml"/><Relationship Id="rId5" Type="http://schemas.openxmlformats.org/officeDocument/2006/relationships/slide" Target="/ppt/slides/slide48.xml"/><Relationship Id="rId6" Type="http://schemas.openxmlformats.org/officeDocument/2006/relationships/slide" Target="/ppt/slides/slide49.xml"/><Relationship Id="rId7" Type="http://schemas.openxmlformats.org/officeDocument/2006/relationships/slide" Target="/ppt/slides/slide50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1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53.xml"/><Relationship Id="rId34" Type="http://schemas.openxmlformats.org/officeDocument/2006/relationships/slide" Target="/ppt/slides/slide52.xml"/><Relationship Id="rId37" Type="http://schemas.openxmlformats.org/officeDocument/2006/relationships/slide" Target="/ppt/slides/slide55.xml"/><Relationship Id="rId36" Type="http://schemas.openxmlformats.org/officeDocument/2006/relationships/slide" Target="/ppt/slides/slide54.xml"/><Relationship Id="rId39" Type="http://schemas.openxmlformats.org/officeDocument/2006/relationships/slide" Target="/ppt/slides/slide3.xml"/><Relationship Id="rId38" Type="http://schemas.openxmlformats.org/officeDocument/2006/relationships/slide" Target="/ppt/slides/slide56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52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53.xml"/><Relationship Id="rId34" Type="http://schemas.openxmlformats.org/officeDocument/2006/relationships/slide" Target="/ppt/slides/slide52.xml"/><Relationship Id="rId37" Type="http://schemas.openxmlformats.org/officeDocument/2006/relationships/slide" Target="/ppt/slides/slide55.xml"/><Relationship Id="rId36" Type="http://schemas.openxmlformats.org/officeDocument/2006/relationships/slide" Target="/ppt/slides/slide54.xml"/><Relationship Id="rId39" Type="http://schemas.openxmlformats.org/officeDocument/2006/relationships/slide" Target="/ppt/slides/slide3.xml"/><Relationship Id="rId38" Type="http://schemas.openxmlformats.org/officeDocument/2006/relationships/slide" Target="/ppt/slides/slide56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3.xml"/><Relationship Id="rId3" Type="http://schemas.openxmlformats.org/officeDocument/2006/relationships/slide" Target="/ppt/slides/slide52.xml"/><Relationship Id="rId4" Type="http://schemas.openxmlformats.org/officeDocument/2006/relationships/slide" Target="/ppt/slides/slide53.xml"/><Relationship Id="rId9" Type="http://schemas.openxmlformats.org/officeDocument/2006/relationships/slide" Target="/ppt/slides/slide9.xml"/><Relationship Id="rId5" Type="http://schemas.openxmlformats.org/officeDocument/2006/relationships/slide" Target="/ppt/slides/slide54.xml"/><Relationship Id="rId6" Type="http://schemas.openxmlformats.org/officeDocument/2006/relationships/slide" Target="/ppt/slides/slide55.xml"/><Relationship Id="rId7" Type="http://schemas.openxmlformats.org/officeDocument/2006/relationships/slide" Target="/ppt/slides/slide5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4.xml"/><Relationship Id="rId3" Type="http://schemas.openxmlformats.org/officeDocument/2006/relationships/slide" Target="/ppt/slides/slide52.xml"/><Relationship Id="rId4" Type="http://schemas.openxmlformats.org/officeDocument/2006/relationships/slide" Target="/ppt/slides/slide53.xml"/><Relationship Id="rId9" Type="http://schemas.openxmlformats.org/officeDocument/2006/relationships/slide" Target="/ppt/slides/slide9.xml"/><Relationship Id="rId5" Type="http://schemas.openxmlformats.org/officeDocument/2006/relationships/slide" Target="/ppt/slides/slide54.xml"/><Relationship Id="rId6" Type="http://schemas.openxmlformats.org/officeDocument/2006/relationships/slide" Target="/ppt/slides/slide55.xml"/><Relationship Id="rId7" Type="http://schemas.openxmlformats.org/officeDocument/2006/relationships/slide" Target="/ppt/slides/slide5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5.xml"/><Relationship Id="rId3" Type="http://schemas.openxmlformats.org/officeDocument/2006/relationships/slide" Target="/ppt/slides/slide52.xml"/><Relationship Id="rId4" Type="http://schemas.openxmlformats.org/officeDocument/2006/relationships/slide" Target="/ppt/slides/slide53.xml"/><Relationship Id="rId9" Type="http://schemas.openxmlformats.org/officeDocument/2006/relationships/slide" Target="/ppt/slides/slide9.xml"/><Relationship Id="rId5" Type="http://schemas.openxmlformats.org/officeDocument/2006/relationships/slide" Target="/ppt/slides/slide54.xml"/><Relationship Id="rId6" Type="http://schemas.openxmlformats.org/officeDocument/2006/relationships/slide" Target="/ppt/slides/slide55.xml"/><Relationship Id="rId7" Type="http://schemas.openxmlformats.org/officeDocument/2006/relationships/slide" Target="/ppt/slides/slide5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6.xml"/><Relationship Id="rId3" Type="http://schemas.openxmlformats.org/officeDocument/2006/relationships/slide" Target="/ppt/slides/slide52.xml"/><Relationship Id="rId4" Type="http://schemas.openxmlformats.org/officeDocument/2006/relationships/slide" Target="/ppt/slides/slide53.xml"/><Relationship Id="rId9" Type="http://schemas.openxmlformats.org/officeDocument/2006/relationships/slide" Target="/ppt/slides/slide9.xml"/><Relationship Id="rId5" Type="http://schemas.openxmlformats.org/officeDocument/2006/relationships/slide" Target="/ppt/slides/slide54.xml"/><Relationship Id="rId6" Type="http://schemas.openxmlformats.org/officeDocument/2006/relationships/slide" Target="/ppt/slides/slide55.xml"/><Relationship Id="rId7" Type="http://schemas.openxmlformats.org/officeDocument/2006/relationships/slide" Target="/ppt/slides/slide56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57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59.xml"/><Relationship Id="rId34" Type="http://schemas.openxmlformats.org/officeDocument/2006/relationships/slide" Target="/ppt/slides/slide58.xml"/><Relationship Id="rId37" Type="http://schemas.openxmlformats.org/officeDocument/2006/relationships/slide" Target="/ppt/slides/slide61.xml"/><Relationship Id="rId36" Type="http://schemas.openxmlformats.org/officeDocument/2006/relationships/slide" Target="/ppt/slides/slide60.xml"/><Relationship Id="rId39" Type="http://schemas.openxmlformats.org/officeDocument/2006/relationships/slide" Target="/ppt/slides/slide3.xml"/><Relationship Id="rId38" Type="http://schemas.openxmlformats.org/officeDocument/2006/relationships/slide" Target="/ppt/slides/slide62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58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59.xml"/><Relationship Id="rId34" Type="http://schemas.openxmlformats.org/officeDocument/2006/relationships/slide" Target="/ppt/slides/slide58.xml"/><Relationship Id="rId37" Type="http://schemas.openxmlformats.org/officeDocument/2006/relationships/slide" Target="/ppt/slides/slide61.xml"/><Relationship Id="rId36" Type="http://schemas.openxmlformats.org/officeDocument/2006/relationships/slide" Target="/ppt/slides/slide60.xml"/><Relationship Id="rId39" Type="http://schemas.openxmlformats.org/officeDocument/2006/relationships/slide" Target="/ppt/slides/slide3.xml"/><Relationship Id="rId38" Type="http://schemas.openxmlformats.org/officeDocument/2006/relationships/slide" Target="/ppt/slides/slide62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9.xml"/><Relationship Id="rId3" Type="http://schemas.openxmlformats.org/officeDocument/2006/relationships/slide" Target="/ppt/slides/slide58.xml"/><Relationship Id="rId4" Type="http://schemas.openxmlformats.org/officeDocument/2006/relationships/slide" Target="/ppt/slides/slide59.xml"/><Relationship Id="rId9" Type="http://schemas.openxmlformats.org/officeDocument/2006/relationships/slide" Target="/ppt/slides/slide9.xml"/><Relationship Id="rId5" Type="http://schemas.openxmlformats.org/officeDocument/2006/relationships/slide" Target="/ppt/slides/slide60.xml"/><Relationship Id="rId6" Type="http://schemas.openxmlformats.org/officeDocument/2006/relationships/slide" Target="/ppt/slides/slide61.xml"/><Relationship Id="rId7" Type="http://schemas.openxmlformats.org/officeDocument/2006/relationships/slide" Target="/ppt/slides/slide6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0.xml"/><Relationship Id="rId3" Type="http://schemas.openxmlformats.org/officeDocument/2006/relationships/slide" Target="/ppt/slides/slide58.xml"/><Relationship Id="rId4" Type="http://schemas.openxmlformats.org/officeDocument/2006/relationships/slide" Target="/ppt/slides/slide59.xml"/><Relationship Id="rId9" Type="http://schemas.openxmlformats.org/officeDocument/2006/relationships/slide" Target="/ppt/slides/slide9.xml"/><Relationship Id="rId5" Type="http://schemas.openxmlformats.org/officeDocument/2006/relationships/slide" Target="/ppt/slides/slide60.xml"/><Relationship Id="rId6" Type="http://schemas.openxmlformats.org/officeDocument/2006/relationships/slide" Target="/ppt/slides/slide61.xml"/><Relationship Id="rId7" Type="http://schemas.openxmlformats.org/officeDocument/2006/relationships/slide" Target="/ppt/slides/slide6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1.xml"/><Relationship Id="rId3" Type="http://schemas.openxmlformats.org/officeDocument/2006/relationships/slide" Target="/ppt/slides/slide58.xml"/><Relationship Id="rId4" Type="http://schemas.openxmlformats.org/officeDocument/2006/relationships/slide" Target="/ppt/slides/slide59.xml"/><Relationship Id="rId9" Type="http://schemas.openxmlformats.org/officeDocument/2006/relationships/slide" Target="/ppt/slides/slide9.xml"/><Relationship Id="rId5" Type="http://schemas.openxmlformats.org/officeDocument/2006/relationships/slide" Target="/ppt/slides/slide60.xml"/><Relationship Id="rId6" Type="http://schemas.openxmlformats.org/officeDocument/2006/relationships/slide" Target="/ppt/slides/slide61.xml"/><Relationship Id="rId7" Type="http://schemas.openxmlformats.org/officeDocument/2006/relationships/slide" Target="/ppt/slides/slide6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2.xml"/><Relationship Id="rId3" Type="http://schemas.openxmlformats.org/officeDocument/2006/relationships/slide" Target="/ppt/slides/slide58.xml"/><Relationship Id="rId4" Type="http://schemas.openxmlformats.org/officeDocument/2006/relationships/slide" Target="/ppt/slides/slide59.xml"/><Relationship Id="rId9" Type="http://schemas.openxmlformats.org/officeDocument/2006/relationships/slide" Target="/ppt/slides/slide9.xml"/><Relationship Id="rId5" Type="http://schemas.openxmlformats.org/officeDocument/2006/relationships/slide" Target="/ppt/slides/slide60.xml"/><Relationship Id="rId6" Type="http://schemas.openxmlformats.org/officeDocument/2006/relationships/slide" Target="/ppt/slides/slide61.xml"/><Relationship Id="rId7" Type="http://schemas.openxmlformats.org/officeDocument/2006/relationships/slide" Target="/ppt/slides/slide62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3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65.xml"/><Relationship Id="rId34" Type="http://schemas.openxmlformats.org/officeDocument/2006/relationships/slide" Target="/ppt/slides/slide64.xml"/><Relationship Id="rId37" Type="http://schemas.openxmlformats.org/officeDocument/2006/relationships/slide" Target="/ppt/slides/slide67.xml"/><Relationship Id="rId36" Type="http://schemas.openxmlformats.org/officeDocument/2006/relationships/slide" Target="/ppt/slides/slide66.xml"/><Relationship Id="rId39" Type="http://schemas.openxmlformats.org/officeDocument/2006/relationships/slide" Target="/ppt/slides/slide3.xml"/><Relationship Id="rId38" Type="http://schemas.openxmlformats.org/officeDocument/2006/relationships/slide" Target="/ppt/slides/slide68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64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65.xml"/><Relationship Id="rId34" Type="http://schemas.openxmlformats.org/officeDocument/2006/relationships/slide" Target="/ppt/slides/slide64.xml"/><Relationship Id="rId37" Type="http://schemas.openxmlformats.org/officeDocument/2006/relationships/slide" Target="/ppt/slides/slide67.xml"/><Relationship Id="rId36" Type="http://schemas.openxmlformats.org/officeDocument/2006/relationships/slide" Target="/ppt/slides/slide66.xml"/><Relationship Id="rId39" Type="http://schemas.openxmlformats.org/officeDocument/2006/relationships/slide" Target="/ppt/slides/slide3.xml"/><Relationship Id="rId38" Type="http://schemas.openxmlformats.org/officeDocument/2006/relationships/slide" Target="/ppt/slides/slide68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5.xml"/><Relationship Id="rId3" Type="http://schemas.openxmlformats.org/officeDocument/2006/relationships/slide" Target="/ppt/slides/slide64.xml"/><Relationship Id="rId4" Type="http://schemas.openxmlformats.org/officeDocument/2006/relationships/slide" Target="/ppt/slides/slide65.xml"/><Relationship Id="rId9" Type="http://schemas.openxmlformats.org/officeDocument/2006/relationships/slide" Target="/ppt/slides/slide9.xml"/><Relationship Id="rId5" Type="http://schemas.openxmlformats.org/officeDocument/2006/relationships/slide" Target="/ppt/slides/slide66.xml"/><Relationship Id="rId6" Type="http://schemas.openxmlformats.org/officeDocument/2006/relationships/slide" Target="/ppt/slides/slide67.xml"/><Relationship Id="rId7" Type="http://schemas.openxmlformats.org/officeDocument/2006/relationships/slide" Target="/ppt/slides/slide6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6.xml"/><Relationship Id="rId3" Type="http://schemas.openxmlformats.org/officeDocument/2006/relationships/slide" Target="/ppt/slides/slide64.xml"/><Relationship Id="rId4" Type="http://schemas.openxmlformats.org/officeDocument/2006/relationships/slide" Target="/ppt/slides/slide65.xml"/><Relationship Id="rId9" Type="http://schemas.openxmlformats.org/officeDocument/2006/relationships/slide" Target="/ppt/slides/slide9.xml"/><Relationship Id="rId5" Type="http://schemas.openxmlformats.org/officeDocument/2006/relationships/slide" Target="/ppt/slides/slide66.xml"/><Relationship Id="rId6" Type="http://schemas.openxmlformats.org/officeDocument/2006/relationships/slide" Target="/ppt/slides/slide67.xml"/><Relationship Id="rId7" Type="http://schemas.openxmlformats.org/officeDocument/2006/relationships/slide" Target="/ppt/slides/slide6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7.xml"/><Relationship Id="rId3" Type="http://schemas.openxmlformats.org/officeDocument/2006/relationships/slide" Target="/ppt/slides/slide64.xml"/><Relationship Id="rId4" Type="http://schemas.openxmlformats.org/officeDocument/2006/relationships/slide" Target="/ppt/slides/slide65.xml"/><Relationship Id="rId9" Type="http://schemas.openxmlformats.org/officeDocument/2006/relationships/slide" Target="/ppt/slides/slide9.xml"/><Relationship Id="rId5" Type="http://schemas.openxmlformats.org/officeDocument/2006/relationships/slide" Target="/ppt/slides/slide66.xml"/><Relationship Id="rId6" Type="http://schemas.openxmlformats.org/officeDocument/2006/relationships/slide" Target="/ppt/slides/slide67.xml"/><Relationship Id="rId7" Type="http://schemas.openxmlformats.org/officeDocument/2006/relationships/slide" Target="/ppt/slides/slide6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8.xml"/><Relationship Id="rId3" Type="http://schemas.openxmlformats.org/officeDocument/2006/relationships/slide" Target="/ppt/slides/slide64.xml"/><Relationship Id="rId4" Type="http://schemas.openxmlformats.org/officeDocument/2006/relationships/slide" Target="/ppt/slides/slide65.xml"/><Relationship Id="rId9" Type="http://schemas.openxmlformats.org/officeDocument/2006/relationships/slide" Target="/ppt/slides/slide9.xml"/><Relationship Id="rId5" Type="http://schemas.openxmlformats.org/officeDocument/2006/relationships/slide" Target="/ppt/slides/slide66.xml"/><Relationship Id="rId6" Type="http://schemas.openxmlformats.org/officeDocument/2006/relationships/slide" Target="/ppt/slides/slide67.xml"/><Relationship Id="rId7" Type="http://schemas.openxmlformats.org/officeDocument/2006/relationships/slide" Target="/ppt/slides/slide6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69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9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71.xml"/><Relationship Id="rId34" Type="http://schemas.openxmlformats.org/officeDocument/2006/relationships/slide" Target="/ppt/slides/slide70.xml"/><Relationship Id="rId37" Type="http://schemas.openxmlformats.org/officeDocument/2006/relationships/slide" Target="/ppt/slides/slide73.xml"/><Relationship Id="rId36" Type="http://schemas.openxmlformats.org/officeDocument/2006/relationships/slide" Target="/ppt/slides/slide72.xml"/><Relationship Id="rId39" Type="http://schemas.openxmlformats.org/officeDocument/2006/relationships/slide" Target="/ppt/slides/slide3.xml"/><Relationship Id="rId38" Type="http://schemas.openxmlformats.org/officeDocument/2006/relationships/slide" Target="/ppt/slides/slide74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70.xml.rels><?xml version="1.0" encoding="UTF-8" standalone="yes"?><Relationships xmlns="http://schemas.openxmlformats.org/package/2006/relationships"><Relationship Id="rId40" Type="http://schemas.openxmlformats.org/officeDocument/2006/relationships/slide" Target="/ppt/slides/slide9.xml"/><Relationship Id="rId42" Type="http://schemas.openxmlformats.org/officeDocument/2006/relationships/slide" Target="/ppt/slides/slide21.xml"/><Relationship Id="rId41" Type="http://schemas.openxmlformats.org/officeDocument/2006/relationships/slide" Target="/ppt/slides/slide15.xml"/><Relationship Id="rId44" Type="http://schemas.openxmlformats.org/officeDocument/2006/relationships/slide" Target="/ppt/slides/slide33.xml"/><Relationship Id="rId43" Type="http://schemas.openxmlformats.org/officeDocument/2006/relationships/slide" Target="/ppt/slides/slide27.xml"/><Relationship Id="rId46" Type="http://schemas.openxmlformats.org/officeDocument/2006/relationships/slide" Target="/ppt/slides/slide45.xml"/><Relationship Id="rId45" Type="http://schemas.openxmlformats.org/officeDocument/2006/relationships/slide" Target="/ppt/slides/slide3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9" Type="http://schemas.openxmlformats.org/officeDocument/2006/relationships/image" Target="../media/image10.png"/><Relationship Id="rId48" Type="http://schemas.openxmlformats.org/officeDocument/2006/relationships/slide" Target="/ppt/slides/slide57.xml"/><Relationship Id="rId47" Type="http://schemas.openxmlformats.org/officeDocument/2006/relationships/slide" Target="/ppt/slides/slide51.xml"/><Relationship Id="rId49" Type="http://schemas.openxmlformats.org/officeDocument/2006/relationships/slide" Target="/ppt/slides/slide63.xml"/><Relationship Id="rId5" Type="http://schemas.openxmlformats.org/officeDocument/2006/relationships/image" Target="../media/image27.png"/><Relationship Id="rId6" Type="http://schemas.openxmlformats.org/officeDocument/2006/relationships/image" Target="../media/image14.png"/><Relationship Id="rId7" Type="http://schemas.openxmlformats.org/officeDocument/2006/relationships/image" Target="../media/image17.png"/><Relationship Id="rId8" Type="http://schemas.openxmlformats.org/officeDocument/2006/relationships/image" Target="../media/image12.png"/><Relationship Id="rId31" Type="http://schemas.openxmlformats.org/officeDocument/2006/relationships/image" Target="../media/image32.png"/><Relationship Id="rId30" Type="http://schemas.openxmlformats.org/officeDocument/2006/relationships/image" Target="../media/image33.png"/><Relationship Id="rId33" Type="http://schemas.openxmlformats.org/officeDocument/2006/relationships/image" Target="../media/image37.png"/><Relationship Id="rId32" Type="http://schemas.openxmlformats.org/officeDocument/2006/relationships/image" Target="../media/image38.png"/><Relationship Id="rId35" Type="http://schemas.openxmlformats.org/officeDocument/2006/relationships/slide" Target="/ppt/slides/slide71.xml"/><Relationship Id="rId34" Type="http://schemas.openxmlformats.org/officeDocument/2006/relationships/slide" Target="/ppt/slides/slide70.xml"/><Relationship Id="rId37" Type="http://schemas.openxmlformats.org/officeDocument/2006/relationships/slide" Target="/ppt/slides/slide73.xml"/><Relationship Id="rId36" Type="http://schemas.openxmlformats.org/officeDocument/2006/relationships/slide" Target="/ppt/slides/slide72.xml"/><Relationship Id="rId39" Type="http://schemas.openxmlformats.org/officeDocument/2006/relationships/slide" Target="/ppt/slides/slide3.xml"/><Relationship Id="rId38" Type="http://schemas.openxmlformats.org/officeDocument/2006/relationships/slide" Target="/ppt/slides/slide74.xml"/><Relationship Id="rId20" Type="http://schemas.openxmlformats.org/officeDocument/2006/relationships/image" Target="../media/image25.png"/><Relationship Id="rId22" Type="http://schemas.openxmlformats.org/officeDocument/2006/relationships/image" Target="../media/image20.png"/><Relationship Id="rId21" Type="http://schemas.openxmlformats.org/officeDocument/2006/relationships/image" Target="../media/image18.png"/><Relationship Id="rId24" Type="http://schemas.openxmlformats.org/officeDocument/2006/relationships/image" Target="../media/image36.png"/><Relationship Id="rId23" Type="http://schemas.openxmlformats.org/officeDocument/2006/relationships/image" Target="../media/image28.png"/><Relationship Id="rId26" Type="http://schemas.openxmlformats.org/officeDocument/2006/relationships/image" Target="../media/image30.png"/><Relationship Id="rId25" Type="http://schemas.openxmlformats.org/officeDocument/2006/relationships/image" Target="../media/image35.png"/><Relationship Id="rId28" Type="http://schemas.openxmlformats.org/officeDocument/2006/relationships/image" Target="../media/image22.png"/><Relationship Id="rId27" Type="http://schemas.openxmlformats.org/officeDocument/2006/relationships/image" Target="../media/image29.png"/><Relationship Id="rId29" Type="http://schemas.openxmlformats.org/officeDocument/2006/relationships/image" Target="../media/image34.png"/><Relationship Id="rId50" Type="http://schemas.openxmlformats.org/officeDocument/2006/relationships/slide" Target="/ppt/slides/slide69.xml"/><Relationship Id="rId11" Type="http://schemas.openxmlformats.org/officeDocument/2006/relationships/image" Target="../media/image15.png"/><Relationship Id="rId10" Type="http://schemas.openxmlformats.org/officeDocument/2006/relationships/image" Target="../media/image19.png"/><Relationship Id="rId13" Type="http://schemas.openxmlformats.org/officeDocument/2006/relationships/image" Target="../media/image4.png"/><Relationship Id="rId12" Type="http://schemas.openxmlformats.org/officeDocument/2006/relationships/image" Target="../media/image7.png"/><Relationship Id="rId15" Type="http://schemas.openxmlformats.org/officeDocument/2006/relationships/image" Target="../media/image16.png"/><Relationship Id="rId14" Type="http://schemas.openxmlformats.org/officeDocument/2006/relationships/image" Target="../media/image9.png"/><Relationship Id="rId17" Type="http://schemas.openxmlformats.org/officeDocument/2006/relationships/image" Target="../media/image24.png"/><Relationship Id="rId16" Type="http://schemas.openxmlformats.org/officeDocument/2006/relationships/image" Target="../media/image6.png"/><Relationship Id="rId19" Type="http://schemas.openxmlformats.org/officeDocument/2006/relationships/image" Target="../media/image31.png"/><Relationship Id="rId18" Type="http://schemas.openxmlformats.org/officeDocument/2006/relationships/image" Target="../media/image26.png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1.xml"/><Relationship Id="rId3" Type="http://schemas.openxmlformats.org/officeDocument/2006/relationships/slide" Target="/ppt/slides/slide70.xml"/><Relationship Id="rId4" Type="http://schemas.openxmlformats.org/officeDocument/2006/relationships/slide" Target="/ppt/slides/slide71.xml"/><Relationship Id="rId9" Type="http://schemas.openxmlformats.org/officeDocument/2006/relationships/slide" Target="/ppt/slides/slide9.xml"/><Relationship Id="rId5" Type="http://schemas.openxmlformats.org/officeDocument/2006/relationships/slide" Target="/ppt/slides/slide72.xml"/><Relationship Id="rId6" Type="http://schemas.openxmlformats.org/officeDocument/2006/relationships/slide" Target="/ppt/slides/slide73.xml"/><Relationship Id="rId7" Type="http://schemas.openxmlformats.org/officeDocument/2006/relationships/slide" Target="/ppt/slides/slide7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2.xml"/><Relationship Id="rId3" Type="http://schemas.openxmlformats.org/officeDocument/2006/relationships/slide" Target="/ppt/slides/slide70.xml"/><Relationship Id="rId4" Type="http://schemas.openxmlformats.org/officeDocument/2006/relationships/slide" Target="/ppt/slides/slide71.xml"/><Relationship Id="rId9" Type="http://schemas.openxmlformats.org/officeDocument/2006/relationships/slide" Target="/ppt/slides/slide9.xml"/><Relationship Id="rId5" Type="http://schemas.openxmlformats.org/officeDocument/2006/relationships/slide" Target="/ppt/slides/slide72.xml"/><Relationship Id="rId6" Type="http://schemas.openxmlformats.org/officeDocument/2006/relationships/slide" Target="/ppt/slides/slide73.xml"/><Relationship Id="rId7" Type="http://schemas.openxmlformats.org/officeDocument/2006/relationships/slide" Target="/ppt/slides/slide7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3.xml"/><Relationship Id="rId3" Type="http://schemas.openxmlformats.org/officeDocument/2006/relationships/slide" Target="/ppt/slides/slide70.xml"/><Relationship Id="rId4" Type="http://schemas.openxmlformats.org/officeDocument/2006/relationships/slide" Target="/ppt/slides/slide71.xml"/><Relationship Id="rId9" Type="http://schemas.openxmlformats.org/officeDocument/2006/relationships/slide" Target="/ppt/slides/slide9.xml"/><Relationship Id="rId5" Type="http://schemas.openxmlformats.org/officeDocument/2006/relationships/slide" Target="/ppt/slides/slide72.xml"/><Relationship Id="rId6" Type="http://schemas.openxmlformats.org/officeDocument/2006/relationships/slide" Target="/ppt/slides/slide73.xml"/><Relationship Id="rId7" Type="http://schemas.openxmlformats.org/officeDocument/2006/relationships/slide" Target="/ppt/slides/slide7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4.xml"/><Relationship Id="rId3" Type="http://schemas.openxmlformats.org/officeDocument/2006/relationships/slide" Target="/ppt/slides/slide70.xml"/><Relationship Id="rId4" Type="http://schemas.openxmlformats.org/officeDocument/2006/relationships/slide" Target="/ppt/slides/slide71.xml"/><Relationship Id="rId9" Type="http://schemas.openxmlformats.org/officeDocument/2006/relationships/slide" Target="/ppt/slides/slide9.xml"/><Relationship Id="rId5" Type="http://schemas.openxmlformats.org/officeDocument/2006/relationships/slide" Target="/ppt/slides/slide72.xml"/><Relationship Id="rId6" Type="http://schemas.openxmlformats.org/officeDocument/2006/relationships/slide" Target="/ppt/slides/slide73.xml"/><Relationship Id="rId7" Type="http://schemas.openxmlformats.org/officeDocument/2006/relationships/slide" Target="/ppt/slides/slide74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6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9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3.xml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_rels/slide9.xml.rels><?xml version="1.0" encoding="UTF-8" standalone="yes"?><Relationships xmlns="http://schemas.openxmlformats.org/package/2006/relationships"><Relationship Id="rId40" Type="http://schemas.openxmlformats.org/officeDocument/2006/relationships/image" Target="../media/image28.png"/><Relationship Id="rId42" Type="http://schemas.openxmlformats.org/officeDocument/2006/relationships/image" Target="../media/image35.png"/><Relationship Id="rId41" Type="http://schemas.openxmlformats.org/officeDocument/2006/relationships/image" Target="../media/image36.png"/><Relationship Id="rId44" Type="http://schemas.openxmlformats.org/officeDocument/2006/relationships/image" Target="../media/image29.png"/><Relationship Id="rId43" Type="http://schemas.openxmlformats.org/officeDocument/2006/relationships/image" Target="../media/image30.png"/><Relationship Id="rId46" Type="http://schemas.openxmlformats.org/officeDocument/2006/relationships/image" Target="../media/image34.png"/><Relationship Id="rId45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0.xml"/><Relationship Id="rId4" Type="http://schemas.openxmlformats.org/officeDocument/2006/relationships/slide" Target="/ppt/slides/slide11.xml"/><Relationship Id="rId9" Type="http://schemas.openxmlformats.org/officeDocument/2006/relationships/slide" Target="/ppt/slides/slide9.xml"/><Relationship Id="rId48" Type="http://schemas.openxmlformats.org/officeDocument/2006/relationships/image" Target="../media/image32.png"/><Relationship Id="rId47" Type="http://schemas.openxmlformats.org/officeDocument/2006/relationships/image" Target="../media/image33.png"/><Relationship Id="rId49" Type="http://schemas.openxmlformats.org/officeDocument/2006/relationships/image" Target="../media/image38.png"/><Relationship Id="rId5" Type="http://schemas.openxmlformats.org/officeDocument/2006/relationships/slide" Target="/ppt/slides/slide12.xml"/><Relationship Id="rId6" Type="http://schemas.openxmlformats.org/officeDocument/2006/relationships/slide" Target="/ppt/slides/slide13.xml"/><Relationship Id="rId7" Type="http://schemas.openxmlformats.org/officeDocument/2006/relationships/slide" Target="/ppt/slides/slide14.xml"/><Relationship Id="rId8" Type="http://schemas.openxmlformats.org/officeDocument/2006/relationships/slide" Target="/ppt/slides/slide3.xml"/><Relationship Id="rId31" Type="http://schemas.openxmlformats.org/officeDocument/2006/relationships/image" Target="../media/image9.png"/><Relationship Id="rId30" Type="http://schemas.openxmlformats.org/officeDocument/2006/relationships/image" Target="../media/image4.png"/><Relationship Id="rId33" Type="http://schemas.openxmlformats.org/officeDocument/2006/relationships/image" Target="../media/image6.png"/><Relationship Id="rId32" Type="http://schemas.openxmlformats.org/officeDocument/2006/relationships/image" Target="../media/image16.png"/><Relationship Id="rId35" Type="http://schemas.openxmlformats.org/officeDocument/2006/relationships/image" Target="../media/image26.png"/><Relationship Id="rId34" Type="http://schemas.openxmlformats.org/officeDocument/2006/relationships/image" Target="../media/image24.png"/><Relationship Id="rId37" Type="http://schemas.openxmlformats.org/officeDocument/2006/relationships/image" Target="../media/image25.png"/><Relationship Id="rId36" Type="http://schemas.openxmlformats.org/officeDocument/2006/relationships/image" Target="../media/image31.png"/><Relationship Id="rId39" Type="http://schemas.openxmlformats.org/officeDocument/2006/relationships/image" Target="../media/image20.png"/><Relationship Id="rId38" Type="http://schemas.openxmlformats.org/officeDocument/2006/relationships/image" Target="../media/image18.png"/><Relationship Id="rId20" Type="http://schemas.openxmlformats.org/officeDocument/2006/relationships/image" Target="../media/image23.png"/><Relationship Id="rId22" Type="http://schemas.openxmlformats.org/officeDocument/2006/relationships/image" Target="../media/image27.png"/><Relationship Id="rId21" Type="http://schemas.openxmlformats.org/officeDocument/2006/relationships/image" Target="../media/image8.png"/><Relationship Id="rId24" Type="http://schemas.openxmlformats.org/officeDocument/2006/relationships/image" Target="../media/image17.png"/><Relationship Id="rId23" Type="http://schemas.openxmlformats.org/officeDocument/2006/relationships/image" Target="../media/image14.png"/><Relationship Id="rId26" Type="http://schemas.openxmlformats.org/officeDocument/2006/relationships/image" Target="../media/image10.png"/><Relationship Id="rId25" Type="http://schemas.openxmlformats.org/officeDocument/2006/relationships/image" Target="../media/image12.png"/><Relationship Id="rId28" Type="http://schemas.openxmlformats.org/officeDocument/2006/relationships/image" Target="../media/image15.png"/><Relationship Id="rId27" Type="http://schemas.openxmlformats.org/officeDocument/2006/relationships/image" Target="../media/image19.png"/><Relationship Id="rId29" Type="http://schemas.openxmlformats.org/officeDocument/2006/relationships/image" Target="../media/image7.png"/><Relationship Id="rId50" Type="http://schemas.openxmlformats.org/officeDocument/2006/relationships/image" Target="../media/image37.png"/><Relationship Id="rId11" Type="http://schemas.openxmlformats.org/officeDocument/2006/relationships/slide" Target="/ppt/slides/slide21.xml"/><Relationship Id="rId10" Type="http://schemas.openxmlformats.org/officeDocument/2006/relationships/slide" Target="/ppt/slides/slide15.xml"/><Relationship Id="rId13" Type="http://schemas.openxmlformats.org/officeDocument/2006/relationships/slide" Target="/ppt/slides/slide33.xml"/><Relationship Id="rId12" Type="http://schemas.openxmlformats.org/officeDocument/2006/relationships/slide" Target="/ppt/slides/slide27.xml"/><Relationship Id="rId15" Type="http://schemas.openxmlformats.org/officeDocument/2006/relationships/slide" Target="/ppt/slides/slide45.xml"/><Relationship Id="rId14" Type="http://schemas.openxmlformats.org/officeDocument/2006/relationships/slide" Target="/ppt/slides/slide39.xml"/><Relationship Id="rId17" Type="http://schemas.openxmlformats.org/officeDocument/2006/relationships/slide" Target="/ppt/slides/slide57.xml"/><Relationship Id="rId16" Type="http://schemas.openxmlformats.org/officeDocument/2006/relationships/slide" Target="/ppt/slides/slide51.xml"/><Relationship Id="rId19" Type="http://schemas.openxmlformats.org/officeDocument/2006/relationships/slide" Target="/ppt/slides/slide69.xml"/><Relationship Id="rId18" Type="http://schemas.openxmlformats.org/officeDocument/2006/relationships/slide" Target="/ppt/slides/slide6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11"/>
          <p:cNvSpPr txBox="1"/>
          <p:nvPr>
            <p:ph type="title"/>
          </p:nvPr>
        </p:nvSpPr>
        <p:spPr>
          <a:xfrm rot="-238">
            <a:off x="7056167" y="4287476"/>
            <a:ext cx="4342200" cy="13509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6500">
                <a:solidFill>
                  <a:schemeClr val="dk2"/>
                </a:solidFill>
              </a:rPr>
              <a:t>M</a:t>
            </a:r>
            <a:r>
              <a:rPr lang="en" sz="6500">
                <a:solidFill>
                  <a:schemeClr val="lt2"/>
                </a:solidFill>
              </a:rPr>
              <a:t>y</a:t>
            </a:r>
            <a:r>
              <a:rPr lang="en" sz="6500"/>
              <a:t> </a:t>
            </a:r>
            <a:r>
              <a:rPr lang="en" sz="6500">
                <a:solidFill>
                  <a:schemeClr val="accent1"/>
                </a:solidFill>
              </a:rPr>
              <a:t>R</a:t>
            </a:r>
            <a:r>
              <a:rPr lang="en" sz="6500">
                <a:solidFill>
                  <a:schemeClr val="accent2"/>
                </a:solidFill>
              </a:rPr>
              <a:t>a</a:t>
            </a:r>
            <a:r>
              <a:rPr lang="en" sz="6500">
                <a:solidFill>
                  <a:schemeClr val="accent3"/>
                </a:solidFill>
              </a:rPr>
              <a:t>i</a:t>
            </a:r>
            <a:r>
              <a:rPr lang="en" sz="6500">
                <a:solidFill>
                  <a:schemeClr val="accent4"/>
                </a:solidFill>
              </a:rPr>
              <a:t>n</a:t>
            </a:r>
            <a:r>
              <a:rPr lang="en" sz="6500">
                <a:solidFill>
                  <a:schemeClr val="accent5"/>
                </a:solidFill>
              </a:rPr>
              <a:t>b</a:t>
            </a:r>
            <a:r>
              <a:rPr lang="en" sz="6500">
                <a:solidFill>
                  <a:schemeClr val="accent6"/>
                </a:solidFill>
              </a:rPr>
              <a:t>o</a:t>
            </a:r>
            <a:r>
              <a:rPr lang="en" sz="6500">
                <a:solidFill>
                  <a:schemeClr val="dk2"/>
                </a:solidFill>
              </a:rPr>
              <a:t>w</a:t>
            </a:r>
            <a:r>
              <a:rPr lang="en" sz="6500"/>
              <a:t> </a:t>
            </a:r>
            <a:r>
              <a:rPr lang="en" sz="6500">
                <a:solidFill>
                  <a:schemeClr val="lt2"/>
                </a:solidFill>
              </a:rPr>
              <a:t>P</a:t>
            </a:r>
            <a:r>
              <a:rPr lang="en" sz="6500">
                <a:solidFill>
                  <a:schemeClr val="accent1"/>
                </a:solidFill>
              </a:rPr>
              <a:t>l</a:t>
            </a:r>
            <a:r>
              <a:rPr lang="en" sz="6500">
                <a:solidFill>
                  <a:schemeClr val="accent2"/>
                </a:solidFill>
              </a:rPr>
              <a:t>a</a:t>
            </a:r>
            <a:r>
              <a:rPr lang="en" sz="6500">
                <a:solidFill>
                  <a:schemeClr val="accent3"/>
                </a:solidFill>
              </a:rPr>
              <a:t>n</a:t>
            </a:r>
            <a:r>
              <a:rPr lang="en" sz="6500">
                <a:solidFill>
                  <a:schemeClr val="accent4"/>
                </a:solidFill>
              </a:rPr>
              <a:t>n</a:t>
            </a:r>
            <a:r>
              <a:rPr lang="en" sz="6500">
                <a:solidFill>
                  <a:schemeClr val="accent5"/>
                </a:solidFill>
              </a:rPr>
              <a:t>e</a:t>
            </a:r>
            <a:r>
              <a:rPr lang="en" sz="6500">
                <a:solidFill>
                  <a:schemeClr val="accent6"/>
                </a:solidFill>
              </a:rPr>
              <a:t>r</a:t>
            </a:r>
            <a:endParaRPr sz="6500">
              <a:solidFill>
                <a:schemeClr val="accent6"/>
              </a:solidFill>
            </a:endParaRPr>
          </a:p>
        </p:txBody>
      </p:sp>
      <p:sp>
        <p:nvSpPr>
          <p:cNvPr id="768" name="Google Shape;768;p11"/>
          <p:cNvSpPr txBox="1"/>
          <p:nvPr>
            <p:ph idx="1" type="subTitle"/>
          </p:nvPr>
        </p:nvSpPr>
        <p:spPr>
          <a:xfrm>
            <a:off x="975575" y="1204875"/>
            <a:ext cx="3948600" cy="4437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You can add some notes here.</a:t>
            </a:r>
            <a:endParaRPr/>
          </a:p>
        </p:txBody>
      </p:sp>
      <p:sp>
        <p:nvSpPr>
          <p:cNvPr id="769" name="Google Shape;769;p11"/>
          <p:cNvSpPr/>
          <p:nvPr/>
        </p:nvSpPr>
        <p:spPr>
          <a:xfrm>
            <a:off x="8539151" y="3159951"/>
            <a:ext cx="590532" cy="112172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dk2"/>
                </a:solidFill>
                <a:latin typeface="Englebert"/>
              </a:rPr>
              <a:t>2</a:t>
            </a:r>
          </a:p>
        </p:txBody>
      </p:sp>
      <p:sp>
        <p:nvSpPr>
          <p:cNvPr id="770" name="Google Shape;770;p11"/>
          <p:cNvSpPr/>
          <p:nvPr/>
        </p:nvSpPr>
        <p:spPr>
          <a:xfrm>
            <a:off x="9266818" y="3159951"/>
            <a:ext cx="656931" cy="11273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lt2"/>
                </a:solidFill>
                <a:latin typeface="Englebert"/>
              </a:rPr>
              <a:t>0</a:t>
            </a:r>
          </a:p>
        </p:txBody>
      </p:sp>
      <p:sp>
        <p:nvSpPr>
          <p:cNvPr id="771" name="Google Shape;771;p11"/>
          <p:cNvSpPr/>
          <p:nvPr/>
        </p:nvSpPr>
        <p:spPr>
          <a:xfrm>
            <a:off x="9950448" y="3188913"/>
            <a:ext cx="710616" cy="106945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1"/>
                </a:solidFill>
                <a:latin typeface="Englebert"/>
              </a:rPr>
              <a:t>X</a:t>
            </a:r>
          </a:p>
        </p:txBody>
      </p:sp>
      <p:sp>
        <p:nvSpPr>
          <p:cNvPr id="772" name="Google Shape;772;p11"/>
          <p:cNvSpPr/>
          <p:nvPr/>
        </p:nvSpPr>
        <p:spPr>
          <a:xfrm>
            <a:off x="10687785" y="3188924"/>
            <a:ext cx="710616" cy="106945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solidFill>
                  <a:schemeClr val="accent2"/>
                </a:solidFill>
                <a:latin typeface="Englebert"/>
              </a:rPr>
              <a:t>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5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20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1157" name="Google Shape;1157;p2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8" name="Google Shape;1158;p2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9" name="Google Shape;1159;p2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0" name="Google Shape;1160;p2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1" name="Google Shape;1161;p2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2" name="Google Shape;1162;p2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3" name="Google Shape;1163;p20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64" name="Google Shape;116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5" name="Google Shape;116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6" name="Google Shape;1166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7" name="Google Shape;1167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8" name="Google Shape;1168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9" name="Google Shape;1169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0" name="Google Shape;1170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1" name="Google Shape;1171;p2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2" name="Google Shape;1172;p2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3" name="Google Shape;1173;p2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4" name="Google Shape;1174;p2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5" name="Google Shape;1175;p2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6" name="Google Shape;1176;p20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7" name="Google Shape;1177;p20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8" name="Google Shape;1178;p20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9" name="Google Shape;1179;p20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0" name="Google Shape;1180;p20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1" name="Google Shape;1181;p20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2" name="Google Shape;1182;p20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3" name="Google Shape;1183;p20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4" name="Google Shape;1184;p20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5" name="Google Shape;1185;p20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6" name="Google Shape;1186;p20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7" name="Google Shape;1187;p20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8" name="Google Shape;1188;p20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9" name="Google Shape;1189;p20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0" name="Google Shape;1190;p20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1" name="Google Shape;1191;p20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2" name="Google Shape;1192;p20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3" name="Google Shape;1193;p20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4" name="Google Shape;1194;p20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195" name="Google Shape;1195;p2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196" name="Google Shape;1196;p20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7" name="Google Shape;1197;p20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8" name="Google Shape;1198;p20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9" name="Google Shape;1199;p20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0" name="Google Shape;1200;p20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1" name="Google Shape;1201;p20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2" name="Google Shape;1202;p20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3" name="Google Shape;1203;p20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4" name="Google Shape;1204;p20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5" name="Google Shape;1205;p20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6" name="Google Shape;1206;p20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7" name="Google Shape;1207;p20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8" name="Google Shape;1208;p20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9" name="Google Shape;1209;p20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0" name="Google Shape;1210;p20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1" name="Google Shape;1211;p20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2" name="Google Shape;1212;p20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6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Google Shape;1217;p21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1218" name="Google Shape;1218;p21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9" name="Google Shape;1219;p21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0" name="Google Shape;1220;p21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1" name="Google Shape;1221;p21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2" name="Google Shape;1222;p21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3" name="Google Shape;1223;p21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4" name="Google Shape;1224;p21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5" name="Google Shape;1225;p2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226" name="Google Shape;1226;p21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7" name="Google Shape;1227;p21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8" name="Google Shape;1228;p21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9" name="Google Shape;1229;p21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0" name="Google Shape;1230;p21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1" name="Google Shape;1231;p21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2" name="Google Shape;1232;p21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3" name="Google Shape;1233;p21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4" name="Google Shape;1234;p21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5" name="Google Shape;1235;p21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6" name="Google Shape;1236;p21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7" name="Google Shape;1237;p21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8" name="Google Shape;1238;p21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9" name="Google Shape;1239;p21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0" name="Google Shape;1240;p21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1" name="Google Shape;1241;p21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2" name="Google Shape;1242;p21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6" name="Shape 1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" name="Google Shape;1247;p22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1248" name="Google Shape;1248;p2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9" name="Google Shape;1249;p2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0" name="Google Shape;1250;p2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1" name="Google Shape;1251;p2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2" name="Google Shape;1252;p2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3" name="Google Shape;1253;p2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4" name="Google Shape;1254;p22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5" name="Google Shape;1255;p2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256" name="Google Shape;1256;p22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7" name="Google Shape;1257;p22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8" name="Google Shape;1258;p22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9" name="Google Shape;1259;p22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0" name="Google Shape;1260;p22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1" name="Google Shape;1261;p22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2" name="Google Shape;1262;p22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3" name="Google Shape;1263;p22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4" name="Google Shape;1264;p22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5" name="Google Shape;1265;p22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6" name="Google Shape;1266;p22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7" name="Google Shape;1267;p22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8" name="Google Shape;1268;p22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9" name="Google Shape;1269;p22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0" name="Google Shape;1270;p22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1" name="Google Shape;1271;p22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2" name="Google Shape;1272;p22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6" name="Shape 1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" name="Google Shape;1277;p23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1278" name="Google Shape;1278;p2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9" name="Google Shape;1279;p2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0" name="Google Shape;1280;p2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1" name="Google Shape;1281;p2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2" name="Google Shape;1282;p2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3" name="Google Shape;1283;p2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4" name="Google Shape;1284;p23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5" name="Google Shape;1285;p2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286" name="Google Shape;1286;p2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7" name="Google Shape;1287;p2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8" name="Google Shape;1288;p2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9" name="Google Shape;1289;p2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0" name="Google Shape;1290;p2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1" name="Google Shape;1291;p23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2" name="Google Shape;1292;p23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3" name="Google Shape;1293;p23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4" name="Google Shape;1294;p23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5" name="Google Shape;1295;p23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6" name="Google Shape;1296;p23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7" name="Google Shape;1297;p23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8" name="Google Shape;1298;p23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9" name="Google Shape;1299;p23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0" name="Google Shape;1300;p23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1" name="Google Shape;1301;p23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2" name="Google Shape;1302;p23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6" name="Shape 1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Google Shape;1307;p24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1308" name="Google Shape;1308;p2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9" name="Google Shape;1309;p2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0" name="Google Shape;1310;p2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1" name="Google Shape;1311;p2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2" name="Google Shape;1312;p2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3" name="Google Shape;1313;p2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4" name="Google Shape;1314;p24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5" name="Google Shape;1315;p2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316" name="Google Shape;1316;p2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7" name="Google Shape;1317;p2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8" name="Google Shape;1318;p2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9" name="Google Shape;1319;p2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0" name="Google Shape;1320;p2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1" name="Google Shape;1321;p24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2" name="Google Shape;1322;p24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3" name="Google Shape;1323;p24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4" name="Google Shape;1324;p24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5" name="Google Shape;1325;p24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6" name="Google Shape;1326;p24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7" name="Google Shape;1327;p24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8" name="Google Shape;1328;p24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9" name="Google Shape;1329;p24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0" name="Google Shape;1330;p24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1" name="Google Shape;1331;p24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2" name="Google Shape;1332;p24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6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Google Shape;1337;p25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1338" name="Google Shape;133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9" name="Google Shape;133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0" name="Google Shape;1340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1" name="Google Shape;1341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2" name="Google Shape;1342;p2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3" name="Google Shape;1343;p2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4" name="Google Shape;1344;p2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5" name="Google Shape;1345;p2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6" name="Google Shape;1346;p2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7" name="Google Shape;1347;p25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8" name="Google Shape;1348;p25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9" name="Google Shape;1349;p25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0" name="Google Shape;1350;p25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1" name="Google Shape;1351;p25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2" name="Google Shape;1352;p25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3" name="Google Shape;1353;p25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4" name="Google Shape;1354;p25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5" name="Google Shape;1355;p25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6" name="Google Shape;1356;p25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7" name="Google Shape;1357;p25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8" name="Google Shape;1358;p25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9" name="Google Shape;1359;p25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0" name="Google Shape;1360;p25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1" name="Google Shape;1361;p25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2" name="Google Shape;1362;p25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3" name="Google Shape;1363;p25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4" name="Google Shape;1364;p25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5" name="Google Shape;1365;p25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6" name="Google Shape;1366;p25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7" name="Google Shape;1367;p25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8" name="Google Shape;1368;p25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1369" name="Google Shape;1369;p2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370" name="Google Shape;1370;p25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1" name="Google Shape;1371;p25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2" name="Google Shape;1372;p25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3" name="Google Shape;1373;p25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4" name="Google Shape;1374;p25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5" name="Google Shape;1375;p25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6" name="Google Shape;1376;p25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7" name="Google Shape;1377;p25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8" name="Google Shape;1378;p25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9" name="Google Shape;1379;p25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0" name="Google Shape;1380;p25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1" name="Google Shape;1381;p25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2" name="Google Shape;1382;p25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3" name="Google Shape;1383;p25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4" name="Google Shape;1384;p25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5" name="Google Shape;1385;p25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6" name="Google Shape;1386;p25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7" name="Google Shape;1387;p25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8" name="Google Shape;1388;p25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9" name="Google Shape;1389;p25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0" name="Google Shape;1390;p25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1" name="Google Shape;1391;p25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2" name="Google Shape;1392;p25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3" name="Google Shape;1393;p25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4" name="Google Shape;1394;p25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5" name="Google Shape;1395;p25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6" name="Google Shape;1396;p25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7" name="Google Shape;1397;p25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8" name="Google Shape;1398;p25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9" name="Google Shape;1399;p25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0" name="Google Shape;1400;p25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1" name="Google Shape;1401;p25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2" name="Google Shape;1402;p25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3" name="Google Shape;1403;p25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4" name="Google Shape;1404;p25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5" name="Google Shape;1405;p25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6" name="Google Shape;1406;p25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7" name="Google Shape;1407;p25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8" name="Google Shape;1408;p25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9" name="Google Shape;1409;p25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0" name="Google Shape;1410;p25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1" name="Google Shape;1411;p25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2" name="Google Shape;1412;p25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3" name="Google Shape;1413;p25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4" name="Google Shape;1414;p25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5" name="Google Shape;1415;p25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6" name="Google Shape;1416;p25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7" name="Google Shape;1417;p25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8" name="Google Shape;1418;p25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9" name="Google Shape;1419;p25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0" name="Google Shape;1420;p25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1" name="Google Shape;1421;p25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2" name="Google Shape;1422;p25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6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Google Shape;1427;p26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1428" name="Google Shape;1428;p2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9" name="Google Shape;1429;p2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0" name="Google Shape;1430;p2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1" name="Google Shape;1431;p2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2" name="Google Shape;1432;p2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3" name="Google Shape;1433;p2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4" name="Google Shape;1434;p26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35" name="Google Shape;143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6" name="Google Shape;1436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7" name="Google Shape;1437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8" name="Google Shape;1438;p2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9" name="Google Shape;1439;p2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0" name="Google Shape;1440;p2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1" name="Google Shape;1441;p2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2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2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26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2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6" name="Google Shape;1446;p2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7" name="Google Shape;1447;p26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8" name="Google Shape;1448;p26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9" name="Google Shape;1449;p26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0" name="Google Shape;1450;p26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1" name="Google Shape;1451;p26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2" name="Google Shape;1452;p26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3" name="Google Shape;1453;p26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4" name="Google Shape;1454;p26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5" name="Google Shape;1455;p26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6" name="Google Shape;1456;p26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7" name="Google Shape;1457;p26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8" name="Google Shape;1458;p26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9" name="Google Shape;1459;p26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0" name="Google Shape;1460;p26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1" name="Google Shape;1461;p26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2" name="Google Shape;1462;p26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3" name="Google Shape;1463;p26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4" name="Google Shape;1464;p26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5" name="Google Shape;1465;p26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466" name="Google Shape;1466;p2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467" name="Google Shape;1467;p26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8" name="Google Shape;1468;p26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9" name="Google Shape;1469;p26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0" name="Google Shape;1470;p26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1" name="Google Shape;1471;p26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2" name="Google Shape;1472;p26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3" name="Google Shape;1473;p26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4" name="Google Shape;1474;p26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5" name="Google Shape;1475;p26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6" name="Google Shape;1476;p26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7" name="Google Shape;1477;p26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8" name="Google Shape;1478;p26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9" name="Google Shape;1479;p26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0" name="Google Shape;1480;p26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1" name="Google Shape;1481;p26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2" name="Google Shape;1482;p26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3" name="Google Shape;1483;p26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7" name="Shape 1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Google Shape;1488;p27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1489" name="Google Shape;1489;p27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0" name="Google Shape;1490;p27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1" name="Google Shape;1491;p27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2" name="Google Shape;1492;p27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3" name="Google Shape;1493;p27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4" name="Google Shape;1494;p27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5" name="Google Shape;1495;p27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6" name="Google Shape;1496;p2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497" name="Google Shape;1497;p27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8" name="Google Shape;1498;p27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9" name="Google Shape;1499;p27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0" name="Google Shape;1500;p27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1" name="Google Shape;1501;p27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2" name="Google Shape;1502;p27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3" name="Google Shape;1503;p27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4" name="Google Shape;1504;p27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5" name="Google Shape;1505;p27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6" name="Google Shape;1506;p27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7" name="Google Shape;1507;p27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8" name="Google Shape;1508;p27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9" name="Google Shape;1509;p27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0" name="Google Shape;1510;p27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1" name="Google Shape;1511;p27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2" name="Google Shape;1512;p27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3" name="Google Shape;1513;p27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7" name="Shape 1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8" name="Google Shape;1518;p28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1519" name="Google Shape;1519;p2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0" name="Google Shape;1520;p2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1" name="Google Shape;1521;p2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2" name="Google Shape;1522;p2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3" name="Google Shape;1523;p2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4" name="Google Shape;1524;p2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5" name="Google Shape;1525;p28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6" name="Google Shape;1526;p2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527" name="Google Shape;1527;p28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8" name="Google Shape;1528;p28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9" name="Google Shape;1529;p28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0" name="Google Shape;1530;p28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1" name="Google Shape;1531;p28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2" name="Google Shape;1532;p28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3" name="Google Shape;1533;p28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4" name="Google Shape;1534;p28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5" name="Google Shape;1535;p28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6" name="Google Shape;1536;p28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7" name="Google Shape;1537;p28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8" name="Google Shape;1538;p28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9" name="Google Shape;1539;p28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0" name="Google Shape;1540;p28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1" name="Google Shape;1541;p28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2" name="Google Shape;1542;p28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3" name="Google Shape;1543;p28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7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Google Shape;1548;p29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1549" name="Google Shape;1549;p29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0" name="Google Shape;1550;p29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1" name="Google Shape;1551;p29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2" name="Google Shape;1552;p29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3" name="Google Shape;1553;p29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4" name="Google Shape;1554;p29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5" name="Google Shape;1555;p29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6" name="Google Shape;1556;p2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557" name="Google Shape;1557;p29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8" name="Google Shape;1558;p29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9" name="Google Shape;1559;p29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0" name="Google Shape;1560;p29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1" name="Google Shape;1561;p29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2" name="Google Shape;1562;p29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3" name="Google Shape;1563;p29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4" name="Google Shape;1564;p29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5" name="Google Shape;1565;p29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6" name="Google Shape;1566;p29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7" name="Google Shape;1567;p29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8" name="Google Shape;1568;p29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9" name="Google Shape;1569;p29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0" name="Google Shape;1570;p29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1" name="Google Shape;1571;p29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2" name="Google Shape;1572;p29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3" name="Google Shape;1573;p29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6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12"/>
          <p:cNvSpPr txBox="1"/>
          <p:nvPr>
            <p:ph type="title"/>
          </p:nvPr>
        </p:nvSpPr>
        <p:spPr>
          <a:xfrm>
            <a:off x="6719025" y="593375"/>
            <a:ext cx="42615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T</a:t>
            </a:r>
            <a:r>
              <a:rPr lang="en" sz="4400">
                <a:solidFill>
                  <a:schemeClr val="lt2"/>
                </a:solidFill>
              </a:rPr>
              <a:t>h</a:t>
            </a:r>
            <a:r>
              <a:rPr lang="en" sz="4400">
                <a:solidFill>
                  <a:schemeClr val="accent1"/>
                </a:solidFill>
              </a:rPr>
              <a:t>i</a:t>
            </a:r>
            <a:r>
              <a:rPr lang="en" sz="4400">
                <a:solidFill>
                  <a:schemeClr val="accent2"/>
                </a:solidFill>
              </a:rPr>
              <a:t>s</a:t>
            </a:r>
            <a:r>
              <a:rPr lang="en" sz="4400"/>
              <a:t> </a:t>
            </a:r>
            <a:r>
              <a:rPr lang="en" sz="4400">
                <a:solidFill>
                  <a:schemeClr val="accent3"/>
                </a:solidFill>
              </a:rPr>
              <a:t>P</a:t>
            </a:r>
            <a:r>
              <a:rPr lang="en" sz="4400">
                <a:solidFill>
                  <a:schemeClr val="accent4"/>
                </a:solidFill>
              </a:rPr>
              <a:t>l</a:t>
            </a:r>
            <a:r>
              <a:rPr lang="en" sz="4400">
                <a:solidFill>
                  <a:schemeClr val="accent5"/>
                </a:solidFill>
              </a:rPr>
              <a:t>a</a:t>
            </a:r>
            <a:r>
              <a:rPr lang="en" sz="4400">
                <a:solidFill>
                  <a:schemeClr val="accent6"/>
                </a:solidFill>
              </a:rPr>
              <a:t>n</a:t>
            </a:r>
            <a:r>
              <a:rPr lang="en" sz="4400">
                <a:solidFill>
                  <a:schemeClr val="dk2"/>
                </a:solidFill>
              </a:rPr>
              <a:t>n</a:t>
            </a:r>
            <a:r>
              <a:rPr lang="en" sz="4400">
                <a:solidFill>
                  <a:schemeClr val="lt2"/>
                </a:solidFill>
              </a:rPr>
              <a:t>e</a:t>
            </a:r>
            <a:r>
              <a:rPr lang="en" sz="4400">
                <a:solidFill>
                  <a:schemeClr val="accent1"/>
                </a:solidFill>
              </a:rPr>
              <a:t>r</a:t>
            </a:r>
            <a:r>
              <a:rPr lang="en" sz="4400"/>
              <a:t> </a:t>
            </a:r>
            <a:r>
              <a:rPr lang="en" sz="4400">
                <a:solidFill>
                  <a:schemeClr val="accent2"/>
                </a:solidFill>
              </a:rPr>
              <a:t>B</a:t>
            </a:r>
            <a:r>
              <a:rPr lang="en" sz="4400">
                <a:solidFill>
                  <a:schemeClr val="accent3"/>
                </a:solidFill>
              </a:rPr>
              <a:t>e</a:t>
            </a:r>
            <a:r>
              <a:rPr lang="en" sz="4400">
                <a:solidFill>
                  <a:schemeClr val="accent4"/>
                </a:solidFill>
              </a:rPr>
              <a:t>l</a:t>
            </a:r>
            <a:r>
              <a:rPr lang="en" sz="4400">
                <a:solidFill>
                  <a:schemeClr val="accent5"/>
                </a:solidFill>
              </a:rPr>
              <a:t>o</a:t>
            </a:r>
            <a:r>
              <a:rPr lang="en" sz="4400">
                <a:solidFill>
                  <a:schemeClr val="accent6"/>
                </a:solidFill>
              </a:rPr>
              <a:t>n</a:t>
            </a:r>
            <a:r>
              <a:rPr lang="en" sz="4400">
                <a:solidFill>
                  <a:schemeClr val="dk2"/>
                </a:solidFill>
              </a:rPr>
              <a:t>g</a:t>
            </a:r>
            <a:r>
              <a:rPr lang="en" sz="4400">
                <a:solidFill>
                  <a:schemeClr val="lt2"/>
                </a:solidFill>
              </a:rPr>
              <a:t>s</a:t>
            </a:r>
            <a:r>
              <a:rPr lang="en" sz="4400"/>
              <a:t> </a:t>
            </a:r>
            <a:r>
              <a:rPr lang="en" sz="4400">
                <a:solidFill>
                  <a:schemeClr val="accent1"/>
                </a:solidFill>
              </a:rPr>
              <a:t>t</a:t>
            </a:r>
            <a:r>
              <a:rPr lang="en" sz="4400">
                <a:solidFill>
                  <a:schemeClr val="accent2"/>
                </a:solidFill>
              </a:rPr>
              <a:t>o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778" name="Google Shape;778;p12"/>
          <p:cNvSpPr txBox="1"/>
          <p:nvPr>
            <p:ph idx="1" type="body"/>
          </p:nvPr>
        </p:nvSpPr>
        <p:spPr>
          <a:xfrm>
            <a:off x="6642700" y="2432800"/>
            <a:ext cx="4435200" cy="3658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Here Goes Your Name</a:t>
            </a:r>
            <a:endParaRPr/>
          </a:p>
        </p:txBody>
      </p:sp>
      <p:sp>
        <p:nvSpPr>
          <p:cNvPr id="779" name="Google Shape;779;p12">
            <a:hlinkClick action="ppaction://hlinksldjump" r:id="rId3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12">
            <a:hlinkClick action="ppaction://hlinksldjump" r:id="rId4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12">
            <a:hlinkClick action="ppaction://hlinksldjump" r:id="rId5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12">
            <a:hlinkClick action="ppaction://hlinksldjump" r:id="rId6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12">
            <a:hlinkClick action="ppaction://hlinksldjump" r:id="rId7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12">
            <a:hlinkClick action="ppaction://hlinksldjump" r:id="rId8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12">
            <a:hlinkClick action="ppaction://hlinksldjump" r:id="rId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12">
            <a:hlinkClick action="ppaction://hlinksldjump" r:id="rId1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7" name="Google Shape;787;p12">
            <a:hlinkClick action="ppaction://hlinksldjump" r:id="rId1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12">
            <a:hlinkClick action="ppaction://hlinksldjump" r:id="rId1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9" name="Google Shape;789;p12">
            <a:hlinkClick action="ppaction://hlinksldjump" r:id="rId1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12">
            <a:hlinkClick action="ppaction://hlinksldjump" r:id="rId1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7" name="Shape 1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Google Shape;1578;p30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1579" name="Google Shape;1579;p3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0" name="Google Shape;1580;p3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1" name="Google Shape;1581;p3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2" name="Google Shape;1582;p3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3" name="Google Shape;1583;p3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4" name="Google Shape;1584;p3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5" name="Google Shape;1585;p30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6" name="Google Shape;1586;p3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M</a:t>
            </a: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C</a:t>
            </a:r>
            <a:r>
              <a:rPr lang="en">
                <a:solidFill>
                  <a:schemeClr val="accent3"/>
                </a:solidFill>
              </a:rPr>
              <a:t>H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1587" name="Google Shape;1587;p30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8" name="Google Shape;1588;p30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9" name="Google Shape;1589;p30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0" name="Google Shape;1590;p30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1" name="Google Shape;1591;p30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2" name="Google Shape;1592;p30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3" name="Google Shape;1593;p30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4" name="Google Shape;1594;p30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5" name="Google Shape;1595;p30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6" name="Google Shape;1596;p30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7" name="Google Shape;1597;p30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8" name="Google Shape;1598;p30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9" name="Google Shape;1599;p30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0" name="Google Shape;1600;p30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1" name="Google Shape;1601;p30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2" name="Google Shape;1602;p30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3" name="Google Shape;1603;p30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7" name="Shape 1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Google Shape;1608;p31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1609" name="Google Shape;1609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0" name="Google Shape;1610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1" name="Google Shape;1611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2" name="Google Shape;1612;p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3" name="Google Shape;1613;p3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4" name="Google Shape;1614;p3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5" name="Google Shape;1615;p3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6" name="Google Shape;1616;p3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7" name="Google Shape;1617;p3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8" name="Google Shape;1618;p3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9" name="Google Shape;1619;p3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0" name="Google Shape;1620;p3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1" name="Google Shape;1621;p31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2" name="Google Shape;1622;p31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3" name="Google Shape;1623;p31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4" name="Google Shape;1624;p31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5" name="Google Shape;1625;p31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6" name="Google Shape;1626;p31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7" name="Google Shape;1627;p31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8" name="Google Shape;1628;p31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9" name="Google Shape;1629;p31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0" name="Google Shape;1630;p31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1" name="Google Shape;1631;p31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2" name="Google Shape;1632;p31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3" name="Google Shape;1633;p31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4" name="Google Shape;1634;p31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5" name="Google Shape;1635;p31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6" name="Google Shape;1636;p31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7" name="Google Shape;1637;p31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8" name="Google Shape;1638;p31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9" name="Google Shape;1639;p31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1640" name="Google Shape;1640;p31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1" name="Google Shape;1641;p31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2" name="Google Shape;1642;p31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3" name="Google Shape;1643;p31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4" name="Google Shape;1644;p31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5" name="Google Shape;1645;p31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6" name="Google Shape;1646;p31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7" name="Google Shape;1647;p31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8" name="Google Shape;1648;p31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9" name="Google Shape;1649;p31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0" name="Google Shape;1650;p31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1" name="Google Shape;1651;p31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2" name="Google Shape;1652;p31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3" name="Google Shape;1653;p31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4" name="Google Shape;1654;p31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5" name="Google Shape;1655;p31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6" name="Google Shape;1656;p31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7" name="Google Shape;1657;p31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8" name="Google Shape;1658;p31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9" name="Google Shape;1659;p31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0" name="Google Shape;1660;p31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1" name="Google Shape;1661;p31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2" name="Google Shape;1662;p31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3" name="Google Shape;1663;p31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4" name="Google Shape;1664;p31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5" name="Google Shape;1665;p31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6" name="Google Shape;1666;p31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7" name="Google Shape;1667;p31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8" name="Google Shape;1668;p31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9" name="Google Shape;1669;p31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0" name="Google Shape;1670;p31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1" name="Google Shape;1671;p31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2" name="Google Shape;1672;p31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3" name="Google Shape;1673;p31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4" name="Google Shape;1674;p31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5" name="Google Shape;1675;p31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6" name="Google Shape;1676;p3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677" name="Google Shape;1677;p31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8" name="Google Shape;1678;p31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9" name="Google Shape;1679;p31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0" name="Google Shape;1680;p31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1" name="Google Shape;1681;p31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2" name="Google Shape;1682;p31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3" name="Google Shape;1683;p31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4" name="Google Shape;1684;p31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5" name="Google Shape;1685;p31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6" name="Google Shape;1686;p31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7" name="Google Shape;1687;p31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8" name="Google Shape;1688;p31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9" name="Google Shape;1689;p31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0" name="Google Shape;1690;p31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1" name="Google Shape;1691;p31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2" name="Google Shape;1692;p31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3" name="Google Shape;1693;p31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7" name="Shape 1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" name="Google Shape;1698;p32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1699" name="Google Shape;1699;p3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0" name="Google Shape;1700;p3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1" name="Google Shape;1701;p3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2" name="Google Shape;1702;p3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3" name="Google Shape;1703;p3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4" name="Google Shape;1704;p3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5" name="Google Shape;1705;p32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06" name="Google Shape;170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7" name="Google Shape;1707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8" name="Google Shape;1708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9" name="Google Shape;1709;p3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0" name="Google Shape;1710;p3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1" name="Google Shape;1711;p3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2" name="Google Shape;1712;p3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3" name="Google Shape;1713;p3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4" name="Google Shape;1714;p32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5" name="Google Shape;1715;p32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6" name="Google Shape;1716;p32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7" name="Google Shape;1717;p32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8" name="Google Shape;1718;p32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9" name="Google Shape;1719;p32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0" name="Google Shape;1720;p32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1" name="Google Shape;1721;p32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2" name="Google Shape;1722;p32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3" name="Google Shape;1723;p32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4" name="Google Shape;1724;p32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5" name="Google Shape;1725;p32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6" name="Google Shape;1726;p32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7" name="Google Shape;1727;p32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8" name="Google Shape;1728;p32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9" name="Google Shape;1729;p32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0" name="Google Shape;1730;p32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1" name="Google Shape;1731;p32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2" name="Google Shape;1732;p32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3" name="Google Shape;1733;p32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4" name="Google Shape;1734;p32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5" name="Google Shape;1735;p32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6" name="Google Shape;1736;p32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1737" name="Google Shape;1737;p3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738" name="Google Shape;1738;p32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9" name="Google Shape;1739;p32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0" name="Google Shape;1740;p32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1" name="Google Shape;1741;p32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2" name="Google Shape;1742;p32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3" name="Google Shape;1743;p32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4" name="Google Shape;1744;p32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5" name="Google Shape;1745;p32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6" name="Google Shape;1746;p32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7" name="Google Shape;1747;p32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8" name="Google Shape;1748;p32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9" name="Google Shape;1749;p32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0" name="Google Shape;1750;p32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1" name="Google Shape;1751;p32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2" name="Google Shape;1752;p32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3" name="Google Shape;1753;p32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4" name="Google Shape;1754;p32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8" name="Shape 1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9" name="Google Shape;1759;p33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1760" name="Google Shape;1760;p3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1" name="Google Shape;1761;p3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2" name="Google Shape;1762;p3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3" name="Google Shape;1763;p3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4" name="Google Shape;1764;p3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5" name="Google Shape;1765;p3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6" name="Google Shape;1766;p33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7" name="Google Shape;1767;p3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768" name="Google Shape;1768;p3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9" name="Google Shape;1769;p3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0" name="Google Shape;1770;p3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1" name="Google Shape;1771;p3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2" name="Google Shape;1772;p3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3" name="Google Shape;1773;p33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4" name="Google Shape;1774;p33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5" name="Google Shape;1775;p33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6" name="Google Shape;1776;p33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7" name="Google Shape;1777;p33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8" name="Google Shape;1778;p33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9" name="Google Shape;1779;p33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0" name="Google Shape;1780;p33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1" name="Google Shape;1781;p33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2" name="Google Shape;1782;p33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3" name="Google Shape;1783;p33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4" name="Google Shape;1784;p33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8" name="Shape 1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Google Shape;1789;p34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1790" name="Google Shape;1790;p3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1" name="Google Shape;1791;p3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2" name="Google Shape;1792;p3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3" name="Google Shape;1793;p3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4" name="Google Shape;1794;p3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5" name="Google Shape;1795;p3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6" name="Google Shape;1796;p34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7" name="Google Shape;1797;p3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798" name="Google Shape;1798;p3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9" name="Google Shape;1799;p3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0" name="Google Shape;1800;p3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1" name="Google Shape;1801;p3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2" name="Google Shape;1802;p3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3" name="Google Shape;1803;p34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4" name="Google Shape;1804;p34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5" name="Google Shape;1805;p34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6" name="Google Shape;1806;p34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7" name="Google Shape;1807;p34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8" name="Google Shape;1808;p34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9" name="Google Shape;1809;p34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0" name="Google Shape;1810;p34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1" name="Google Shape;1811;p34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2" name="Google Shape;1812;p34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3" name="Google Shape;1813;p34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4" name="Google Shape;1814;p34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8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Google Shape;1819;p35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1820" name="Google Shape;1820;p35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1" name="Google Shape;1821;p35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2" name="Google Shape;1822;p35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3" name="Google Shape;1823;p35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4" name="Google Shape;1824;p35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5" name="Google Shape;1825;p35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6" name="Google Shape;1826;p35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7" name="Google Shape;1827;p3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828" name="Google Shape;1828;p35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9" name="Google Shape;1829;p35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0" name="Google Shape;1830;p35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1" name="Google Shape;1831;p35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2" name="Google Shape;1832;p35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3" name="Google Shape;1833;p35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4" name="Google Shape;1834;p35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5" name="Google Shape;1835;p35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6" name="Google Shape;1836;p35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7" name="Google Shape;1837;p35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8" name="Google Shape;1838;p35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9" name="Google Shape;1839;p35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0" name="Google Shape;1840;p35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1" name="Google Shape;1841;p35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2" name="Google Shape;1842;p35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3" name="Google Shape;1843;p35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4" name="Google Shape;1844;p35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8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36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1850" name="Google Shape;1850;p3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1" name="Google Shape;1851;p3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2" name="Google Shape;1852;p3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3" name="Google Shape;1853;p3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4" name="Google Shape;1854;p3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5" name="Google Shape;1855;p3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6" name="Google Shape;1856;p36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7" name="Google Shape;1857;p3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R</a:t>
            </a:r>
            <a:r>
              <a:rPr lang="en">
                <a:solidFill>
                  <a:schemeClr val="accent3"/>
                </a:solidFill>
              </a:rPr>
              <a:t>I</a:t>
            </a:r>
            <a:r>
              <a:rPr lang="en">
                <a:solidFill>
                  <a:schemeClr val="accent4"/>
                </a:solidFill>
              </a:rPr>
              <a:t>L</a:t>
            </a:r>
            <a:endParaRPr sz="4400">
              <a:solidFill>
                <a:schemeClr val="accent4"/>
              </a:solidFill>
            </a:endParaRPr>
          </a:p>
        </p:txBody>
      </p:sp>
      <p:sp>
        <p:nvSpPr>
          <p:cNvPr id="1858" name="Google Shape;1858;p36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9" name="Google Shape;1859;p36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0" name="Google Shape;1860;p36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1" name="Google Shape;1861;p36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2" name="Google Shape;1862;p36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3" name="Google Shape;1863;p36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4" name="Google Shape;1864;p36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5" name="Google Shape;1865;p36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6" name="Google Shape;1866;p36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7" name="Google Shape;1867;p36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8" name="Google Shape;1868;p36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9" name="Google Shape;1869;p36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0" name="Google Shape;1870;p36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1" name="Google Shape;1871;p36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2" name="Google Shape;1872;p36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3" name="Google Shape;1873;p36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4" name="Google Shape;1874;p36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8" name="Shape 1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9" name="Google Shape;1879;p37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1880" name="Google Shape;188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1" name="Google Shape;1881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2" name="Google Shape;1882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3" name="Google Shape;1883;p3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4" name="Google Shape;1884;p3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5" name="Google Shape;1885;p3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6" name="Google Shape;1886;p3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7" name="Google Shape;1887;p37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8" name="Google Shape;1888;p37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9" name="Google Shape;1889;p37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0" name="Google Shape;1890;p37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1" name="Google Shape;1891;p37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2" name="Google Shape;1892;p37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3" name="Google Shape;1893;p37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4" name="Google Shape;1894;p37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5" name="Google Shape;1895;p37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6" name="Google Shape;1896;p37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7" name="Google Shape;1897;p37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8" name="Google Shape;1898;p37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9" name="Google Shape;1899;p37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0" name="Google Shape;1900;p37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1" name="Google Shape;1901;p37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2" name="Google Shape;1902;p37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3" name="Google Shape;1903;p37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4" name="Google Shape;1904;p37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5" name="Google Shape;1905;p37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6" name="Google Shape;1906;p37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7" name="Google Shape;1907;p37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8" name="Google Shape;1908;p37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9" name="Google Shape;1909;p37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0" name="Google Shape;1910;p37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1911" name="Google Shape;1911;p3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1912" name="Google Shape;1912;p37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3" name="Google Shape;1913;p37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4" name="Google Shape;1914;p37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5" name="Google Shape;1915;p37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6" name="Google Shape;1916;p37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7" name="Google Shape;1917;p37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8" name="Google Shape;1918;p37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9" name="Google Shape;1919;p37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0" name="Google Shape;1920;p37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1" name="Google Shape;1921;p37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2" name="Google Shape;1922;p37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3" name="Google Shape;1923;p37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4" name="Google Shape;1924;p37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5" name="Google Shape;1925;p37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6" name="Google Shape;1926;p37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7" name="Google Shape;1927;p37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8" name="Google Shape;1928;p37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9" name="Google Shape;1929;p37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0" name="Google Shape;1930;p37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1" name="Google Shape;1931;p37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2" name="Google Shape;1932;p37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3" name="Google Shape;1933;p37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4" name="Google Shape;1934;p37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5" name="Google Shape;1935;p37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6" name="Google Shape;1936;p37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7" name="Google Shape;1937;p37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8" name="Google Shape;1938;p37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9" name="Google Shape;1939;p37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0" name="Google Shape;1940;p37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1" name="Google Shape;1941;p37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2" name="Google Shape;1942;p37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3" name="Google Shape;1943;p37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4" name="Google Shape;1944;p37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5" name="Google Shape;1945;p37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6" name="Google Shape;1946;p37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7" name="Google Shape;1947;p37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8" name="Google Shape;1948;p37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9" name="Google Shape;1949;p37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0" name="Google Shape;1950;p37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1" name="Google Shape;1951;p37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2" name="Google Shape;1952;p37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3" name="Google Shape;1953;p37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4" name="Google Shape;1954;p37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5" name="Google Shape;1955;p37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6" name="Google Shape;1956;p37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7" name="Google Shape;1957;p37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8" name="Google Shape;1958;p37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9" name="Google Shape;1959;p37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0" name="Google Shape;1960;p37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1" name="Google Shape;1961;p37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2" name="Google Shape;1962;p37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3" name="Google Shape;1963;p37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4" name="Google Shape;1964;p37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8" name="Shape 1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9" name="Google Shape;1969;p38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1970" name="Google Shape;1970;p3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1" name="Google Shape;1971;p3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2" name="Google Shape;1972;p3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3" name="Google Shape;1973;p3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4" name="Google Shape;1974;p3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5" name="Google Shape;1975;p3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6" name="Google Shape;1976;p38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77" name="Google Shape;1977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8" name="Google Shape;1978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9" name="Google Shape;1979;p3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0" name="Google Shape;1980;p3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1" name="Google Shape;1981;p3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3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3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4" name="Google Shape;1984;p3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5" name="Google Shape;1985;p38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6" name="Google Shape;1986;p38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7" name="Google Shape;1987;p38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8" name="Google Shape;1988;p38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9" name="Google Shape;1989;p38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0" name="Google Shape;1990;p38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1" name="Google Shape;1991;p38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2" name="Google Shape;1992;p38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3" name="Google Shape;1993;p38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4" name="Google Shape;1994;p38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5" name="Google Shape;1995;p38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6" name="Google Shape;1996;p38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7" name="Google Shape;1997;p38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8" name="Google Shape;1998;p38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9" name="Google Shape;1999;p38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0" name="Google Shape;2000;p38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1" name="Google Shape;2001;p38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2" name="Google Shape;2002;p38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3" name="Google Shape;2003;p38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4" name="Google Shape;2004;p38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5" name="Google Shape;2005;p38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6" name="Google Shape;2006;p38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7" name="Google Shape;2007;p38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008" name="Google Shape;2008;p3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2009" name="Google Shape;2009;p38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0" name="Google Shape;2010;p38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1" name="Google Shape;2011;p38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2" name="Google Shape;2012;p38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3" name="Google Shape;2013;p38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4" name="Google Shape;2014;p38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5" name="Google Shape;2015;p38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6" name="Google Shape;2016;p38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7" name="Google Shape;2017;p38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8" name="Google Shape;2018;p38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9" name="Google Shape;2019;p38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0" name="Google Shape;2020;p38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1" name="Google Shape;2021;p38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2" name="Google Shape;2022;p38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3" name="Google Shape;2023;p38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4" name="Google Shape;2024;p38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5" name="Google Shape;2025;p38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9" name="Shape 2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p39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2031" name="Google Shape;2031;p39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2" name="Google Shape;2032;p39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3" name="Google Shape;2033;p39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4" name="Google Shape;2034;p39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5" name="Google Shape;2035;p39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6" name="Google Shape;2036;p39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7" name="Google Shape;2037;p39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8" name="Google Shape;2038;p3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2039" name="Google Shape;2039;p39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0" name="Google Shape;2040;p39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1" name="Google Shape;2041;p39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2" name="Google Shape;2042;p39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3" name="Google Shape;2043;p39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4" name="Google Shape;2044;p39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5" name="Google Shape;2045;p39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6" name="Google Shape;2046;p39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7" name="Google Shape;2047;p39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8" name="Google Shape;2048;p39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9" name="Google Shape;2049;p39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0" name="Google Shape;2050;p39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1" name="Google Shape;2051;p39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2" name="Google Shape;2052;p39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3" name="Google Shape;2053;p39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4" name="Google Shape;2054;p39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5" name="Google Shape;2055;p39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3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sp>
        <p:nvSpPr>
          <p:cNvPr id="796" name="Google Shape;796;p13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797" name="Google Shape;797;p13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13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13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13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13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13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13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13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13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13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13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13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13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13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1" name="Google Shape;811;p13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2" name="Google Shape;812;p13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3" name="Google Shape;813;p13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13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13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6" name="Google Shape;816;p13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7" name="Google Shape;817;p13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13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13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13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13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13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13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13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13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13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13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13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1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1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1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1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1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13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5" name="Google Shape;835;p13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6" name="Google Shape;836;p13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7" name="Google Shape;837;p13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13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13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0" name="Google Shape;840;p13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1" name="Google Shape;841;p13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13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13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13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13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46" name="Google Shape;846;p13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7" name="Google Shape;847;p13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48" name="Google Shape;848;p13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9" name="Google Shape;849;p13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0" name="Google Shape;850;p13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1" name="Google Shape;851;p13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2" name="Google Shape;852;p13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3" name="Google Shape;853;p13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4" name="Google Shape;854;p13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5" name="Google Shape;855;p13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6" name="Google Shape;856;p13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7" name="Google Shape;857;p13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8" name="Google Shape;858;p13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9" name="Google Shape;859;p13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0" name="Google Shape;860;p13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1" name="Google Shape;861;p13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2" name="Google Shape;862;p13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3" name="Google Shape;863;p13"/>
          <p:cNvPicPr preferRelativeResize="0"/>
          <p:nvPr/>
        </p:nvPicPr>
        <p:blipFill>
          <a:blip r:embed="rId37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4" name="Google Shape;864;p13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5" name="Google Shape;865;p13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6" name="Google Shape;866;p13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7" name="Google Shape;867;p13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68" name="Google Shape;868;p13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9" name="Google Shape;869;p13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0" name="Google Shape;870;p13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1" name="Google Shape;871;p13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2" name="Google Shape;872;p13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3" name="Google Shape;873;p13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4" name="Google Shape;874;p13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75" name="Google Shape;875;p13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6" name="Google Shape;876;p13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877" name="Google Shape;877;p13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13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13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13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9" name="Shape 2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Google Shape;2060;p40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2061" name="Google Shape;2061;p4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2" name="Google Shape;2062;p4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3" name="Google Shape;2063;p4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4" name="Google Shape;2064;p4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5" name="Google Shape;2065;p4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6" name="Google Shape;2066;p4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7" name="Google Shape;2067;p40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8" name="Google Shape;2068;p4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2069" name="Google Shape;2069;p40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0" name="Google Shape;2070;p40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1" name="Google Shape;2071;p40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2" name="Google Shape;2072;p40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3" name="Google Shape;2073;p40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4" name="Google Shape;2074;p40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5" name="Google Shape;2075;p40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6" name="Google Shape;2076;p40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7" name="Google Shape;2077;p40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8" name="Google Shape;2078;p40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9" name="Google Shape;2079;p40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0" name="Google Shape;2080;p40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1" name="Google Shape;2081;p40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2" name="Google Shape;2082;p40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3" name="Google Shape;2083;p40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4" name="Google Shape;2084;p40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5" name="Google Shape;2085;p40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9" name="Shape 2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0" name="Google Shape;2090;p41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2091" name="Google Shape;2091;p41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2" name="Google Shape;2092;p41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3" name="Google Shape;2093;p41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4" name="Google Shape;2094;p41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5" name="Google Shape;2095;p41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6" name="Google Shape;2096;p41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7" name="Google Shape;2097;p41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8" name="Google Shape;2098;p4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2099" name="Google Shape;2099;p41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0" name="Google Shape;2100;p41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1" name="Google Shape;2101;p41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2" name="Google Shape;2102;p41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3" name="Google Shape;2103;p41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4" name="Google Shape;2104;p41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5" name="Google Shape;2105;p41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6" name="Google Shape;2106;p41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7" name="Google Shape;2107;p41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8" name="Google Shape;2108;p41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9" name="Google Shape;2109;p41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0" name="Google Shape;2110;p41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1" name="Google Shape;2111;p41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2" name="Google Shape;2112;p41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3" name="Google Shape;2113;p41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4" name="Google Shape;2114;p41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5" name="Google Shape;2115;p41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9" name="Shape 2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0" name="Google Shape;2120;p42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2121" name="Google Shape;2121;p4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2" name="Google Shape;2122;p4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3" name="Google Shape;2123;p4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4" name="Google Shape;2124;p4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5" name="Google Shape;2125;p4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6" name="Google Shape;2126;p4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7" name="Google Shape;2127;p42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8" name="Google Shape;2128;p4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M</a:t>
            </a:r>
            <a:r>
              <a:rPr lang="en">
                <a:solidFill>
                  <a:schemeClr val="lt2"/>
                </a:solidFill>
              </a:rPr>
              <a:t>A</a:t>
            </a:r>
            <a:r>
              <a:rPr lang="en">
                <a:solidFill>
                  <a:schemeClr val="accent2"/>
                </a:solidFill>
              </a:rPr>
              <a:t>Y</a:t>
            </a:r>
            <a:endParaRPr sz="4400">
              <a:solidFill>
                <a:schemeClr val="accent2"/>
              </a:solidFill>
            </a:endParaRPr>
          </a:p>
        </p:txBody>
      </p:sp>
      <p:sp>
        <p:nvSpPr>
          <p:cNvPr id="2129" name="Google Shape;2129;p42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0" name="Google Shape;2130;p42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1" name="Google Shape;2131;p42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2" name="Google Shape;2132;p42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3" name="Google Shape;2133;p42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4" name="Google Shape;2134;p42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5" name="Google Shape;2135;p42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6" name="Google Shape;2136;p42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7" name="Google Shape;2137;p42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8" name="Google Shape;2138;p42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9" name="Google Shape;2139;p42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0" name="Google Shape;2140;p42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1" name="Google Shape;2141;p42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2" name="Google Shape;2142;p42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3" name="Google Shape;2143;p42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4" name="Google Shape;2144;p42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5" name="Google Shape;2145;p42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9" name="Shape 2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" name="Google Shape;2150;p43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2151" name="Google Shape;2151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2" name="Google Shape;2152;p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3" name="Google Shape;2153;p4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4" name="Google Shape;2154;p4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5" name="Google Shape;2155;p4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6" name="Google Shape;2156;p4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7" name="Google Shape;2157;p4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8" name="Google Shape;2158;p4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9" name="Google Shape;2159;p4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0" name="Google Shape;2160;p4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1" name="Google Shape;2161;p4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2" name="Google Shape;2162;p4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3" name="Google Shape;2163;p4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4" name="Google Shape;2164;p43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5" name="Google Shape;2165;p43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6" name="Google Shape;2166;p43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7" name="Google Shape;2167;p43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8" name="Google Shape;2168;p43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9" name="Google Shape;2169;p43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0" name="Google Shape;2170;p43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1" name="Google Shape;2171;p43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2" name="Google Shape;2172;p43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3" name="Google Shape;2173;p43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4" name="Google Shape;2174;p43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5" name="Google Shape;2175;p43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6" name="Google Shape;2176;p43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7" name="Google Shape;2177;p43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8" name="Google Shape;2178;p43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9" name="Google Shape;2179;p43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0" name="Google Shape;2180;p43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1" name="Google Shape;2181;p43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2182" name="Google Shape;2182;p4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183" name="Google Shape;2183;p43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4" name="Google Shape;2184;p43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5" name="Google Shape;2185;p43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6" name="Google Shape;2186;p43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7" name="Google Shape;2187;p43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8" name="Google Shape;2188;p43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9" name="Google Shape;2189;p43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0" name="Google Shape;2190;p43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1" name="Google Shape;2191;p43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2" name="Google Shape;2192;p43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3" name="Google Shape;2193;p43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4" name="Google Shape;2194;p43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5" name="Google Shape;2195;p43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6" name="Google Shape;2196;p43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7" name="Google Shape;2197;p43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8" name="Google Shape;2198;p43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9" name="Google Shape;2199;p43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0" name="Google Shape;2200;p43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1" name="Google Shape;2201;p43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2" name="Google Shape;2202;p43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3" name="Google Shape;2203;p43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4" name="Google Shape;2204;p43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5" name="Google Shape;2205;p43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6" name="Google Shape;2206;p43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7" name="Google Shape;2207;p43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8" name="Google Shape;2208;p43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9" name="Google Shape;2209;p43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0" name="Google Shape;2210;p43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1" name="Google Shape;2211;p43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2" name="Google Shape;2212;p43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3" name="Google Shape;2213;p43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4" name="Google Shape;2214;p43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5" name="Google Shape;2215;p43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6" name="Google Shape;2216;p43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7" name="Google Shape;2217;p43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8" name="Google Shape;2218;p43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9" name="Google Shape;2219;p43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0" name="Google Shape;2220;p43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1" name="Google Shape;2221;p43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2" name="Google Shape;2222;p43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3" name="Google Shape;2223;p43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4" name="Google Shape;2224;p43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5" name="Google Shape;2225;p43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6" name="Google Shape;2226;p43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7" name="Google Shape;2227;p43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8" name="Google Shape;2228;p43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9" name="Google Shape;2229;p43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0" name="Google Shape;2230;p43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1" name="Google Shape;2231;p43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2" name="Google Shape;2232;p43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3" name="Google Shape;2233;p43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4" name="Google Shape;2234;p43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5" name="Google Shape;2235;p43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9" name="Shape 2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0" name="Google Shape;2240;p44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2241" name="Google Shape;2241;p4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2" name="Google Shape;2242;p4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3" name="Google Shape;2243;p4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4" name="Google Shape;2244;p4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5" name="Google Shape;2245;p4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6" name="Google Shape;2246;p4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7" name="Google Shape;2247;p44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48" name="Google Shape;2248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9" name="Google Shape;2249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0" name="Google Shape;2250;p4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1" name="Google Shape;2251;p4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2" name="Google Shape;2252;p4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3" name="Google Shape;2253;p4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4" name="Google Shape;2254;p4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5" name="Google Shape;2255;p4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6" name="Google Shape;2256;p4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7" name="Google Shape;2257;p4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8" name="Google Shape;2258;p4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9" name="Google Shape;2259;p4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0" name="Google Shape;2260;p4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1" name="Google Shape;2261;p44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2" name="Google Shape;2262;p44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3" name="Google Shape;2263;p44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4" name="Google Shape;2264;p44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5" name="Google Shape;2265;p44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6" name="Google Shape;2266;p44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7" name="Google Shape;2267;p44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8" name="Google Shape;2268;p44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9" name="Google Shape;2269;p44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0" name="Google Shape;2270;p44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1" name="Google Shape;2271;p44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2" name="Google Shape;2272;p44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3" name="Google Shape;2273;p44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4" name="Google Shape;2274;p44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5" name="Google Shape;2275;p44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6" name="Google Shape;2276;p44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7" name="Google Shape;2277;p44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78" name="Google Shape;2278;p44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279" name="Google Shape;2279;p4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280" name="Google Shape;2280;p44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1" name="Google Shape;2281;p44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2" name="Google Shape;2282;p44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3" name="Google Shape;2283;p44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4" name="Google Shape;2284;p44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5" name="Google Shape;2285;p44">
            <a:hlinkClick action="ppaction://hlinksldjump" r:id="rId39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6" name="Google Shape;2286;p44">
            <a:hlinkClick action="ppaction://hlinksldjump" r:id="rId40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7" name="Google Shape;2287;p44">
            <a:hlinkClick action="ppaction://hlinksldjump" r:id="rId41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8" name="Google Shape;2288;p44">
            <a:hlinkClick action="ppaction://hlinksldjump" r:id="rId42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9" name="Google Shape;2289;p44">
            <a:hlinkClick action="ppaction://hlinksldjump" r:id="rId43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0" name="Google Shape;2290;p44">
            <a:hlinkClick action="ppaction://hlinksldjump" r:id="rId44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1" name="Google Shape;2291;p44">
            <a:hlinkClick action="ppaction://hlinksldjump" r:id="rId45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2" name="Google Shape;2292;p44">
            <a:hlinkClick action="ppaction://hlinksldjump" r:id="rId46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3" name="Google Shape;2293;p44">
            <a:hlinkClick action="ppaction://hlinksldjump" r:id="rId47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4" name="Google Shape;2294;p44">
            <a:hlinkClick action="ppaction://hlinksldjump" r:id="rId48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5" name="Google Shape;2295;p44">
            <a:hlinkClick action="ppaction://hlinksldjump" r:id="rId49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6" name="Google Shape;2296;p44">
            <a:hlinkClick action="ppaction://hlinksldjump" r:id="rId50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0" name="Shape 2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1" name="Google Shape;2301;p45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2302" name="Google Shape;2302;p45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3" name="Google Shape;2303;p45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4" name="Google Shape;2304;p45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5" name="Google Shape;2305;p45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6" name="Google Shape;2306;p45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7" name="Google Shape;2307;p45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8" name="Google Shape;2308;p45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9" name="Google Shape;2309;p4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310" name="Google Shape;2310;p45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1" name="Google Shape;2311;p45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2" name="Google Shape;2312;p45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3" name="Google Shape;2313;p45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4" name="Google Shape;2314;p45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5" name="Google Shape;2315;p45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6" name="Google Shape;2316;p45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7" name="Google Shape;2317;p45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8" name="Google Shape;2318;p45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9" name="Google Shape;2319;p45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0" name="Google Shape;2320;p45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1" name="Google Shape;2321;p45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2" name="Google Shape;2322;p45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3" name="Google Shape;2323;p45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4" name="Google Shape;2324;p45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5" name="Google Shape;2325;p45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6" name="Google Shape;2326;p45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0" name="Shape 2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1" name="Google Shape;2331;p46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2332" name="Google Shape;2332;p4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3" name="Google Shape;2333;p4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4" name="Google Shape;2334;p4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5" name="Google Shape;2335;p4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6" name="Google Shape;2336;p4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7" name="Google Shape;2337;p4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8" name="Google Shape;2338;p46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9" name="Google Shape;2339;p4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340" name="Google Shape;2340;p46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1" name="Google Shape;2341;p46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2" name="Google Shape;2342;p46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3" name="Google Shape;2343;p46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4" name="Google Shape;2344;p46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5" name="Google Shape;2345;p46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6" name="Google Shape;2346;p46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7" name="Google Shape;2347;p46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8" name="Google Shape;2348;p46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9" name="Google Shape;2349;p46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0" name="Google Shape;2350;p46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1" name="Google Shape;2351;p46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2" name="Google Shape;2352;p46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3" name="Google Shape;2353;p46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4" name="Google Shape;2354;p46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5" name="Google Shape;2355;p46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6" name="Google Shape;2356;p46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0" name="Shape 2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1" name="Google Shape;2361;p47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2362" name="Google Shape;2362;p47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3" name="Google Shape;2363;p47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4" name="Google Shape;2364;p47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5" name="Google Shape;2365;p47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6" name="Google Shape;2366;p47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7" name="Google Shape;2367;p47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8" name="Google Shape;2368;p47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9" name="Google Shape;2369;p4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370" name="Google Shape;2370;p47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1" name="Google Shape;2371;p47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2" name="Google Shape;2372;p47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3" name="Google Shape;2373;p47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4" name="Google Shape;2374;p47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5" name="Google Shape;2375;p47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6" name="Google Shape;2376;p47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7" name="Google Shape;2377;p47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8" name="Google Shape;2378;p47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9" name="Google Shape;2379;p47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0" name="Google Shape;2380;p47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1" name="Google Shape;2381;p47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2" name="Google Shape;2382;p47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3" name="Google Shape;2383;p47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4" name="Google Shape;2384;p47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5" name="Google Shape;2385;p47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6" name="Google Shape;2386;p47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0" name="Shape 2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1" name="Google Shape;2391;p48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2392" name="Google Shape;2392;p4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3" name="Google Shape;2393;p4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4" name="Google Shape;2394;p4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5" name="Google Shape;2395;p4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6" name="Google Shape;2396;p4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7" name="Google Shape;2397;p4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8" name="Google Shape;2398;p48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9" name="Google Shape;2399;p4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N</a:t>
            </a:r>
            <a:r>
              <a:rPr lang="en">
                <a:solidFill>
                  <a:schemeClr val="accent3"/>
                </a:solidFill>
              </a:rPr>
              <a:t>E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400" name="Google Shape;2400;p48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1" name="Google Shape;2401;p48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2" name="Google Shape;2402;p48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3" name="Google Shape;2403;p48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4" name="Google Shape;2404;p48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5" name="Google Shape;2405;p48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6" name="Google Shape;2406;p48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7" name="Google Shape;2407;p48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8" name="Google Shape;2408;p48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9" name="Google Shape;2409;p48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0" name="Google Shape;2410;p48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1" name="Google Shape;2411;p48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2" name="Google Shape;2412;p48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3" name="Google Shape;2413;p48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4" name="Google Shape;2414;p48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5" name="Google Shape;2415;p48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6" name="Google Shape;2416;p48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0" name="Shape 2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1" name="Google Shape;2421;p49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2422" name="Google Shape;2422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3" name="Google Shape;2423;p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4" name="Google Shape;2424;p4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5" name="Google Shape;2425;p4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6" name="Google Shape;2426;p4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7" name="Google Shape;2427;p4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8" name="Google Shape;2428;p4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9" name="Google Shape;2429;p4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0" name="Google Shape;2430;p4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1" name="Google Shape;2431;p4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2" name="Google Shape;2432;p49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3" name="Google Shape;2433;p49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4" name="Google Shape;2434;p49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5" name="Google Shape;2435;p49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6" name="Google Shape;2436;p49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7" name="Google Shape;2437;p49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8" name="Google Shape;2438;p49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9" name="Google Shape;2439;p49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0" name="Google Shape;2440;p49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1" name="Google Shape;2441;p49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2" name="Google Shape;2442;p49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3" name="Google Shape;2443;p49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4" name="Google Shape;2444;p49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5" name="Google Shape;2445;p49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6" name="Google Shape;2446;p49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7" name="Google Shape;2447;p49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8" name="Google Shape;2448;p49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9" name="Google Shape;2449;p49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0" name="Google Shape;2450;p49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1" name="Google Shape;2451;p49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2" name="Google Shape;2452;p49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2453" name="Google Shape;2453;p4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454" name="Google Shape;2454;p49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5" name="Google Shape;2455;p49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6" name="Google Shape;2456;p49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7" name="Google Shape;2457;p49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8" name="Google Shape;2458;p49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9" name="Google Shape;2459;p49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0" name="Google Shape;2460;p49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1" name="Google Shape;2461;p49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2" name="Google Shape;2462;p49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3" name="Google Shape;2463;p49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4" name="Google Shape;2464;p49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5" name="Google Shape;2465;p49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6" name="Google Shape;2466;p49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7" name="Google Shape;2467;p49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8" name="Google Shape;2468;p49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9" name="Google Shape;2469;p49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0" name="Google Shape;2470;p49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1" name="Google Shape;2471;p49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2" name="Google Shape;2472;p49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3" name="Google Shape;2473;p49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4" name="Google Shape;2474;p49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5" name="Google Shape;2475;p49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6" name="Google Shape;2476;p49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7" name="Google Shape;2477;p49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8" name="Google Shape;2478;p49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9" name="Google Shape;2479;p49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0" name="Google Shape;2480;p49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1" name="Google Shape;2481;p49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2" name="Google Shape;2482;p49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3" name="Google Shape;2483;p49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4" name="Google Shape;2484;p49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5" name="Google Shape;2485;p49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6" name="Google Shape;2486;p49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7" name="Google Shape;2487;p49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8" name="Google Shape;2488;p49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9" name="Google Shape;2489;p49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0" name="Google Shape;2490;p49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1" name="Google Shape;2491;p49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2" name="Google Shape;2492;p49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3" name="Google Shape;2493;p49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4" name="Google Shape;2494;p49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5" name="Google Shape;2495;p49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6" name="Google Shape;2496;p49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7" name="Google Shape;2497;p49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8" name="Google Shape;2498;p49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9" name="Google Shape;2499;p49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0" name="Google Shape;2500;p49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1" name="Google Shape;2501;p49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2" name="Google Shape;2502;p49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3" name="Google Shape;2503;p49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4" name="Google Shape;2504;p49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5" name="Google Shape;2505;p49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6" name="Google Shape;2506;p49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1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1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7" name="Google Shape;887;p14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8" name="Google Shape;888;p14"/>
          <p:cNvSpPr txBox="1"/>
          <p:nvPr>
            <p:ph type="title"/>
          </p:nvPr>
        </p:nvSpPr>
        <p:spPr>
          <a:xfrm>
            <a:off x="1107375" y="59975"/>
            <a:ext cx="4342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889" name="Google Shape;889;p14"/>
          <p:cNvSpPr txBox="1"/>
          <p:nvPr>
            <p:ph idx="1" type="subTitle"/>
          </p:nvPr>
        </p:nvSpPr>
        <p:spPr>
          <a:xfrm>
            <a:off x="82574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890" name="Google Shape;890;p1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1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2" name="Google Shape;892;p1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1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1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5" name="Google Shape;895;p14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6" name="Google Shape;896;p14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7" name="Google Shape;897;p14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8" name="Google Shape;898;p14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9" name="Google Shape;899;p14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0" name="Google Shape;900;p14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14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14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14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14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14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14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1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1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1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1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11" name="Google Shape;911;p14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2" name="Google Shape;912;p14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3" name="Google Shape;913;p14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4" name="Google Shape;914;p14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5" name="Google Shape;915;p14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6" name="Google Shape;916;p14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7" name="Google Shape;917;p14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8" name="Google Shape;918;p14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9" name="Google Shape;919;p14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0" name="Google Shape;920;p14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1" name="Google Shape;921;p14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2" name="Google Shape;922;p14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3" name="Google Shape;923;p14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4" name="Google Shape;924;p14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5" name="Google Shape;925;p14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6" name="Google Shape;926;p14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7" name="Google Shape;927;p14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8" name="Google Shape;928;p14"/>
          <p:cNvPicPr preferRelativeResize="0"/>
          <p:nvPr/>
        </p:nvPicPr>
        <p:blipFill>
          <a:blip r:embed="rId37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29" name="Google Shape;929;p14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0" name="Google Shape;930;p14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1" name="Google Shape;931;p14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2" name="Google Shape;932;p14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3" name="Google Shape;933;p14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4" name="Google Shape;934;p14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5" name="Google Shape;935;p14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6" name="Google Shape;936;p14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7" name="Google Shape;937;p14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8" name="Google Shape;938;p14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9" name="Google Shape;939;p14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0" name="Google Shape;940;p14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941" name="Google Shape;941;p14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0" name="Shape 2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1" name="Google Shape;2511;p50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2512" name="Google Shape;2512;p5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3" name="Google Shape;2513;p5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4" name="Google Shape;2514;p5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5" name="Google Shape;2515;p5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6" name="Google Shape;2516;p5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7" name="Google Shape;2517;p5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8" name="Google Shape;2518;p50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19" name="Google Shape;2519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0" name="Google Shape;2520;p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1" name="Google Shape;2521;p5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2" name="Google Shape;2522;p5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3" name="Google Shape;2523;p5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4" name="Google Shape;2524;p5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5" name="Google Shape;2525;p5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6" name="Google Shape;2526;p5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7" name="Google Shape;2527;p5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8" name="Google Shape;2528;p5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9" name="Google Shape;2529;p5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0" name="Google Shape;2530;p5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1" name="Google Shape;2531;p50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2" name="Google Shape;2532;p50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3" name="Google Shape;2533;p50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4" name="Google Shape;2534;p50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5" name="Google Shape;2535;p50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6" name="Google Shape;2536;p50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7" name="Google Shape;2537;p50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8" name="Google Shape;2538;p50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9" name="Google Shape;2539;p50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0" name="Google Shape;2540;p50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1" name="Google Shape;2541;p50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2" name="Google Shape;2542;p50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3" name="Google Shape;2543;p50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4" name="Google Shape;2544;p50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5" name="Google Shape;2545;p50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6" name="Google Shape;2546;p50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7" name="Google Shape;2547;p50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8" name="Google Shape;2548;p50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9" name="Google Shape;2549;p50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550" name="Google Shape;2550;p5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551" name="Google Shape;2551;p50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2" name="Google Shape;2552;p50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3" name="Google Shape;2553;p50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4" name="Google Shape;2554;p50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5" name="Google Shape;2555;p50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6" name="Google Shape;2556;p50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7" name="Google Shape;2557;p50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8" name="Google Shape;2558;p50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9" name="Google Shape;2559;p50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0" name="Google Shape;2560;p50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1" name="Google Shape;2561;p50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2" name="Google Shape;2562;p50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3" name="Google Shape;2563;p50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4" name="Google Shape;2564;p50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5" name="Google Shape;2565;p50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6" name="Google Shape;2566;p50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7" name="Google Shape;2567;p50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1" name="Shape 2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2" name="Google Shape;2572;p51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2573" name="Google Shape;2573;p51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4" name="Google Shape;2574;p51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5" name="Google Shape;2575;p51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6" name="Google Shape;2576;p51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7" name="Google Shape;2577;p51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8" name="Google Shape;2578;p51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9" name="Google Shape;2579;p51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0" name="Google Shape;2580;p5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581" name="Google Shape;2581;p51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2" name="Google Shape;2582;p51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3" name="Google Shape;2583;p51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4" name="Google Shape;2584;p51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5" name="Google Shape;2585;p51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6" name="Google Shape;2586;p51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7" name="Google Shape;2587;p51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8" name="Google Shape;2588;p51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9" name="Google Shape;2589;p51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0" name="Google Shape;2590;p51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1" name="Google Shape;2591;p51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2" name="Google Shape;2592;p51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3" name="Google Shape;2593;p51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4" name="Google Shape;2594;p51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5" name="Google Shape;2595;p51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6" name="Google Shape;2596;p51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7" name="Google Shape;2597;p51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1" name="Shape 2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2" name="Google Shape;2602;p52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2603" name="Google Shape;2603;p5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4" name="Google Shape;2604;p5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5" name="Google Shape;2605;p5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6" name="Google Shape;2606;p5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7" name="Google Shape;2607;p5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8" name="Google Shape;2608;p5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9" name="Google Shape;2609;p52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0" name="Google Shape;2610;p5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611" name="Google Shape;2611;p52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2" name="Google Shape;2612;p52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3" name="Google Shape;2613;p52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4" name="Google Shape;2614;p52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5" name="Google Shape;2615;p52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6" name="Google Shape;2616;p52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7" name="Google Shape;2617;p52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8" name="Google Shape;2618;p52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9" name="Google Shape;2619;p52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0" name="Google Shape;2620;p52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1" name="Google Shape;2621;p52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2" name="Google Shape;2622;p52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3" name="Google Shape;2623;p52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4" name="Google Shape;2624;p52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5" name="Google Shape;2625;p52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6" name="Google Shape;2626;p52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7" name="Google Shape;2627;p52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1" name="Shape 2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2" name="Google Shape;2632;p53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2633" name="Google Shape;2633;p5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4" name="Google Shape;2634;p5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5" name="Google Shape;2635;p5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6" name="Google Shape;2636;p5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7" name="Google Shape;2637;p5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8" name="Google Shape;2638;p5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9" name="Google Shape;2639;p53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0" name="Google Shape;2640;p5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641" name="Google Shape;2641;p5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2" name="Google Shape;2642;p5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3" name="Google Shape;2643;p5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4" name="Google Shape;2644;p5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5" name="Google Shape;2645;p5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6" name="Google Shape;2646;p53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7" name="Google Shape;2647;p53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8" name="Google Shape;2648;p53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9" name="Google Shape;2649;p53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0" name="Google Shape;2650;p53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1" name="Google Shape;2651;p53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2" name="Google Shape;2652;p53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3" name="Google Shape;2653;p53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4" name="Google Shape;2654;p53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5" name="Google Shape;2655;p53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6" name="Google Shape;2656;p53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7" name="Google Shape;2657;p53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1" name="Shape 2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" name="Google Shape;2662;p54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2663" name="Google Shape;2663;p5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4" name="Google Shape;2664;p5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5" name="Google Shape;2665;p5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6" name="Google Shape;2666;p5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7" name="Google Shape;2667;p5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8" name="Google Shape;2668;p5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9" name="Google Shape;2669;p54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0" name="Google Shape;2670;p5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1" name="Google Shape;2671;p5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2" name="Google Shape;2672;p5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3" name="Google Shape;2673;p5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4" name="Google Shape;2674;p5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5" name="Google Shape;2675;p5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J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L</a:t>
            </a:r>
            <a:r>
              <a:rPr lang="en">
                <a:solidFill>
                  <a:schemeClr val="accent3"/>
                </a:solidFill>
              </a:rPr>
              <a:t>Y</a:t>
            </a:r>
            <a:endParaRPr sz="4400">
              <a:solidFill>
                <a:schemeClr val="accent3"/>
              </a:solidFill>
            </a:endParaRPr>
          </a:p>
        </p:txBody>
      </p:sp>
      <p:sp>
        <p:nvSpPr>
          <p:cNvPr id="2676" name="Google Shape;2676;p54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7" name="Google Shape;2677;p54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8" name="Google Shape;2678;p54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9" name="Google Shape;2679;p54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0" name="Google Shape;2680;p54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1" name="Google Shape;2681;p54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2" name="Google Shape;2682;p54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3" name="Google Shape;2683;p54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4" name="Google Shape;2684;p54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5" name="Google Shape;2685;p54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6" name="Google Shape;2686;p54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7" name="Google Shape;2687;p54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1" name="Shape 2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2" name="Google Shape;2692;p55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2693" name="Google Shape;2693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4" name="Google Shape;2694;p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5" name="Google Shape;2695;p5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6" name="Google Shape;2696;p5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7" name="Google Shape;2697;p5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8" name="Google Shape;2698;p5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9" name="Google Shape;2699;p5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0" name="Google Shape;2700;p5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1" name="Google Shape;2701;p55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2" name="Google Shape;2702;p55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3" name="Google Shape;2703;p55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4" name="Google Shape;2704;p55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5" name="Google Shape;2705;p55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6" name="Google Shape;2706;p55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7" name="Google Shape;2707;p55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8" name="Google Shape;2708;p55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9" name="Google Shape;2709;p55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0" name="Google Shape;2710;p55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1" name="Google Shape;2711;p55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2" name="Google Shape;2712;p55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3" name="Google Shape;2713;p55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4" name="Google Shape;2714;p55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5" name="Google Shape;2715;p55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6" name="Google Shape;2716;p55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7" name="Google Shape;2717;p55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8" name="Google Shape;2718;p55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9" name="Google Shape;2719;p55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0" name="Google Shape;2720;p55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1" name="Google Shape;2721;p55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2" name="Google Shape;2722;p55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3" name="Google Shape;2723;p55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2724" name="Google Shape;2724;p55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5" name="Google Shape;2725;p55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6" name="Google Shape;2726;p55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7" name="Google Shape;2727;p55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8" name="Google Shape;2728;p55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9" name="Google Shape;2729;p55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0" name="Google Shape;2730;p55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1" name="Google Shape;2731;p55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2" name="Google Shape;2732;p55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3" name="Google Shape;2733;p55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4" name="Google Shape;2734;p55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5" name="Google Shape;2735;p55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6" name="Google Shape;2736;p55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7" name="Google Shape;2737;p55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8" name="Google Shape;2738;p55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9" name="Google Shape;2739;p55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0" name="Google Shape;2740;p55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1" name="Google Shape;2741;p55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2" name="Google Shape;2742;p55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3" name="Google Shape;2743;p55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4" name="Google Shape;2744;p55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5" name="Google Shape;2745;p55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6" name="Google Shape;2746;p55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7" name="Google Shape;2747;p55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8" name="Google Shape;2748;p55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9" name="Google Shape;2749;p55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0" name="Google Shape;2750;p55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1" name="Google Shape;2751;p55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2" name="Google Shape;2752;p55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3" name="Google Shape;2753;p55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4" name="Google Shape;2754;p55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5" name="Google Shape;2755;p55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6" name="Google Shape;2756;p55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7" name="Google Shape;2757;p55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8" name="Google Shape;2758;p55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9" name="Google Shape;2759;p55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0" name="Google Shape;2760;p55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1" name="Google Shape;2761;p55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2" name="Google Shape;2762;p55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3" name="Google Shape;2763;p55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4" name="Google Shape;2764;p55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5" name="Google Shape;2765;p5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766" name="Google Shape;2766;p55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7" name="Google Shape;2767;p55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8" name="Google Shape;2768;p55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9" name="Google Shape;2769;p55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0" name="Google Shape;2770;p55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1" name="Google Shape;2771;p55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2" name="Google Shape;2772;p55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3" name="Google Shape;2773;p55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4" name="Google Shape;2774;p55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5" name="Google Shape;2775;p55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6" name="Google Shape;2776;p55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7" name="Google Shape;2777;p55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1" name="Shape 2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2" name="Google Shape;2782;p56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2783" name="Google Shape;2783;p5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4" name="Google Shape;2784;p5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5" name="Google Shape;2785;p5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6" name="Google Shape;2786;p5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7" name="Google Shape;2787;p5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8" name="Google Shape;2788;p5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9" name="Google Shape;2789;p56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790" name="Google Shape;2790;p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1" name="Google Shape;2791;p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2" name="Google Shape;2792;p5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3" name="Google Shape;2793;p5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4" name="Google Shape;2794;p5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5" name="Google Shape;2795;p5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6" name="Google Shape;2796;p5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7" name="Google Shape;2797;p5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8" name="Google Shape;2798;p5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9" name="Google Shape;2799;p56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0" name="Google Shape;2800;p56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1" name="Google Shape;2801;p5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2" name="Google Shape;2802;p56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3" name="Google Shape;2803;p56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4" name="Google Shape;2804;p56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5" name="Google Shape;2805;p56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6" name="Google Shape;2806;p56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7" name="Google Shape;2807;p56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8" name="Google Shape;2808;p56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9" name="Google Shape;2809;p56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0" name="Google Shape;2810;p56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1" name="Google Shape;2811;p56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2" name="Google Shape;2812;p56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3" name="Google Shape;2813;p56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4" name="Google Shape;2814;p56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5" name="Google Shape;2815;p56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6" name="Google Shape;2816;p56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7" name="Google Shape;2817;p56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8" name="Google Shape;2818;p56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9" name="Google Shape;2819;p56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0" name="Google Shape;2820;p56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2821" name="Google Shape;2821;p56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2" name="Google Shape;2822;p56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3" name="Google Shape;2823;p56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4" name="Google Shape;2824;p56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5" name="Google Shape;2825;p56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6" name="Google Shape;2826;p5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827" name="Google Shape;2827;p56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8" name="Google Shape;2828;p56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9" name="Google Shape;2829;p56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0" name="Google Shape;2830;p56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1" name="Google Shape;2831;p56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2" name="Google Shape;2832;p56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3" name="Google Shape;2833;p56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4" name="Google Shape;2834;p56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5" name="Google Shape;2835;p56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6" name="Google Shape;2836;p56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7" name="Google Shape;2837;p56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8" name="Google Shape;2838;p56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2" name="Shape 2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3" name="Google Shape;2843;p57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2844" name="Google Shape;2844;p57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5" name="Google Shape;2845;p57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6" name="Google Shape;2846;p57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7" name="Google Shape;2847;p57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8" name="Google Shape;2848;p57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9" name="Google Shape;2849;p57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0" name="Google Shape;2850;p57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1" name="Google Shape;2851;p57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2" name="Google Shape;2852;p57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3" name="Google Shape;2853;p57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4" name="Google Shape;2854;p57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5" name="Google Shape;2855;p57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6" name="Google Shape;2856;p5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857" name="Google Shape;2857;p57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8" name="Google Shape;2858;p57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9" name="Google Shape;2859;p57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0" name="Google Shape;2860;p57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1" name="Google Shape;2861;p57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2" name="Google Shape;2862;p57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3" name="Google Shape;2863;p57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4" name="Google Shape;2864;p57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5" name="Google Shape;2865;p57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6" name="Google Shape;2866;p57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7" name="Google Shape;2867;p57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8" name="Google Shape;2868;p57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2" name="Shape 2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3" name="Google Shape;2873;p58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2874" name="Google Shape;2874;p5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5" name="Google Shape;2875;p5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6" name="Google Shape;2876;p5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7" name="Google Shape;2877;p5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8" name="Google Shape;2878;p5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9" name="Google Shape;2879;p5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0" name="Google Shape;2880;p58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1" name="Google Shape;2881;p58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2" name="Google Shape;2882;p58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3" name="Google Shape;2883;p58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4" name="Google Shape;2884;p58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5" name="Google Shape;2885;p58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6" name="Google Shape;2886;p5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887" name="Google Shape;2887;p58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8" name="Google Shape;2888;p58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9" name="Google Shape;2889;p58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0" name="Google Shape;2890;p58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1" name="Google Shape;2891;p58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2" name="Google Shape;2892;p58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3" name="Google Shape;2893;p58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4" name="Google Shape;2894;p58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5" name="Google Shape;2895;p58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6" name="Google Shape;2896;p58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7" name="Google Shape;2897;p58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8" name="Google Shape;2898;p58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2" name="Shape 2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3" name="Google Shape;2903;p59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2904" name="Google Shape;2904;p59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5" name="Google Shape;2905;p59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6" name="Google Shape;2906;p59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7" name="Google Shape;2907;p59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8" name="Google Shape;2908;p59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9" name="Google Shape;2909;p59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0" name="Google Shape;2910;p59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1" name="Google Shape;2911;p59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2" name="Google Shape;2912;p59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3" name="Google Shape;2913;p59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4" name="Google Shape;2914;p59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5" name="Google Shape;2915;p59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6" name="Google Shape;2916;p5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917" name="Google Shape;2917;p59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8" name="Google Shape;2918;p59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9" name="Google Shape;2919;p59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0" name="Google Shape;2920;p59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1" name="Google Shape;2921;p59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2" name="Google Shape;2922;p59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3" name="Google Shape;2923;p59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4" name="Google Shape;2924;p59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5" name="Google Shape;2925;p59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6" name="Google Shape;2926;p59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7" name="Google Shape;2927;p59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8" name="Google Shape;2928;p59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15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7" name="Google Shape;947;p15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8" name="Google Shape;948;p15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9" name="Google Shape;949;p15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15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15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2" name="Google Shape;952;p15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1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954" name="Google Shape;954;p15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955" name="Google Shape;955;p15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15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15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15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15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15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15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15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15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15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15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15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15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15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15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0" name="Google Shape;970;p15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15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2" name="Shape 2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3" name="Google Shape;2933;p60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2934" name="Google Shape;2934;p6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5" name="Google Shape;2935;p6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6" name="Google Shape;2936;p6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7" name="Google Shape;2937;p6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8" name="Google Shape;2938;p6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9" name="Google Shape;2939;p6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0" name="Google Shape;2940;p60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1" name="Google Shape;2941;p60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2" name="Google Shape;2942;p60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3" name="Google Shape;2943;p60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4" name="Google Shape;2944;p60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5" name="Google Shape;2945;p60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6" name="Google Shape;2946;p6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</a:t>
            </a:r>
            <a:r>
              <a:rPr lang="en">
                <a:solidFill>
                  <a:schemeClr val="lt2"/>
                </a:solidFill>
              </a:rPr>
              <a:t>U</a:t>
            </a:r>
            <a:r>
              <a:rPr lang="en">
                <a:solidFill>
                  <a:schemeClr val="accent2"/>
                </a:solidFill>
              </a:rPr>
              <a:t>G</a:t>
            </a:r>
            <a:r>
              <a:rPr lang="en">
                <a:solidFill>
                  <a:schemeClr val="accent3"/>
                </a:solidFill>
              </a:rPr>
              <a:t>U</a:t>
            </a:r>
            <a:r>
              <a:rPr lang="en">
                <a:solidFill>
                  <a:schemeClr val="accent4"/>
                </a:solidFill>
              </a:rPr>
              <a:t>S</a:t>
            </a:r>
            <a:r>
              <a:rPr lang="en">
                <a:solidFill>
                  <a:schemeClr val="accent6"/>
                </a:solidFill>
              </a:rPr>
              <a:t>T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2947" name="Google Shape;2947;p60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8" name="Google Shape;2948;p60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9" name="Google Shape;2949;p60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0" name="Google Shape;2950;p60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1" name="Google Shape;2951;p60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2" name="Google Shape;2952;p60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3" name="Google Shape;2953;p60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4" name="Google Shape;2954;p60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5" name="Google Shape;2955;p60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6" name="Google Shape;2956;p60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7" name="Google Shape;2957;p60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8" name="Google Shape;2958;p60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2" name="Shape 2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3" name="Google Shape;2963;p61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2964" name="Google Shape;2964;p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5" name="Google Shape;2965;p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6" name="Google Shape;2966;p6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7" name="Google Shape;2967;p6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8" name="Google Shape;2968;p6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9" name="Google Shape;2969;p6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0" name="Google Shape;2970;p6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1" name="Google Shape;2971;p6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2" name="Google Shape;2972;p6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3" name="Google Shape;2973;p6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4" name="Google Shape;2974;p6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5" name="Google Shape;2975;p6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6" name="Google Shape;2976;p61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7" name="Google Shape;2977;p61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8" name="Google Shape;2978;p61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9" name="Google Shape;2979;p61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0" name="Google Shape;2980;p61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1" name="Google Shape;2981;p61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2" name="Google Shape;2982;p61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3" name="Google Shape;2983;p61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4" name="Google Shape;2984;p61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5" name="Google Shape;2985;p61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6" name="Google Shape;2986;p61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7" name="Google Shape;2987;p61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8" name="Google Shape;2988;p61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9" name="Google Shape;2989;p61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0" name="Google Shape;2990;p61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1" name="Google Shape;2991;p61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2" name="Google Shape;2992;p61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3" name="Google Shape;2993;p61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4" name="Google Shape;2994;p61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2995" name="Google Shape;2995;p61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6" name="Google Shape;2996;p61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7" name="Google Shape;2997;p61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8" name="Google Shape;2998;p61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9" name="Google Shape;2999;p61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0" name="Google Shape;3000;p61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1" name="Google Shape;3001;p61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2" name="Google Shape;3002;p61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3" name="Google Shape;3003;p61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4" name="Google Shape;3004;p61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5" name="Google Shape;3005;p61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6" name="Google Shape;3006;p61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7" name="Google Shape;3007;p61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8" name="Google Shape;3008;p61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9" name="Google Shape;3009;p61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0" name="Google Shape;3010;p61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1" name="Google Shape;3011;p61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2" name="Google Shape;3012;p61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3" name="Google Shape;3013;p61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4" name="Google Shape;3014;p61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5" name="Google Shape;3015;p61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6" name="Google Shape;3016;p61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7" name="Google Shape;3017;p61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8" name="Google Shape;3018;p61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9" name="Google Shape;3019;p61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0" name="Google Shape;3020;p61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1" name="Google Shape;3021;p61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2" name="Google Shape;3022;p61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3" name="Google Shape;3023;p61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4" name="Google Shape;3024;p61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5" name="Google Shape;3025;p61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6" name="Google Shape;3026;p61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7" name="Google Shape;3027;p61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8" name="Google Shape;3028;p61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9" name="Google Shape;3029;p61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0" name="Google Shape;3030;p61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1" name="Google Shape;3031;p61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2" name="Google Shape;3032;p61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3" name="Google Shape;3033;p61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4" name="Google Shape;3034;p61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5" name="Google Shape;3035;p61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6" name="Google Shape;3036;p6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037" name="Google Shape;3037;p61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8" name="Google Shape;3038;p61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9" name="Google Shape;3039;p61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0" name="Google Shape;3040;p61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1" name="Google Shape;3041;p61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2" name="Google Shape;3042;p61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3" name="Google Shape;3043;p61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4" name="Google Shape;3044;p61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5" name="Google Shape;3045;p61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6" name="Google Shape;3046;p61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7" name="Google Shape;3047;p61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8" name="Google Shape;3048;p61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2" name="Shape 3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3" name="Google Shape;3053;p62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3054" name="Google Shape;3054;p6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5" name="Google Shape;3055;p6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6" name="Google Shape;3056;p6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7" name="Google Shape;3057;p6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8" name="Google Shape;3058;p6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9" name="Google Shape;3059;p6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0" name="Google Shape;3060;p62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061" name="Google Shape;3061;p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2" name="Google Shape;3062;p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3" name="Google Shape;3063;p6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4" name="Google Shape;3064;p6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5" name="Google Shape;3065;p6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6" name="Google Shape;3066;p6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7" name="Google Shape;3067;p6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8" name="Google Shape;3068;p6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9" name="Google Shape;3069;p62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0" name="Google Shape;3070;p62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1" name="Google Shape;3071;p62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2" name="Google Shape;3072;p62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3" name="Google Shape;3073;p62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Google Shape;3074;p62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5" name="Google Shape;3075;p62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6" name="Google Shape;3076;p62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7" name="Google Shape;3077;p62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8" name="Google Shape;3078;p62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Google Shape;3079;p62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Google Shape;3080;p62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1" name="Google Shape;3081;p62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Google Shape;3082;p62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3" name="Google Shape;3083;p62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Google Shape;3084;p62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Google Shape;3085;p62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Google Shape;3086;p62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7" name="Google Shape;3087;p62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Google Shape;3088;p62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9" name="Google Shape;3089;p62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0" name="Google Shape;3090;p62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1" name="Google Shape;3091;p62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3092" name="Google Shape;3092;p62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3" name="Google Shape;3093;p62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4" name="Google Shape;3094;p62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5" name="Google Shape;3095;p62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6" name="Google Shape;3096;p62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7" name="Google Shape;3097;p6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098" name="Google Shape;3098;p62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9" name="Google Shape;3099;p62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0" name="Google Shape;3100;p62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1" name="Google Shape;3101;p62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2" name="Google Shape;3102;p62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3" name="Google Shape;3103;p62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4" name="Google Shape;3104;p62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5" name="Google Shape;3105;p62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6" name="Google Shape;3106;p62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7" name="Google Shape;3107;p62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8" name="Google Shape;3108;p62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9" name="Google Shape;3109;p62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3" name="Shape 3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4" name="Google Shape;3114;p63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3115" name="Google Shape;3115;p6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6" name="Google Shape;3116;p6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7" name="Google Shape;3117;p6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8" name="Google Shape;3118;p6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9" name="Google Shape;3119;p6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0" name="Google Shape;3120;p6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1" name="Google Shape;3121;p63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2" name="Google Shape;3122;p6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3" name="Google Shape;3123;p6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4" name="Google Shape;3124;p6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5" name="Google Shape;3125;p6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6" name="Google Shape;3126;p6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7" name="Google Shape;3127;p6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128" name="Google Shape;3128;p63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9" name="Google Shape;3129;p63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0" name="Google Shape;3130;p63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1" name="Google Shape;3131;p63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2" name="Google Shape;3132;p63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3" name="Google Shape;3133;p63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4" name="Google Shape;3134;p63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5" name="Google Shape;3135;p63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6" name="Google Shape;3136;p63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7" name="Google Shape;3137;p63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8" name="Google Shape;3138;p63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9" name="Google Shape;3139;p63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3" name="Shape 3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4" name="Google Shape;3144;p64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3145" name="Google Shape;3145;p6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6" name="Google Shape;3146;p6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7" name="Google Shape;3147;p6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8" name="Google Shape;3148;p6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9" name="Google Shape;3149;p6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0" name="Google Shape;3150;p6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1" name="Google Shape;3151;p64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2" name="Google Shape;3152;p6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3" name="Google Shape;3153;p6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4" name="Google Shape;3154;p6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5" name="Google Shape;3155;p6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6" name="Google Shape;3156;p6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7" name="Google Shape;3157;p6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158" name="Google Shape;3158;p64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9" name="Google Shape;3159;p64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0" name="Google Shape;3160;p64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1" name="Google Shape;3161;p64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2" name="Google Shape;3162;p64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3" name="Google Shape;3163;p64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4" name="Google Shape;3164;p64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5" name="Google Shape;3165;p64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6" name="Google Shape;3166;p64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7" name="Google Shape;3167;p64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8" name="Google Shape;3168;p64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9" name="Google Shape;3169;p64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3" name="Shape 3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" name="Google Shape;3174;p65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3175" name="Google Shape;3175;p65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6" name="Google Shape;3176;p65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7" name="Google Shape;3177;p65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8" name="Google Shape;3178;p65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9" name="Google Shape;3179;p65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0" name="Google Shape;3180;p65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1" name="Google Shape;3181;p65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2" name="Google Shape;3182;p65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3" name="Google Shape;3183;p65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4" name="Google Shape;3184;p65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5" name="Google Shape;3185;p65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6" name="Google Shape;3186;p65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7" name="Google Shape;3187;p6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188" name="Google Shape;3188;p65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9" name="Google Shape;3189;p65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0" name="Google Shape;3190;p65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1" name="Google Shape;3191;p65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2" name="Google Shape;3192;p65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3" name="Google Shape;3193;p65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4" name="Google Shape;3194;p65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5" name="Google Shape;3195;p65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6" name="Google Shape;3196;p65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7" name="Google Shape;3197;p65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8" name="Google Shape;3198;p65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9" name="Google Shape;3199;p65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3" name="Shape 3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4" name="Google Shape;3204;p66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3205" name="Google Shape;3205;p6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6" name="Google Shape;3206;p6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7" name="Google Shape;3207;p6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8" name="Google Shape;3208;p6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9" name="Google Shape;3209;p6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0" name="Google Shape;3210;p6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1" name="Google Shape;3211;p66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2" name="Google Shape;3212;p66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3" name="Google Shape;3213;p66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4" name="Google Shape;3214;p66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5" name="Google Shape;3215;p66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6" name="Google Shape;3216;p66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7" name="Google Shape;3217;p6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S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P</a:t>
            </a:r>
            <a:r>
              <a:rPr lang="en">
                <a:solidFill>
                  <a:schemeClr val="accent2"/>
                </a:solidFill>
              </a:rPr>
              <a:t>T</a:t>
            </a:r>
            <a:r>
              <a:rPr lang="en">
                <a:solidFill>
                  <a:schemeClr val="accent3"/>
                </a:solidFill>
              </a:rPr>
              <a:t>E</a:t>
            </a:r>
            <a:r>
              <a:rPr lang="en">
                <a:solidFill>
                  <a:schemeClr val="accent4"/>
                </a:solidFill>
              </a:rPr>
              <a:t>M</a:t>
            </a:r>
            <a:r>
              <a:rPr lang="en">
                <a:solidFill>
                  <a:schemeClr val="accent5"/>
                </a:solidFill>
              </a:rPr>
              <a:t>B</a:t>
            </a:r>
            <a:r>
              <a:rPr lang="en">
                <a:solidFill>
                  <a:schemeClr val="accent6"/>
                </a:solidFill>
              </a:rPr>
              <a:t>E</a:t>
            </a:r>
            <a:r>
              <a:rPr lang="en">
                <a:solidFill>
                  <a:schemeClr val="dk2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218" name="Google Shape;3218;p66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9" name="Google Shape;3219;p66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0" name="Google Shape;3220;p66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1" name="Google Shape;3221;p66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2" name="Google Shape;3222;p66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3" name="Google Shape;3223;p66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4" name="Google Shape;3224;p66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5" name="Google Shape;3225;p66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6" name="Google Shape;3226;p66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7" name="Google Shape;3227;p66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8" name="Google Shape;3228;p66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9" name="Google Shape;3229;p66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3" name="Shape 3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4" name="Google Shape;3234;p67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3235" name="Google Shape;3235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6" name="Google Shape;3236;p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7" name="Google Shape;3237;p6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8" name="Google Shape;3238;p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9" name="Google Shape;3239;p6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0" name="Google Shape;3240;p67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1" name="Google Shape;3241;p6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2" name="Google Shape;3242;p67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3" name="Google Shape;3243;p67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4" name="Google Shape;3244;p67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5" name="Google Shape;3245;p67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6" name="Google Shape;3246;p67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7" name="Google Shape;3247;p67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8" name="Google Shape;3248;p67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9" name="Google Shape;3249;p67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0" name="Google Shape;3250;p67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1" name="Google Shape;3251;p67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2" name="Google Shape;3252;p67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3" name="Google Shape;3253;p67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4" name="Google Shape;3254;p67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5" name="Google Shape;3255;p67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6" name="Google Shape;3256;p67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7" name="Google Shape;3257;p67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8" name="Google Shape;3258;p67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9" name="Google Shape;3259;p67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0" name="Google Shape;3260;p67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1" name="Google Shape;3261;p67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2" name="Google Shape;3262;p67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3" name="Google Shape;3263;p67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4" name="Google Shape;3264;p67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5" name="Google Shape;3265;p67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3266" name="Google Shape;3266;p67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7" name="Google Shape;3267;p67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8" name="Google Shape;3268;p67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9" name="Google Shape;3269;p67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0" name="Google Shape;3270;p67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1" name="Google Shape;3271;p67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2" name="Google Shape;3272;p67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3" name="Google Shape;3273;p67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4" name="Google Shape;3274;p67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5" name="Google Shape;3275;p67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6" name="Google Shape;3276;p67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7" name="Google Shape;3277;p67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8" name="Google Shape;3278;p67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9" name="Google Shape;3279;p67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0" name="Google Shape;3280;p67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1" name="Google Shape;3281;p67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2" name="Google Shape;3282;p67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3" name="Google Shape;3283;p67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4" name="Google Shape;3284;p67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5" name="Google Shape;3285;p67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6" name="Google Shape;3286;p67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7" name="Google Shape;3287;p67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8" name="Google Shape;3288;p67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9" name="Google Shape;3289;p67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0" name="Google Shape;3290;p67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1" name="Google Shape;3291;p67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2" name="Google Shape;3292;p67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3" name="Google Shape;3293;p67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4" name="Google Shape;3294;p67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5" name="Google Shape;3295;p67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6" name="Google Shape;3296;p67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7" name="Google Shape;3297;p67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8" name="Google Shape;3298;p67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9" name="Google Shape;3299;p67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0" name="Google Shape;3300;p67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1" name="Google Shape;3301;p67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2" name="Google Shape;3302;p67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3" name="Google Shape;3303;p67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4" name="Google Shape;3304;p67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5" name="Google Shape;3305;p67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6" name="Google Shape;3306;p67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7" name="Google Shape;3307;p6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308" name="Google Shape;3308;p67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9" name="Google Shape;3309;p67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0" name="Google Shape;3310;p67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1" name="Google Shape;3311;p67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2" name="Google Shape;3312;p67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3" name="Google Shape;3313;p67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4" name="Google Shape;3314;p67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5" name="Google Shape;3315;p67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6" name="Google Shape;3316;p67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7" name="Google Shape;3317;p67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8" name="Google Shape;3318;p67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9" name="Google Shape;3319;p67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3" name="Shape 3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4" name="Google Shape;3324;p68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3325" name="Google Shape;3325;p6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6" name="Google Shape;3326;p6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7" name="Google Shape;3327;p6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8" name="Google Shape;3328;p6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9" name="Google Shape;3329;p6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0" name="Google Shape;3330;p6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1" name="Google Shape;3331;p68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332" name="Google Shape;3332;p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3" name="Google Shape;3333;p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4" name="Google Shape;3334;p6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5" name="Google Shape;3335;p6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6" name="Google Shape;3336;p6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7" name="Google Shape;3337;p6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8" name="Google Shape;3338;p68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9" name="Google Shape;3339;p68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0" name="Google Shape;3340;p68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1" name="Google Shape;3341;p68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2" name="Google Shape;3342;p68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3" name="Google Shape;3343;p68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4" name="Google Shape;3344;p68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5" name="Google Shape;3345;p68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6" name="Google Shape;3346;p68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7" name="Google Shape;3347;p68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8" name="Google Shape;3348;p68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9" name="Google Shape;3349;p68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0" name="Google Shape;3350;p68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1" name="Google Shape;3351;p68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2" name="Google Shape;3352;p68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3" name="Google Shape;3353;p68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4" name="Google Shape;3354;p68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5" name="Google Shape;3355;p68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6" name="Google Shape;3356;p68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7" name="Google Shape;3357;p68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8" name="Google Shape;3358;p68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9" name="Google Shape;3359;p68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0" name="Google Shape;3360;p68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1" name="Google Shape;3361;p68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2" name="Google Shape;3362;p68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3363" name="Google Shape;3363;p68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4" name="Google Shape;3364;p68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5" name="Google Shape;3365;p68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6" name="Google Shape;3366;p68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7" name="Google Shape;3367;p68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8" name="Google Shape;3368;p6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369" name="Google Shape;3369;p68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0" name="Google Shape;3370;p68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1" name="Google Shape;3371;p68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2" name="Google Shape;3372;p68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3" name="Google Shape;3373;p68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4" name="Google Shape;3374;p68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5" name="Google Shape;3375;p68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6" name="Google Shape;3376;p68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7" name="Google Shape;3377;p68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8" name="Google Shape;3378;p68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9" name="Google Shape;3379;p68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0" name="Google Shape;3380;p68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4" name="Shape 3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5" name="Google Shape;3385;p69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3386" name="Google Shape;3386;p69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7" name="Google Shape;3387;p69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8" name="Google Shape;3388;p69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9" name="Google Shape;3389;p69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0" name="Google Shape;3390;p69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1" name="Google Shape;3391;p69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2" name="Google Shape;3392;p69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3" name="Google Shape;3393;p69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4" name="Google Shape;3394;p69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5" name="Google Shape;3395;p69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6" name="Google Shape;3396;p69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7" name="Google Shape;3397;p69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8" name="Google Shape;3398;p6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399" name="Google Shape;3399;p69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0" name="Google Shape;3400;p69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1" name="Google Shape;3401;p69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2" name="Google Shape;3402;p69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3" name="Google Shape;3403;p69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4" name="Google Shape;3404;p69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5" name="Google Shape;3405;p69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6" name="Google Shape;3406;p69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7" name="Google Shape;3407;p69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8" name="Google Shape;3408;p69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9" name="Google Shape;3409;p69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0" name="Google Shape;3410;p69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1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8" name="Google Shape;978;p1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9" name="Google Shape;979;p1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0" name="Google Shape;980;p1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1" name="Google Shape;981;p1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16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3" name="Google Shape;983;p1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984" name="Google Shape;984;p16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985" name="Google Shape;985;p16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6" name="Google Shape;986;p16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7" name="Google Shape;987;p16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8" name="Google Shape;988;p16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9" name="Google Shape;989;p16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16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1" name="Google Shape;991;p16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2" name="Google Shape;992;p16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16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p16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5" name="Google Shape;995;p16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6" name="Google Shape;996;p16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7" name="Google Shape;997;p16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16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9" name="Google Shape;999;p16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0" name="Google Shape;1000;p16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1" name="Google Shape;1001;p16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4" name="Shape 3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5" name="Google Shape;3415;p70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3416" name="Google Shape;3416;p7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7" name="Google Shape;3417;p7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8" name="Google Shape;3418;p7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9" name="Google Shape;3419;p7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0" name="Google Shape;3420;p7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1" name="Google Shape;3421;p7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2" name="Google Shape;3422;p70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3" name="Google Shape;3423;p70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4" name="Google Shape;3424;p70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5" name="Google Shape;3425;p70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6" name="Google Shape;3426;p70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7" name="Google Shape;3427;p70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8" name="Google Shape;3428;p7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429" name="Google Shape;3429;p70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0" name="Google Shape;3430;p70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1" name="Google Shape;3431;p70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2" name="Google Shape;3432;p70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3" name="Google Shape;3433;p70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4" name="Google Shape;3434;p70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5" name="Google Shape;3435;p70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6" name="Google Shape;3436;p70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7" name="Google Shape;3437;p70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8" name="Google Shape;3438;p70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9" name="Google Shape;3439;p70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0" name="Google Shape;3440;p70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4" name="Shape 3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5" name="Google Shape;3445;p71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3446" name="Google Shape;3446;p71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7" name="Google Shape;3447;p71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8" name="Google Shape;3448;p71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9" name="Google Shape;3449;p71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0" name="Google Shape;3450;p71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1" name="Google Shape;3451;p71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2" name="Google Shape;3452;p71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3" name="Google Shape;3453;p71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4" name="Google Shape;3454;p71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5" name="Google Shape;3455;p71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6" name="Google Shape;3456;p71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7" name="Google Shape;3457;p71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8" name="Google Shape;3458;p7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459" name="Google Shape;3459;p71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0" name="Google Shape;3460;p71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1" name="Google Shape;3461;p71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2" name="Google Shape;3462;p71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3" name="Google Shape;3463;p71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4" name="Google Shape;3464;p71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5" name="Google Shape;3465;p71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6" name="Google Shape;3466;p71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7" name="Google Shape;3467;p71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8" name="Google Shape;3468;p71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9" name="Google Shape;3469;p71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0" name="Google Shape;3470;p71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4" name="Shape 3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5" name="Google Shape;3475;p72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3476" name="Google Shape;3476;p7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7" name="Google Shape;3477;p7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8" name="Google Shape;3478;p7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9" name="Google Shape;3479;p7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0" name="Google Shape;3480;p7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1" name="Google Shape;3481;p7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2" name="Google Shape;3482;p72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3" name="Google Shape;3483;p72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4" name="Google Shape;3484;p72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5" name="Google Shape;3485;p72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6" name="Google Shape;3486;p72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7" name="Google Shape;3487;p72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8" name="Google Shape;3488;p7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O</a:t>
            </a:r>
            <a:r>
              <a:rPr lang="en">
                <a:solidFill>
                  <a:schemeClr val="lt2"/>
                </a:solidFill>
              </a:rPr>
              <a:t>C</a:t>
            </a:r>
            <a:r>
              <a:rPr lang="en">
                <a:solidFill>
                  <a:schemeClr val="accent1"/>
                </a:solidFill>
              </a:rPr>
              <a:t>T</a:t>
            </a:r>
            <a:r>
              <a:rPr lang="en">
                <a:solidFill>
                  <a:schemeClr val="accent2"/>
                </a:solidFill>
              </a:rPr>
              <a:t>O</a:t>
            </a:r>
            <a:r>
              <a:rPr lang="en">
                <a:solidFill>
                  <a:schemeClr val="accent3"/>
                </a:solidFill>
              </a:rPr>
              <a:t>B</a:t>
            </a:r>
            <a:r>
              <a:rPr lang="en">
                <a:solidFill>
                  <a:schemeClr val="accent4"/>
                </a:solidFill>
              </a:rPr>
              <a:t>E</a:t>
            </a:r>
            <a:r>
              <a:rPr lang="en">
                <a:solidFill>
                  <a:schemeClr val="accent5"/>
                </a:solidFill>
              </a:rPr>
              <a:t>R</a:t>
            </a:r>
            <a:endParaRPr sz="4400">
              <a:solidFill>
                <a:schemeClr val="dk2"/>
              </a:solidFill>
            </a:endParaRPr>
          </a:p>
        </p:txBody>
      </p:sp>
      <p:sp>
        <p:nvSpPr>
          <p:cNvPr id="3489" name="Google Shape;3489;p72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0" name="Google Shape;3490;p72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1" name="Google Shape;3491;p72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2" name="Google Shape;3492;p72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3" name="Google Shape;3493;p72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4" name="Google Shape;3494;p72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5" name="Google Shape;3495;p72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6" name="Google Shape;3496;p72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7" name="Google Shape;3497;p72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8" name="Google Shape;3498;p72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9" name="Google Shape;3499;p72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0" name="Google Shape;3500;p72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4" name="Shape 3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5" name="Google Shape;3505;p73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3506" name="Google Shape;3506;p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7" name="Google Shape;3507;p7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8" name="Google Shape;3508;p7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9" name="Google Shape;3509;p7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0" name="Google Shape;3510;p7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1" name="Google Shape;3511;p7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2" name="Google Shape;3512;p7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3" name="Google Shape;3513;p7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4" name="Google Shape;3514;p7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5" name="Google Shape;3515;p7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6" name="Google Shape;3516;p7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7" name="Google Shape;3517;p73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8" name="Google Shape;3518;p7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9" name="Google Shape;3519;p73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0" name="Google Shape;3520;p73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1" name="Google Shape;3521;p73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2" name="Google Shape;3522;p73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3" name="Google Shape;3523;p73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4" name="Google Shape;3524;p73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5" name="Google Shape;3525;p73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6" name="Google Shape;3526;p73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7" name="Google Shape;3527;p73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8" name="Google Shape;3528;p73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9" name="Google Shape;3529;p73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0" name="Google Shape;3530;p73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1" name="Google Shape;3531;p73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2" name="Google Shape;3532;p73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3" name="Google Shape;3533;p73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4" name="Google Shape;3534;p73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5" name="Google Shape;3535;p73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6" name="Google Shape;3536;p73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3537" name="Google Shape;3537;p73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8" name="Google Shape;3538;p73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9" name="Google Shape;3539;p73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0" name="Google Shape;3540;p73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1" name="Google Shape;3541;p73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2" name="Google Shape;3542;p73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3" name="Google Shape;3543;p73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4" name="Google Shape;3544;p73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5" name="Google Shape;3545;p73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6" name="Google Shape;3546;p73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7" name="Google Shape;3547;p73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8" name="Google Shape;3548;p73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9" name="Google Shape;3549;p73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0" name="Google Shape;3550;p73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1" name="Google Shape;3551;p73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2" name="Google Shape;3552;p73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3" name="Google Shape;3553;p73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4" name="Google Shape;3554;p73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5" name="Google Shape;3555;p73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6" name="Google Shape;3556;p73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7" name="Google Shape;3557;p73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8" name="Google Shape;3558;p73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9" name="Google Shape;3559;p73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0" name="Google Shape;3560;p73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1" name="Google Shape;3561;p73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2" name="Google Shape;3562;p73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3" name="Google Shape;3563;p73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4" name="Google Shape;3564;p73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5" name="Google Shape;3565;p73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6" name="Google Shape;3566;p73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7" name="Google Shape;3567;p73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8" name="Google Shape;3568;p73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9" name="Google Shape;3569;p73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0" name="Google Shape;3570;p73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1" name="Google Shape;3571;p73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2" name="Google Shape;3572;p73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3" name="Google Shape;3573;p73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4" name="Google Shape;3574;p73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5" name="Google Shape;3575;p73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6" name="Google Shape;3576;p73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7" name="Google Shape;3577;p73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8" name="Google Shape;3578;p7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579" name="Google Shape;3579;p73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0" name="Google Shape;3580;p73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1" name="Google Shape;3581;p73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2" name="Google Shape;3582;p73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3" name="Google Shape;3583;p73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4" name="Google Shape;3584;p73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5" name="Google Shape;3585;p73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6" name="Google Shape;3586;p73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7" name="Google Shape;3587;p73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8" name="Google Shape;3588;p73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9" name="Google Shape;3589;p73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0" name="Google Shape;3590;p73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4" name="Shape 3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5" name="Google Shape;3595;p74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3596" name="Google Shape;3596;p7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7" name="Google Shape;3597;p7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8" name="Google Shape;3598;p7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9" name="Google Shape;3599;p7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0" name="Google Shape;3600;p7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1" name="Google Shape;3601;p7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2" name="Google Shape;3602;p74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603" name="Google Shape;3603;p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4" name="Google Shape;3604;p7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5" name="Google Shape;3605;p7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6" name="Google Shape;3606;p7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7" name="Google Shape;3607;p7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8" name="Google Shape;3608;p74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9" name="Google Shape;3609;p74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0" name="Google Shape;3610;p74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1" name="Google Shape;3611;p74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2" name="Google Shape;3612;p7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3" name="Google Shape;3613;p7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4" name="Google Shape;3614;p7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5" name="Google Shape;3615;p7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6" name="Google Shape;3616;p74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7" name="Google Shape;3617;p74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8" name="Google Shape;3618;p74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9" name="Google Shape;3619;p74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0" name="Google Shape;3620;p74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1" name="Google Shape;3621;p74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2" name="Google Shape;3622;p74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3" name="Google Shape;3623;p74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4" name="Google Shape;3624;p74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5" name="Google Shape;3625;p74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6" name="Google Shape;3626;p74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7" name="Google Shape;3627;p74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8" name="Google Shape;3628;p74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9" name="Google Shape;3629;p74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0" name="Google Shape;3630;p74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1" name="Google Shape;3631;p74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2" name="Google Shape;3632;p74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3" name="Google Shape;3633;p74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3634" name="Google Shape;3634;p74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5" name="Google Shape;3635;p74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6" name="Google Shape;3636;p74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7" name="Google Shape;3637;p74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8" name="Google Shape;3638;p74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9" name="Google Shape;3639;p7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640" name="Google Shape;3640;p74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1" name="Google Shape;3641;p74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2" name="Google Shape;3642;p74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3" name="Google Shape;3643;p74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4" name="Google Shape;3644;p74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5" name="Google Shape;3645;p74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6" name="Google Shape;3646;p74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7" name="Google Shape;3647;p74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8" name="Google Shape;3648;p74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9" name="Google Shape;3649;p74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0" name="Google Shape;3650;p74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1" name="Google Shape;3651;p74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5" name="Shape 3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6" name="Google Shape;3656;p75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3657" name="Google Shape;3657;p75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8" name="Google Shape;3658;p75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9" name="Google Shape;3659;p75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0" name="Google Shape;3660;p75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1" name="Google Shape;3661;p75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2" name="Google Shape;3662;p75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3" name="Google Shape;3663;p75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4" name="Google Shape;3664;p75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5" name="Google Shape;3665;p75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6" name="Google Shape;3666;p75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7" name="Google Shape;3667;p75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8" name="Google Shape;3668;p75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9" name="Google Shape;3669;p75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670" name="Google Shape;3670;p75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1" name="Google Shape;3671;p75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2" name="Google Shape;3672;p75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3" name="Google Shape;3673;p75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4" name="Google Shape;3674;p75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5" name="Google Shape;3675;p75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6" name="Google Shape;3676;p75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7" name="Google Shape;3677;p75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8" name="Google Shape;3678;p75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9" name="Google Shape;3679;p75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0" name="Google Shape;3680;p75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1" name="Google Shape;3681;p75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5" name="Shape 3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" name="Google Shape;3686;p76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3687" name="Google Shape;3687;p76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8" name="Google Shape;3688;p76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9" name="Google Shape;3689;p76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0" name="Google Shape;3690;p76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1" name="Google Shape;3691;p76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2" name="Google Shape;3692;p76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3" name="Google Shape;3693;p76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4" name="Google Shape;3694;p76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5" name="Google Shape;3695;p76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6" name="Google Shape;3696;p76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7" name="Google Shape;3697;p76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8" name="Google Shape;3698;p76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9" name="Google Shape;3699;p76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700" name="Google Shape;3700;p76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1" name="Google Shape;3701;p76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2" name="Google Shape;3702;p76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3" name="Google Shape;3703;p76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4" name="Google Shape;3704;p76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5" name="Google Shape;3705;p76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6" name="Google Shape;3706;p76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7" name="Google Shape;3707;p76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8" name="Google Shape;3708;p76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9" name="Google Shape;3709;p76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0" name="Google Shape;3710;p76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1" name="Google Shape;3711;p76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5" name="Shape 3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6" name="Google Shape;3716;p77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3717" name="Google Shape;3717;p77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8" name="Google Shape;3718;p77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9" name="Google Shape;3719;p77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0" name="Google Shape;3720;p77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1" name="Google Shape;3721;p77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2" name="Google Shape;3722;p77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3" name="Google Shape;3723;p77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4" name="Google Shape;3724;p77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5" name="Google Shape;3725;p77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6" name="Google Shape;3726;p77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7" name="Google Shape;3727;p77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8" name="Google Shape;3728;p77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9" name="Google Shape;3729;p7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730" name="Google Shape;3730;p77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1" name="Google Shape;3731;p77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2" name="Google Shape;3732;p77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3" name="Google Shape;3733;p77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4" name="Google Shape;3734;p77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5" name="Google Shape;3735;p77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6" name="Google Shape;3736;p77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7" name="Google Shape;3737;p77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8" name="Google Shape;3738;p77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9" name="Google Shape;3739;p77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0" name="Google Shape;3740;p77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1" name="Google Shape;3741;p77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5" name="Shape 3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6" name="Google Shape;3746;p78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3747" name="Google Shape;3747;p7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8" name="Google Shape;3748;p7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9" name="Google Shape;3749;p7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0" name="Google Shape;3750;p7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1" name="Google Shape;3751;p7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2" name="Google Shape;3752;p7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3" name="Google Shape;3753;p78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4" name="Google Shape;3754;p78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5" name="Google Shape;3755;p78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6" name="Google Shape;3756;p78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7" name="Google Shape;3757;p78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8" name="Google Shape;3758;p78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9" name="Google Shape;3759;p7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N</a:t>
            </a:r>
            <a:r>
              <a:rPr lang="en">
                <a:solidFill>
                  <a:schemeClr val="lt2"/>
                </a:solidFill>
              </a:rPr>
              <a:t>O</a:t>
            </a:r>
            <a:r>
              <a:rPr lang="en">
                <a:solidFill>
                  <a:schemeClr val="accent1"/>
                </a:solidFill>
              </a:rPr>
              <a:t>V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760" name="Google Shape;3760;p78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1" name="Google Shape;3761;p78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2" name="Google Shape;3762;p78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3" name="Google Shape;3763;p78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4" name="Google Shape;3764;p78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5" name="Google Shape;3765;p78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6" name="Google Shape;3766;p78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7" name="Google Shape;3767;p78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8" name="Google Shape;3768;p78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9" name="Google Shape;3769;p78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0" name="Google Shape;3770;p78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1" name="Google Shape;3771;p78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5" name="Shape 3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6" name="Google Shape;3776;p79"/>
          <p:cNvSpPr txBox="1"/>
          <p:nvPr>
            <p:ph idx="1" type="subTitle"/>
          </p:nvPr>
        </p:nvSpPr>
        <p:spPr>
          <a:xfrm>
            <a:off x="7841125" y="264575"/>
            <a:ext cx="31821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pic>
        <p:nvPicPr>
          <p:cNvPr id="3777" name="Google Shape;3777;p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8" name="Google Shape;3778;p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9" name="Google Shape;3779;p7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0" name="Google Shape;3780;p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1" name="Google Shape;3781;p7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2" name="Google Shape;3782;p7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3" name="Google Shape;3783;p7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4" name="Google Shape;3784;p7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5" name="Google Shape;3785;p7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6" name="Google Shape;3786;p7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7" name="Google Shape;3787;p79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8" name="Google Shape;3788;p79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9" name="Google Shape;3789;p79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0" name="Google Shape;3790;p79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1" name="Google Shape;3791;p79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2" name="Google Shape;3792;p79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3" name="Google Shape;3793;p79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4" name="Google Shape;3794;p79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5" name="Google Shape;3795;p79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6" name="Google Shape;3796;p79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7" name="Google Shape;3797;p79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8" name="Google Shape;3798;p79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9" name="Google Shape;3799;p79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0" name="Google Shape;3800;p79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1" name="Google Shape;3801;p79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2" name="Google Shape;3802;p79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3" name="Google Shape;3803;p79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4" name="Google Shape;3804;p79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5" name="Google Shape;3805;p79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6" name="Google Shape;3806;p79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7" name="Google Shape;3807;p79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sp>
        <p:nvSpPr>
          <p:cNvPr id="3808" name="Google Shape;3808;p79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9" name="Google Shape;3809;p79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0" name="Google Shape;3810;p79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1" name="Google Shape;3811;p79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2" name="Google Shape;3812;p79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3" name="Google Shape;3813;p79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4" name="Google Shape;3814;p79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5" name="Google Shape;3815;p79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6" name="Google Shape;3816;p79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7" name="Google Shape;3817;p79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8" name="Google Shape;3818;p79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9" name="Google Shape;3819;p79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0" name="Google Shape;3820;p79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1" name="Google Shape;3821;p79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2" name="Google Shape;3822;p79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3" name="Google Shape;3823;p79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4" name="Google Shape;3824;p79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5" name="Google Shape;3825;p79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6" name="Google Shape;3826;p79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7" name="Google Shape;3827;p79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8" name="Google Shape;3828;p79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9" name="Google Shape;3829;p79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0" name="Google Shape;3830;p79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1" name="Google Shape;3831;p79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2" name="Google Shape;3832;p79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3" name="Google Shape;3833;p79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4" name="Google Shape;3834;p79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5" name="Google Shape;3835;p79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6" name="Google Shape;3836;p79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7" name="Google Shape;3837;p79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8" name="Google Shape;3838;p79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9" name="Google Shape;3839;p79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0" name="Google Shape;3840;p79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1" name="Google Shape;3841;p79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2" name="Google Shape;3842;p79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3" name="Google Shape;3843;p79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4" name="Google Shape;3844;p79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5" name="Google Shape;3845;p79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6" name="Google Shape;3846;p79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7" name="Google Shape;3847;p79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8" name="Google Shape;3848;p79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9" name="Google Shape;3849;p7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850" name="Google Shape;3850;p79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1" name="Google Shape;3851;p79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2" name="Google Shape;3852;p79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3" name="Google Shape;3853;p79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4" name="Google Shape;3854;p79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5" name="Google Shape;3855;p79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6" name="Google Shape;3856;p79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7" name="Google Shape;3857;p79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8" name="Google Shape;3858;p79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9" name="Google Shape;3859;p79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0" name="Google Shape;3860;p79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1" name="Google Shape;3861;p79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17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7" name="Google Shape;1007;p17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8" name="Google Shape;1008;p17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9" name="Google Shape;1009;p17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0" name="Google Shape;1010;p17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1" name="Google Shape;1011;p17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2" name="Google Shape;1012;p17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3" name="Google Shape;1013;p17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014" name="Google Shape;1014;p17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1015" name="Google Shape;1015;p17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6" name="Google Shape;1016;p17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7" name="Google Shape;1017;p17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17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9" name="Google Shape;1019;p17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0" name="Google Shape;1020;p17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1" name="Google Shape;1021;p17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17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17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4" name="Google Shape;1024;p17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5" name="Google Shape;1025;p17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6" name="Google Shape;1026;p17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7" name="Google Shape;1027;p17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8" name="Google Shape;1028;p17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9" name="Google Shape;1029;p17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0" name="Google Shape;1030;p17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1" name="Google Shape;1031;p17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5" name="Shape 3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6" name="Google Shape;3866;p80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1</a:t>
            </a:r>
            <a:endParaRPr/>
          </a:p>
        </p:txBody>
      </p:sp>
      <p:sp>
        <p:nvSpPr>
          <p:cNvPr id="3867" name="Google Shape;3867;p80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8" name="Google Shape;3868;p80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9" name="Google Shape;3869;p80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0" name="Google Shape;3870;p80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1" name="Google Shape;3871;p80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2" name="Google Shape;3872;p80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3" name="Google Shape;3873;p80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874" name="Google Shape;3874;p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5" name="Google Shape;3875;p8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139" y="167772"/>
            <a:ext cx="547902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6" name="Google Shape;3876;p8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7" name="Google Shape;3877;p8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8" name="Google Shape;3878;p8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26911" y="170568"/>
            <a:ext cx="514357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79" name="Google Shape;3879;p8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2934" y="170568"/>
            <a:ext cx="54231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0" name="Google Shape;3880;p8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18525" y="167772"/>
            <a:ext cx="53113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1" name="Google Shape;3881;p8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8525" y="170568"/>
            <a:ext cx="53113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2" name="Google Shape;3882;p80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3" name="Google Shape;3883;p8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15730" y="170568"/>
            <a:ext cx="5367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4" name="Google Shape;3884;p80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35298" y="167772"/>
            <a:ext cx="497585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5" name="Google Shape;3885;p8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007343" y="170568"/>
            <a:ext cx="553493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6" name="Google Shape;3886;p80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7" name="Google Shape;3887;p80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7032502" y="170568"/>
            <a:ext cx="50317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8" name="Google Shape;3888;p80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046479" y="170568"/>
            <a:ext cx="47522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9" name="Google Shape;3889;p80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7032502" y="167772"/>
            <a:ext cx="503176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0" name="Google Shape;3890;p80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1" name="Google Shape;3891;p80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8093" y="167772"/>
            <a:ext cx="491994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2" name="Google Shape;3892;p80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35298" y="170568"/>
            <a:ext cx="497585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3" name="Google Shape;3893;p80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38093" y="170568"/>
            <a:ext cx="491994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4" name="Google Shape;3894;p80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5" name="Google Shape;3895;p80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9707" y="170568"/>
            <a:ext cx="508766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6" name="Google Shape;3896;p80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7" name="Google Shape;3897;p80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8" name="Google Shape;3898;p80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99" name="Google Shape;3899;p80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0" name="Google Shape;3900;p80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1" name="Google Shape;3901;p80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49275" y="170568"/>
            <a:ext cx="469631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2" name="Google Shape;3902;p80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52070" y="170568"/>
            <a:ext cx="464040" cy="542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3" name="Google Shape;3903;p80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52070" y="167772"/>
            <a:ext cx="464040" cy="547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04" name="Google Shape;3904;p80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49275" y="167772"/>
            <a:ext cx="469631" cy="547906"/>
          </a:xfrm>
          <a:prstGeom prst="rect">
            <a:avLst/>
          </a:prstGeom>
          <a:noFill/>
          <a:ln>
            <a:noFill/>
          </a:ln>
        </p:spPr>
      </p:pic>
      <p:sp>
        <p:nvSpPr>
          <p:cNvPr id="3905" name="Google Shape;3905;p80">
            <a:hlinkClick action="ppaction://hlinksldjump" r:id="rId34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6" name="Google Shape;3906;p80">
            <a:hlinkClick action="ppaction://hlinksldjump" r:id="rId35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7" name="Google Shape;3907;p80">
            <a:hlinkClick action="ppaction://hlinksldjump" r:id="rId36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8" name="Google Shape;3908;p80">
            <a:hlinkClick action="ppaction://hlinksldjump" r:id="rId37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9" name="Google Shape;3909;p80">
            <a:hlinkClick action="ppaction://hlinksldjump" r:id="rId38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0" name="Google Shape;3910;p80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911" name="Google Shape;3911;p80">
            <a:hlinkClick action="ppaction://hlinksldjump" r:id="rId39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2" name="Google Shape;3912;p80">
            <a:hlinkClick action="ppaction://hlinksldjump" r:id="rId40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3" name="Google Shape;3913;p80">
            <a:hlinkClick action="ppaction://hlinksldjump" r:id="rId41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4" name="Google Shape;3914;p80">
            <a:hlinkClick action="ppaction://hlinksldjump" r:id="rId42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5" name="Google Shape;3915;p80">
            <a:hlinkClick action="ppaction://hlinksldjump" r:id="rId43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6" name="Google Shape;3916;p80">
            <a:hlinkClick action="ppaction://hlinksldjump" r:id="rId44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7" name="Google Shape;3917;p80">
            <a:hlinkClick action="ppaction://hlinksldjump" r:id="rId45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8" name="Google Shape;3918;p80">
            <a:hlinkClick action="ppaction://hlinksldjump" r:id="rId46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9" name="Google Shape;3919;p80">
            <a:hlinkClick action="ppaction://hlinksldjump" r:id="rId47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0" name="Google Shape;3920;p80">
            <a:hlinkClick action="ppaction://hlinksldjump" r:id="rId48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1" name="Google Shape;3921;p80">
            <a:hlinkClick action="ppaction://hlinksldjump" r:id="rId49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2" name="Google Shape;3922;p80">
            <a:hlinkClick action="ppaction://hlinksldjump" r:id="rId50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6" name="Shape 3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7" name="Google Shape;3927;p81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2</a:t>
            </a:r>
            <a:endParaRPr/>
          </a:p>
        </p:txBody>
      </p:sp>
      <p:sp>
        <p:nvSpPr>
          <p:cNvPr id="3928" name="Google Shape;3928;p81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9" name="Google Shape;3929;p81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0" name="Google Shape;3930;p81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1" name="Google Shape;3931;p81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2" name="Google Shape;3932;p81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3" name="Google Shape;3933;p81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4" name="Google Shape;3934;p81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5" name="Google Shape;3935;p81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6" name="Google Shape;3936;p81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7" name="Google Shape;3937;p81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8" name="Google Shape;3938;p81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9" name="Google Shape;3939;p81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0" name="Google Shape;3940;p81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941" name="Google Shape;3941;p81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2" name="Google Shape;3942;p81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3" name="Google Shape;3943;p81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4" name="Google Shape;3944;p81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5" name="Google Shape;3945;p81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6" name="Google Shape;3946;p81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7" name="Google Shape;3947;p81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8" name="Google Shape;3948;p81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9" name="Google Shape;3949;p81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0" name="Google Shape;3950;p81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1" name="Google Shape;3951;p81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2" name="Google Shape;3952;p81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6" name="Shape 3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7" name="Google Shape;3957;p82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3</a:t>
            </a:r>
            <a:endParaRPr/>
          </a:p>
        </p:txBody>
      </p:sp>
      <p:sp>
        <p:nvSpPr>
          <p:cNvPr id="3958" name="Google Shape;3958;p82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9" name="Google Shape;3959;p82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0" name="Google Shape;3960;p82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1" name="Google Shape;3961;p82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2" name="Google Shape;3962;p82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3" name="Google Shape;3963;p82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4" name="Google Shape;3964;p82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5" name="Google Shape;3965;p82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6" name="Google Shape;3966;p82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7" name="Google Shape;3967;p82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8" name="Google Shape;3968;p82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9" name="Google Shape;3969;p82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0" name="Google Shape;3970;p82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3971" name="Google Shape;3971;p82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2" name="Google Shape;3972;p82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3" name="Google Shape;3973;p82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4" name="Google Shape;3974;p82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5" name="Google Shape;3975;p82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6" name="Google Shape;3976;p82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7" name="Google Shape;3977;p82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8" name="Google Shape;3978;p82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9" name="Google Shape;3979;p82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0" name="Google Shape;3980;p82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1" name="Google Shape;3981;p82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2" name="Google Shape;3982;p82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6" name="Shape 3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7" name="Google Shape;3987;p83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4</a:t>
            </a:r>
            <a:endParaRPr/>
          </a:p>
        </p:txBody>
      </p:sp>
      <p:sp>
        <p:nvSpPr>
          <p:cNvPr id="3988" name="Google Shape;3988;p83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9" name="Google Shape;3989;p83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0" name="Google Shape;3990;p83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1" name="Google Shape;3991;p83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2" name="Google Shape;3992;p83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3" name="Google Shape;3993;p83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4" name="Google Shape;3994;p83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5" name="Google Shape;3995;p83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6" name="Google Shape;3996;p83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7" name="Google Shape;3997;p83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8" name="Google Shape;3998;p83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9" name="Google Shape;3999;p83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0" name="Google Shape;4000;p83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4001" name="Google Shape;4001;p83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2" name="Google Shape;4002;p83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3" name="Google Shape;4003;p83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4" name="Google Shape;4004;p83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5" name="Google Shape;4005;p83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6" name="Google Shape;4006;p83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7" name="Google Shape;4007;p83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8" name="Google Shape;4008;p83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9" name="Google Shape;4009;p83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0" name="Google Shape;4010;p83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1" name="Google Shape;4011;p83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2" name="Google Shape;4012;p83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6" name="Shape 4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7" name="Google Shape;4017;p84"/>
          <p:cNvSpPr txBox="1"/>
          <p:nvPr>
            <p:ph idx="1" type="subTitle"/>
          </p:nvPr>
        </p:nvSpPr>
        <p:spPr>
          <a:xfrm>
            <a:off x="8257475" y="2645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4018" name="Google Shape;4018;p84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9" name="Google Shape;4019;p84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0" name="Google Shape;4020;p84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1" name="Google Shape;4021;p84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2" name="Google Shape;4022;p84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3" name="Google Shape;4023;p84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4" name="Google Shape;4024;p84"/>
          <p:cNvSpPr txBox="1"/>
          <p:nvPr>
            <p:ph idx="8" type="body"/>
          </p:nvPr>
        </p:nvSpPr>
        <p:spPr>
          <a:xfrm>
            <a:off x="9784525" y="15231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5" name="Google Shape;4025;p84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6" name="Google Shape;4026;p84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7" name="Google Shape;4027;p84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8" name="Google Shape;4028;p84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9" name="Google Shape;4029;p84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0" name="Google Shape;4030;p84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D</a:t>
            </a:r>
            <a:r>
              <a:rPr lang="en">
                <a:solidFill>
                  <a:schemeClr val="lt2"/>
                </a:solidFill>
              </a:rPr>
              <a:t>E</a:t>
            </a:r>
            <a:r>
              <a:rPr lang="en">
                <a:solidFill>
                  <a:schemeClr val="accent1"/>
                </a:solidFill>
              </a:rPr>
              <a:t>C</a:t>
            </a:r>
            <a:r>
              <a:rPr lang="en">
                <a:solidFill>
                  <a:schemeClr val="accent2"/>
                </a:solidFill>
              </a:rPr>
              <a:t>E</a:t>
            </a:r>
            <a:r>
              <a:rPr lang="en">
                <a:solidFill>
                  <a:schemeClr val="accent3"/>
                </a:solidFill>
              </a:rPr>
              <a:t>M</a:t>
            </a:r>
            <a:r>
              <a:rPr lang="en">
                <a:solidFill>
                  <a:schemeClr val="accent4"/>
                </a:solidFill>
              </a:rPr>
              <a:t>B</a:t>
            </a:r>
            <a:r>
              <a:rPr lang="en">
                <a:solidFill>
                  <a:schemeClr val="accent5"/>
                </a:solidFill>
              </a:rPr>
              <a:t>E</a:t>
            </a:r>
            <a:r>
              <a:rPr lang="en">
                <a:solidFill>
                  <a:schemeClr val="accent6"/>
                </a:solidFill>
              </a:rPr>
              <a:t>R</a:t>
            </a:r>
            <a:endParaRPr sz="4400">
              <a:solidFill>
                <a:schemeClr val="accent6"/>
              </a:solidFill>
            </a:endParaRPr>
          </a:p>
        </p:txBody>
      </p:sp>
      <p:sp>
        <p:nvSpPr>
          <p:cNvPr id="4031" name="Google Shape;4031;p84">
            <a:hlinkClick action="ppaction://hlinksldjump" r:id="rId8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2" name="Google Shape;4032;p84">
            <a:hlinkClick action="ppaction://hlinksldjump" r:id="rId9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3" name="Google Shape;4033;p84">
            <a:hlinkClick action="ppaction://hlinksldjump" r:id="rId10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4" name="Google Shape;4034;p84">
            <a:hlinkClick action="ppaction://hlinksldjump" r:id="rId11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5" name="Google Shape;4035;p84">
            <a:hlinkClick action="ppaction://hlinksldjump" r:id="rId12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6" name="Google Shape;4036;p84">
            <a:hlinkClick action="ppaction://hlinksldjump" r:id="rId13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7" name="Google Shape;4037;p84">
            <a:hlinkClick action="ppaction://hlinksldjump" r:id="rId14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8" name="Google Shape;4038;p84">
            <a:hlinkClick action="ppaction://hlinksldjump" r:id="rId15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9" name="Google Shape;4039;p84">
            <a:hlinkClick action="ppaction://hlinksldjump" r:id="rId16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0" name="Google Shape;4040;p84">
            <a:hlinkClick action="ppaction://hlinksldjump" r:id="rId17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1" name="Google Shape;4041;p84">
            <a:hlinkClick action="ppaction://hlinksldjump" r:id="rId18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2" name="Google Shape;4042;p84">
            <a:hlinkClick action="ppaction://hlinksldjump" r:id="rId19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6" name="Shape 40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0" name="Shape 40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5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18"/>
          <p:cNvSpPr txBox="1"/>
          <p:nvPr>
            <p:ph idx="2" type="body"/>
          </p:nvPr>
        </p:nvSpPr>
        <p:spPr>
          <a:xfrm>
            <a:off x="1082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7" name="Google Shape;1037;p18"/>
          <p:cNvSpPr txBox="1"/>
          <p:nvPr>
            <p:ph idx="3" type="body"/>
          </p:nvPr>
        </p:nvSpPr>
        <p:spPr>
          <a:xfrm>
            <a:off x="26066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18"/>
          <p:cNvSpPr txBox="1"/>
          <p:nvPr>
            <p:ph idx="4" type="body"/>
          </p:nvPr>
        </p:nvSpPr>
        <p:spPr>
          <a:xfrm>
            <a:off x="42068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9" name="Google Shape;1039;p18"/>
          <p:cNvSpPr txBox="1"/>
          <p:nvPr>
            <p:ph idx="5" type="body"/>
          </p:nvPr>
        </p:nvSpPr>
        <p:spPr>
          <a:xfrm>
            <a:off x="66452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0" name="Google Shape;1040;p18"/>
          <p:cNvSpPr txBox="1"/>
          <p:nvPr>
            <p:ph idx="6" type="body"/>
          </p:nvPr>
        </p:nvSpPr>
        <p:spPr>
          <a:xfrm>
            <a:off x="8245400" y="1577650"/>
            <a:ext cx="1376700" cy="5041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1" name="Google Shape;1041;p18"/>
          <p:cNvSpPr txBox="1"/>
          <p:nvPr>
            <p:ph idx="7" type="body"/>
          </p:nvPr>
        </p:nvSpPr>
        <p:spPr>
          <a:xfrm>
            <a:off x="9784525" y="4494950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2" name="Google Shape;1042;p18"/>
          <p:cNvSpPr txBox="1"/>
          <p:nvPr>
            <p:ph idx="8" type="body"/>
          </p:nvPr>
        </p:nvSpPr>
        <p:spPr>
          <a:xfrm>
            <a:off x="9784513" y="1515563"/>
            <a:ext cx="1376700" cy="2125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18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chemeClr val="dk2"/>
                </a:solidFill>
              </a:rPr>
              <a:t>J</a:t>
            </a:r>
            <a:r>
              <a:rPr lang="en" sz="4400">
                <a:solidFill>
                  <a:schemeClr val="lt2"/>
                </a:solidFill>
              </a:rPr>
              <a:t>A</a:t>
            </a:r>
            <a:r>
              <a:rPr lang="en" sz="4400">
                <a:solidFill>
                  <a:schemeClr val="accent1"/>
                </a:solidFill>
              </a:rPr>
              <a:t>N</a:t>
            </a:r>
            <a:r>
              <a:rPr lang="en" sz="4400">
                <a:solidFill>
                  <a:schemeClr val="accent2"/>
                </a:solidFill>
              </a:rPr>
              <a:t>U</a:t>
            </a:r>
            <a:r>
              <a:rPr lang="en" sz="4400">
                <a:solidFill>
                  <a:schemeClr val="accent3"/>
                </a:solidFill>
              </a:rPr>
              <a:t>A</a:t>
            </a:r>
            <a:r>
              <a:rPr lang="en" sz="4400">
                <a:solidFill>
                  <a:schemeClr val="accent4"/>
                </a:solidFill>
              </a:rPr>
              <a:t>R</a:t>
            </a:r>
            <a:r>
              <a:rPr lang="en" sz="4400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044" name="Google Shape;1044;p18"/>
          <p:cNvSpPr txBox="1"/>
          <p:nvPr>
            <p:ph idx="1" type="subTitle"/>
          </p:nvPr>
        </p:nvSpPr>
        <p:spPr>
          <a:xfrm>
            <a:off x="8333675" y="188375"/>
            <a:ext cx="27657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5</a:t>
            </a:r>
            <a:endParaRPr/>
          </a:p>
        </p:txBody>
      </p:sp>
      <p:sp>
        <p:nvSpPr>
          <p:cNvPr id="1045" name="Google Shape;1045;p18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18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7" name="Google Shape;1047;p18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8" name="Google Shape;1048;p18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9" name="Google Shape;1049;p18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0" name="Google Shape;1050;p18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1" name="Google Shape;1051;p18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2" name="Google Shape;1052;p18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3" name="Google Shape;1053;p18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4" name="Google Shape;1054;p18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5" name="Google Shape;1055;p18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6" name="Google Shape;1056;p18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7" name="Google Shape;1057;p18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8" name="Google Shape;1058;p18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9" name="Google Shape;1059;p18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0" name="Google Shape;1060;p18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18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5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p19"/>
          <p:cNvSpPr txBox="1"/>
          <p:nvPr>
            <p:ph idx="1" type="subTitle"/>
          </p:nvPr>
        </p:nvSpPr>
        <p:spPr>
          <a:xfrm>
            <a:off x="7832900" y="264575"/>
            <a:ext cx="3190200" cy="479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YEAR 20XX</a:t>
            </a:r>
            <a:endParaRPr sz="3400"/>
          </a:p>
        </p:txBody>
      </p:sp>
      <p:sp>
        <p:nvSpPr>
          <p:cNvPr id="1067" name="Google Shape;1067;p19"/>
          <p:cNvSpPr txBox="1"/>
          <p:nvPr>
            <p:ph type="title"/>
          </p:nvPr>
        </p:nvSpPr>
        <p:spPr>
          <a:xfrm>
            <a:off x="1135525" y="59975"/>
            <a:ext cx="3769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F</a:t>
            </a:r>
            <a:r>
              <a:rPr lang="en">
                <a:solidFill>
                  <a:schemeClr val="dk2"/>
                </a:solidFill>
              </a:rPr>
              <a:t>E</a:t>
            </a:r>
            <a:r>
              <a:rPr lang="en">
                <a:solidFill>
                  <a:schemeClr val="lt2"/>
                </a:solidFill>
              </a:rPr>
              <a:t>B</a:t>
            </a:r>
            <a:r>
              <a:rPr lang="en">
                <a:solidFill>
                  <a:schemeClr val="accent1"/>
                </a:solidFill>
              </a:rPr>
              <a:t>R</a:t>
            </a:r>
            <a:r>
              <a:rPr lang="en">
                <a:solidFill>
                  <a:schemeClr val="accent2"/>
                </a:solidFill>
              </a:rPr>
              <a:t>U</a:t>
            </a:r>
            <a:r>
              <a:rPr lang="en">
                <a:solidFill>
                  <a:schemeClr val="accent3"/>
                </a:solidFill>
              </a:rPr>
              <a:t>A</a:t>
            </a:r>
            <a:r>
              <a:rPr lang="en">
                <a:solidFill>
                  <a:schemeClr val="accent4"/>
                </a:solidFill>
              </a:rPr>
              <a:t>R</a:t>
            </a:r>
            <a:r>
              <a:rPr lang="en">
                <a:solidFill>
                  <a:schemeClr val="accent5"/>
                </a:solidFill>
              </a:rPr>
              <a:t>Y</a:t>
            </a:r>
            <a:endParaRPr sz="4400">
              <a:solidFill>
                <a:schemeClr val="accent5"/>
              </a:solidFill>
            </a:endParaRPr>
          </a:p>
        </p:txBody>
      </p:sp>
      <p:sp>
        <p:nvSpPr>
          <p:cNvPr id="1068" name="Google Shape;1068;p19"/>
          <p:cNvSpPr txBox="1"/>
          <p:nvPr>
            <p:ph idx="2" type="body"/>
          </p:nvPr>
        </p:nvSpPr>
        <p:spPr>
          <a:xfrm>
            <a:off x="1074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9" name="Google Shape;1069;p19"/>
          <p:cNvSpPr txBox="1"/>
          <p:nvPr>
            <p:ph idx="3" type="body"/>
          </p:nvPr>
        </p:nvSpPr>
        <p:spPr>
          <a:xfrm>
            <a:off x="2217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0" name="Google Shape;1070;p19"/>
          <p:cNvSpPr txBox="1"/>
          <p:nvPr>
            <p:ph idx="4" type="body"/>
          </p:nvPr>
        </p:nvSpPr>
        <p:spPr>
          <a:xfrm>
            <a:off x="3360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1" name="Google Shape;1071;p19"/>
          <p:cNvSpPr txBox="1"/>
          <p:nvPr>
            <p:ph idx="5" type="body"/>
          </p:nvPr>
        </p:nvSpPr>
        <p:spPr>
          <a:xfrm>
            <a:off x="45030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2" name="Google Shape;1072;p19"/>
          <p:cNvSpPr txBox="1"/>
          <p:nvPr>
            <p:ph idx="6" type="body"/>
          </p:nvPr>
        </p:nvSpPr>
        <p:spPr>
          <a:xfrm>
            <a:off x="6712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3" name="Google Shape;1073;p19"/>
          <p:cNvSpPr txBox="1"/>
          <p:nvPr>
            <p:ph idx="7" type="body"/>
          </p:nvPr>
        </p:nvSpPr>
        <p:spPr>
          <a:xfrm>
            <a:off x="7855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4" name="Google Shape;1074;p19"/>
          <p:cNvSpPr txBox="1"/>
          <p:nvPr>
            <p:ph idx="8" type="body"/>
          </p:nvPr>
        </p:nvSpPr>
        <p:spPr>
          <a:xfrm>
            <a:off x="8998825" y="6007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5" name="Google Shape;1075;p19"/>
          <p:cNvSpPr txBox="1"/>
          <p:nvPr>
            <p:ph idx="9" type="body"/>
          </p:nvPr>
        </p:nvSpPr>
        <p:spPr>
          <a:xfrm>
            <a:off x="1074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6" name="Google Shape;1076;p19"/>
          <p:cNvSpPr txBox="1"/>
          <p:nvPr>
            <p:ph idx="13" type="body"/>
          </p:nvPr>
        </p:nvSpPr>
        <p:spPr>
          <a:xfrm>
            <a:off x="2217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7" name="Google Shape;1077;p19"/>
          <p:cNvSpPr txBox="1"/>
          <p:nvPr>
            <p:ph idx="14" type="body"/>
          </p:nvPr>
        </p:nvSpPr>
        <p:spPr>
          <a:xfrm>
            <a:off x="3360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19"/>
          <p:cNvSpPr txBox="1"/>
          <p:nvPr>
            <p:ph idx="15" type="body"/>
          </p:nvPr>
        </p:nvSpPr>
        <p:spPr>
          <a:xfrm>
            <a:off x="45030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9" name="Google Shape;1079;p19"/>
          <p:cNvSpPr txBox="1"/>
          <p:nvPr>
            <p:ph idx="16" type="body"/>
          </p:nvPr>
        </p:nvSpPr>
        <p:spPr>
          <a:xfrm>
            <a:off x="6712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p19"/>
          <p:cNvSpPr txBox="1"/>
          <p:nvPr>
            <p:ph idx="17" type="body"/>
          </p:nvPr>
        </p:nvSpPr>
        <p:spPr>
          <a:xfrm>
            <a:off x="7855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1" name="Google Shape;1081;p19"/>
          <p:cNvSpPr txBox="1"/>
          <p:nvPr>
            <p:ph idx="18" type="body"/>
          </p:nvPr>
        </p:nvSpPr>
        <p:spPr>
          <a:xfrm>
            <a:off x="8998825" y="4864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2" name="Google Shape;1082;p19"/>
          <p:cNvSpPr txBox="1"/>
          <p:nvPr>
            <p:ph idx="19" type="body"/>
          </p:nvPr>
        </p:nvSpPr>
        <p:spPr>
          <a:xfrm>
            <a:off x="1074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3" name="Google Shape;1083;p19"/>
          <p:cNvSpPr txBox="1"/>
          <p:nvPr>
            <p:ph idx="20" type="body"/>
          </p:nvPr>
        </p:nvSpPr>
        <p:spPr>
          <a:xfrm>
            <a:off x="2217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4" name="Google Shape;1084;p19"/>
          <p:cNvSpPr txBox="1"/>
          <p:nvPr>
            <p:ph idx="21" type="body"/>
          </p:nvPr>
        </p:nvSpPr>
        <p:spPr>
          <a:xfrm>
            <a:off x="3360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5" name="Google Shape;1085;p19"/>
          <p:cNvSpPr txBox="1"/>
          <p:nvPr>
            <p:ph idx="22" type="body"/>
          </p:nvPr>
        </p:nvSpPr>
        <p:spPr>
          <a:xfrm>
            <a:off x="45030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6" name="Google Shape;1086;p19"/>
          <p:cNvSpPr txBox="1"/>
          <p:nvPr>
            <p:ph idx="23" type="body"/>
          </p:nvPr>
        </p:nvSpPr>
        <p:spPr>
          <a:xfrm>
            <a:off x="6712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7" name="Google Shape;1087;p19"/>
          <p:cNvSpPr txBox="1"/>
          <p:nvPr>
            <p:ph idx="24" type="body"/>
          </p:nvPr>
        </p:nvSpPr>
        <p:spPr>
          <a:xfrm>
            <a:off x="7855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8" name="Google Shape;1088;p19"/>
          <p:cNvSpPr txBox="1"/>
          <p:nvPr>
            <p:ph idx="25" type="body"/>
          </p:nvPr>
        </p:nvSpPr>
        <p:spPr>
          <a:xfrm>
            <a:off x="8998825" y="3721325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9" name="Google Shape;1089;p19"/>
          <p:cNvSpPr txBox="1"/>
          <p:nvPr>
            <p:ph idx="26" type="body"/>
          </p:nvPr>
        </p:nvSpPr>
        <p:spPr>
          <a:xfrm>
            <a:off x="1097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0" name="Google Shape;1090;p19"/>
          <p:cNvSpPr txBox="1"/>
          <p:nvPr>
            <p:ph idx="27" type="body"/>
          </p:nvPr>
        </p:nvSpPr>
        <p:spPr>
          <a:xfrm>
            <a:off x="2240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1" name="Google Shape;1091;p19"/>
          <p:cNvSpPr txBox="1"/>
          <p:nvPr>
            <p:ph idx="28" type="body"/>
          </p:nvPr>
        </p:nvSpPr>
        <p:spPr>
          <a:xfrm>
            <a:off x="3383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2" name="Google Shape;1092;p19"/>
          <p:cNvSpPr txBox="1"/>
          <p:nvPr>
            <p:ph idx="29" type="body"/>
          </p:nvPr>
        </p:nvSpPr>
        <p:spPr>
          <a:xfrm>
            <a:off x="45265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3" name="Google Shape;1093;p19"/>
          <p:cNvSpPr txBox="1"/>
          <p:nvPr>
            <p:ph idx="30" type="body"/>
          </p:nvPr>
        </p:nvSpPr>
        <p:spPr>
          <a:xfrm>
            <a:off x="6736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4" name="Google Shape;1094;p19"/>
          <p:cNvSpPr txBox="1"/>
          <p:nvPr>
            <p:ph idx="31" type="body"/>
          </p:nvPr>
        </p:nvSpPr>
        <p:spPr>
          <a:xfrm>
            <a:off x="7879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5" name="Google Shape;1095;p19"/>
          <p:cNvSpPr txBox="1"/>
          <p:nvPr>
            <p:ph idx="32" type="body"/>
          </p:nvPr>
        </p:nvSpPr>
        <p:spPr>
          <a:xfrm>
            <a:off x="9022313" y="2650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6" name="Google Shape;1096;p19"/>
          <p:cNvSpPr txBox="1"/>
          <p:nvPr>
            <p:ph idx="33" type="body"/>
          </p:nvPr>
        </p:nvSpPr>
        <p:spPr>
          <a:xfrm>
            <a:off x="1097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7" name="Google Shape;1097;p19"/>
          <p:cNvSpPr txBox="1"/>
          <p:nvPr>
            <p:ph idx="34" type="body"/>
          </p:nvPr>
        </p:nvSpPr>
        <p:spPr>
          <a:xfrm>
            <a:off x="2240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8" name="Google Shape;1098;p19"/>
          <p:cNvSpPr txBox="1"/>
          <p:nvPr>
            <p:ph idx="35" type="body"/>
          </p:nvPr>
        </p:nvSpPr>
        <p:spPr>
          <a:xfrm>
            <a:off x="3383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9" name="Google Shape;1099;p19"/>
          <p:cNvSpPr txBox="1"/>
          <p:nvPr>
            <p:ph idx="36" type="body"/>
          </p:nvPr>
        </p:nvSpPr>
        <p:spPr>
          <a:xfrm>
            <a:off x="45265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0" name="Google Shape;1100;p19"/>
          <p:cNvSpPr txBox="1"/>
          <p:nvPr>
            <p:ph idx="37" type="body"/>
          </p:nvPr>
        </p:nvSpPr>
        <p:spPr>
          <a:xfrm>
            <a:off x="6736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1" name="Google Shape;1101;p19"/>
          <p:cNvSpPr txBox="1"/>
          <p:nvPr>
            <p:ph idx="38" type="body"/>
          </p:nvPr>
        </p:nvSpPr>
        <p:spPr>
          <a:xfrm>
            <a:off x="7879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2" name="Google Shape;1102;p19"/>
          <p:cNvSpPr txBox="1"/>
          <p:nvPr>
            <p:ph idx="39" type="body"/>
          </p:nvPr>
        </p:nvSpPr>
        <p:spPr>
          <a:xfrm>
            <a:off x="9022313" y="1507500"/>
            <a:ext cx="949200" cy="698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3" name="Google Shape;1103;p19"/>
          <p:cNvSpPr txBox="1"/>
          <p:nvPr>
            <p:ph idx="40" type="body"/>
          </p:nvPr>
        </p:nvSpPr>
        <p:spPr>
          <a:xfrm>
            <a:off x="10074200" y="1501450"/>
            <a:ext cx="1008900" cy="5200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4" name="Google Shape;1104;p19">
            <a:hlinkClick action="ppaction://hlinksldjump" r:id="rId3"/>
          </p:cNvPr>
          <p:cNvSpPr/>
          <p:nvPr/>
        </p:nvSpPr>
        <p:spPr>
          <a:xfrm>
            <a:off x="525875" y="1320075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5" name="Google Shape;1105;p19">
            <a:hlinkClick action="ppaction://hlinksldjump" r:id="rId4"/>
          </p:cNvPr>
          <p:cNvSpPr/>
          <p:nvPr/>
        </p:nvSpPr>
        <p:spPr>
          <a:xfrm>
            <a:off x="506525" y="2415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6" name="Google Shape;1106;p19">
            <a:hlinkClick action="ppaction://hlinksldjump" r:id="rId5"/>
          </p:cNvPr>
          <p:cNvSpPr/>
          <p:nvPr/>
        </p:nvSpPr>
        <p:spPr>
          <a:xfrm>
            <a:off x="506525" y="3558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7" name="Google Shape;1107;p19">
            <a:hlinkClick action="ppaction://hlinksldjump" r:id="rId6"/>
          </p:cNvPr>
          <p:cNvSpPr/>
          <p:nvPr/>
        </p:nvSpPr>
        <p:spPr>
          <a:xfrm>
            <a:off x="506525" y="47013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8" name="Google Shape;1108;p19">
            <a:hlinkClick action="ppaction://hlinksldjump" r:id="rId7"/>
          </p:cNvPr>
          <p:cNvSpPr/>
          <p:nvPr/>
        </p:nvSpPr>
        <p:spPr>
          <a:xfrm>
            <a:off x="506525" y="5768100"/>
            <a:ext cx="3972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9" name="Google Shape;1109;p19">
            <a:hlinkClick action="ppaction://hlinksldjump" r:id="rId8"/>
          </p:cNvPr>
          <p:cNvSpPr/>
          <p:nvPr/>
        </p:nvSpPr>
        <p:spPr>
          <a:xfrm>
            <a:off x="11328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0" name="Google Shape;1110;p19">
            <a:hlinkClick action="ppaction://hlinksldjump" r:id="rId9"/>
          </p:cNvPr>
          <p:cNvSpPr/>
          <p:nvPr/>
        </p:nvSpPr>
        <p:spPr>
          <a:xfrm>
            <a:off x="11328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1" name="Google Shape;1111;p19">
            <a:hlinkClick action="ppaction://hlinksldjump" r:id="rId10"/>
          </p:cNvPr>
          <p:cNvSpPr/>
          <p:nvPr/>
        </p:nvSpPr>
        <p:spPr>
          <a:xfrm>
            <a:off x="11328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2" name="Google Shape;1112;p19">
            <a:hlinkClick action="ppaction://hlinksldjump" r:id="rId11"/>
          </p:cNvPr>
          <p:cNvSpPr/>
          <p:nvPr/>
        </p:nvSpPr>
        <p:spPr>
          <a:xfrm>
            <a:off x="11328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3" name="Google Shape;1113;p19">
            <a:hlinkClick action="ppaction://hlinksldjump" r:id="rId12"/>
          </p:cNvPr>
          <p:cNvSpPr/>
          <p:nvPr/>
        </p:nvSpPr>
        <p:spPr>
          <a:xfrm>
            <a:off x="11328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4" name="Google Shape;1114;p19">
            <a:hlinkClick action="ppaction://hlinksldjump" r:id="rId13"/>
          </p:cNvPr>
          <p:cNvSpPr/>
          <p:nvPr/>
        </p:nvSpPr>
        <p:spPr>
          <a:xfrm>
            <a:off x="11328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5" name="Google Shape;1115;p19">
            <a:hlinkClick action="ppaction://hlinksldjump" r:id="rId14"/>
          </p:cNvPr>
          <p:cNvSpPr/>
          <p:nvPr/>
        </p:nvSpPr>
        <p:spPr>
          <a:xfrm>
            <a:off x="11709575" y="1872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6" name="Google Shape;1116;p19">
            <a:hlinkClick action="ppaction://hlinksldjump" r:id="rId15"/>
          </p:cNvPr>
          <p:cNvSpPr/>
          <p:nvPr/>
        </p:nvSpPr>
        <p:spPr>
          <a:xfrm>
            <a:off x="11709575" y="1254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7" name="Google Shape;1117;p19">
            <a:hlinkClick action="ppaction://hlinksldjump" r:id="rId16"/>
          </p:cNvPr>
          <p:cNvSpPr/>
          <p:nvPr/>
        </p:nvSpPr>
        <p:spPr>
          <a:xfrm>
            <a:off x="11709575" y="23970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8" name="Google Shape;1118;p19">
            <a:hlinkClick action="ppaction://hlinksldjump" r:id="rId17"/>
          </p:cNvPr>
          <p:cNvSpPr/>
          <p:nvPr/>
        </p:nvSpPr>
        <p:spPr>
          <a:xfrm>
            <a:off x="11709575" y="3463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9" name="Google Shape;1119;p19">
            <a:hlinkClick action="ppaction://hlinksldjump" r:id="rId18"/>
          </p:cNvPr>
          <p:cNvSpPr/>
          <p:nvPr/>
        </p:nvSpPr>
        <p:spPr>
          <a:xfrm>
            <a:off x="11709575" y="46068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0" name="Google Shape;1120;p19">
            <a:hlinkClick action="ppaction://hlinksldjump" r:id="rId19"/>
          </p:cNvPr>
          <p:cNvSpPr/>
          <p:nvPr/>
        </p:nvSpPr>
        <p:spPr>
          <a:xfrm>
            <a:off x="11709575" y="5673650"/>
            <a:ext cx="3120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1" name="Google Shape;1121;p19"/>
          <p:cNvPicPr preferRelativeResize="0"/>
          <p:nvPr/>
        </p:nvPicPr>
        <p:blipFill>
          <a:blip r:embed="rId20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2" name="Google Shape;1122;p19"/>
          <p:cNvPicPr preferRelativeResize="0"/>
          <p:nvPr/>
        </p:nvPicPr>
        <p:blipFill>
          <a:blip r:embed="rId21">
            <a:alphaModFix/>
          </a:blip>
          <a:stretch>
            <a:fillRect/>
          </a:stretch>
        </p:blipFill>
        <p:spPr>
          <a:xfrm>
            <a:off x="7009831" y="167772"/>
            <a:ext cx="487633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3" name="Google Shape;1123;p19"/>
          <p:cNvPicPr preferRelativeResize="0"/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4" name="Google Shape;1124;p19"/>
          <p:cNvPicPr preferRelativeResize="0"/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5" name="Google Shape;1125;p19"/>
          <p:cNvPicPr preferRelativeResize="0"/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7024759" y="170239"/>
            <a:ext cx="457778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6" name="Google Shape;1126;p19"/>
          <p:cNvPicPr preferRelativeResize="0"/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7012319" y="170239"/>
            <a:ext cx="48265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7" name="Google Shape;1127;p19"/>
          <p:cNvPicPr preferRelativeResize="0"/>
          <p:nvPr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017295" y="167772"/>
            <a:ext cx="47270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8" name="Google Shape;1128;p19"/>
          <p:cNvPicPr preferRelativeResize="0"/>
          <p:nvPr/>
        </p:nvPicPr>
        <p:blipFill>
          <a:blip r:embed="rId27">
            <a:alphaModFix/>
          </a:blip>
          <a:stretch>
            <a:fillRect/>
          </a:stretch>
        </p:blipFill>
        <p:spPr>
          <a:xfrm>
            <a:off x="7017295" y="170239"/>
            <a:ext cx="47270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9" name="Google Shape;1129;p19"/>
          <p:cNvPicPr preferRelativeResize="0"/>
          <p:nvPr/>
        </p:nvPicPr>
        <p:blipFill>
          <a:blip r:embed="rId28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0" name="Google Shape;1130;p19"/>
          <p:cNvPicPr preferRelativeResize="0"/>
          <p:nvPr/>
        </p:nvPicPr>
        <p:blipFill>
          <a:blip r:embed="rId29">
            <a:alphaModFix/>
          </a:blip>
          <a:stretch>
            <a:fillRect/>
          </a:stretch>
        </p:blipFill>
        <p:spPr>
          <a:xfrm>
            <a:off x="7014807" y="170239"/>
            <a:ext cx="47768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1" name="Google Shape;1131;p19"/>
          <p:cNvPicPr preferRelativeResize="0"/>
          <p:nvPr/>
        </p:nvPicPr>
        <p:blipFill>
          <a:blip r:embed="rId30">
            <a:alphaModFix/>
          </a:blip>
          <a:stretch>
            <a:fillRect/>
          </a:stretch>
        </p:blipFill>
        <p:spPr>
          <a:xfrm>
            <a:off x="7032223" y="167772"/>
            <a:ext cx="442850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2" name="Google Shape;1132;p19"/>
          <p:cNvPicPr preferRelativeResize="0"/>
          <p:nvPr/>
        </p:nvPicPr>
        <p:blipFill>
          <a:blip r:embed="rId31">
            <a:alphaModFix/>
          </a:blip>
          <a:stretch>
            <a:fillRect/>
          </a:stretch>
        </p:blipFill>
        <p:spPr>
          <a:xfrm>
            <a:off x="7007343" y="170239"/>
            <a:ext cx="492609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3" name="Google Shape;1133;p19"/>
          <p:cNvPicPr preferRelativeResize="0"/>
          <p:nvPr/>
        </p:nvPicPr>
        <p:blipFill>
          <a:blip r:embed="rId32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4" name="Google Shape;1134;p19"/>
          <p:cNvPicPr preferRelativeResize="0"/>
          <p:nvPr/>
        </p:nvPicPr>
        <p:blipFill>
          <a:blip r:embed="rId33">
            <a:alphaModFix/>
          </a:blip>
          <a:stretch>
            <a:fillRect/>
          </a:stretch>
        </p:blipFill>
        <p:spPr>
          <a:xfrm>
            <a:off x="7029735" y="170239"/>
            <a:ext cx="447826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5" name="Google Shape;1135;p19"/>
          <p:cNvPicPr preferRelativeResize="0"/>
          <p:nvPr/>
        </p:nvPicPr>
        <p:blipFill>
          <a:blip r:embed="rId34">
            <a:alphaModFix/>
          </a:blip>
          <a:stretch>
            <a:fillRect/>
          </a:stretch>
        </p:blipFill>
        <p:spPr>
          <a:xfrm>
            <a:off x="7042174" y="170239"/>
            <a:ext cx="422947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6" name="Google Shape;1136;p19"/>
          <p:cNvPicPr preferRelativeResize="0"/>
          <p:nvPr/>
        </p:nvPicPr>
        <p:blipFill>
          <a:blip r:embed="rId35">
            <a:alphaModFix/>
          </a:blip>
          <a:stretch>
            <a:fillRect/>
          </a:stretch>
        </p:blipFill>
        <p:spPr>
          <a:xfrm>
            <a:off x="7029735" y="167772"/>
            <a:ext cx="447826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7" name="Google Shape;1137;p19"/>
          <p:cNvPicPr preferRelativeResize="0"/>
          <p:nvPr/>
        </p:nvPicPr>
        <p:blipFill>
          <a:blip r:embed="rId36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8" name="Google Shape;1138;p19"/>
          <p:cNvPicPr preferRelativeResize="0"/>
          <p:nvPr/>
        </p:nvPicPr>
        <p:blipFill>
          <a:blip r:embed="rId37">
            <a:alphaModFix/>
          </a:blip>
          <a:stretch>
            <a:fillRect/>
          </a:stretch>
        </p:blipFill>
        <p:spPr>
          <a:xfrm>
            <a:off x="7034710" y="167772"/>
            <a:ext cx="43787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9" name="Google Shape;1139;p19"/>
          <p:cNvPicPr preferRelativeResize="0"/>
          <p:nvPr/>
        </p:nvPicPr>
        <p:blipFill>
          <a:blip r:embed="rId38">
            <a:alphaModFix/>
          </a:blip>
          <a:stretch>
            <a:fillRect/>
          </a:stretch>
        </p:blipFill>
        <p:spPr>
          <a:xfrm>
            <a:off x="7032223" y="170239"/>
            <a:ext cx="442850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0" name="Google Shape;1140;p19"/>
          <p:cNvPicPr preferRelativeResize="0"/>
          <p:nvPr/>
        </p:nvPicPr>
        <p:blipFill>
          <a:blip r:embed="rId39">
            <a:alphaModFix/>
          </a:blip>
          <a:stretch>
            <a:fillRect/>
          </a:stretch>
        </p:blipFill>
        <p:spPr>
          <a:xfrm>
            <a:off x="7034710" y="170239"/>
            <a:ext cx="43787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1" name="Google Shape;1141;p19"/>
          <p:cNvPicPr preferRelativeResize="0"/>
          <p:nvPr/>
        </p:nvPicPr>
        <p:blipFill>
          <a:blip r:embed="rId40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2" name="Google Shape;1142;p19"/>
          <p:cNvPicPr preferRelativeResize="0"/>
          <p:nvPr/>
        </p:nvPicPr>
        <p:blipFill>
          <a:blip r:embed="rId41">
            <a:alphaModFix/>
          </a:blip>
          <a:stretch>
            <a:fillRect/>
          </a:stretch>
        </p:blipFill>
        <p:spPr>
          <a:xfrm>
            <a:off x="7027247" y="170239"/>
            <a:ext cx="452802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3" name="Google Shape;1143;p19"/>
          <p:cNvPicPr preferRelativeResize="0"/>
          <p:nvPr/>
        </p:nvPicPr>
        <p:blipFill>
          <a:blip r:embed="rId42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4" name="Google Shape;1144;p19"/>
          <p:cNvPicPr preferRelativeResize="0"/>
          <p:nvPr/>
        </p:nvPicPr>
        <p:blipFill>
          <a:blip r:embed="rId43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5" name="Google Shape;1145;p19"/>
          <p:cNvPicPr preferRelativeResize="0"/>
          <p:nvPr/>
        </p:nvPicPr>
        <p:blipFill>
          <a:blip r:embed="rId44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6" name="Google Shape;1146;p19"/>
          <p:cNvPicPr preferRelativeResize="0"/>
          <p:nvPr/>
        </p:nvPicPr>
        <p:blipFill>
          <a:blip r:embed="rId45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7" name="Google Shape;1147;p19"/>
          <p:cNvPicPr preferRelativeResize="0"/>
          <p:nvPr/>
        </p:nvPicPr>
        <p:blipFill>
          <a:blip r:embed="rId46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8" name="Google Shape;1148;p19"/>
          <p:cNvPicPr preferRelativeResize="0"/>
          <p:nvPr/>
        </p:nvPicPr>
        <p:blipFill>
          <a:blip r:embed="rId47">
            <a:alphaModFix/>
          </a:blip>
          <a:stretch>
            <a:fillRect/>
          </a:stretch>
        </p:blipFill>
        <p:spPr>
          <a:xfrm>
            <a:off x="7044662" y="170239"/>
            <a:ext cx="417971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9" name="Google Shape;1149;p19"/>
          <p:cNvPicPr preferRelativeResize="0"/>
          <p:nvPr/>
        </p:nvPicPr>
        <p:blipFill>
          <a:blip r:embed="rId48">
            <a:alphaModFix/>
          </a:blip>
          <a:stretch>
            <a:fillRect/>
          </a:stretch>
        </p:blipFill>
        <p:spPr>
          <a:xfrm>
            <a:off x="7047150" y="170239"/>
            <a:ext cx="412995" cy="478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0" name="Google Shape;1150;p19"/>
          <p:cNvPicPr preferRelativeResize="0"/>
          <p:nvPr/>
        </p:nvPicPr>
        <p:blipFill>
          <a:blip r:embed="rId49">
            <a:alphaModFix/>
          </a:blip>
          <a:stretch>
            <a:fillRect/>
          </a:stretch>
        </p:blipFill>
        <p:spPr>
          <a:xfrm>
            <a:off x="7047150" y="167772"/>
            <a:ext cx="412995" cy="483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1" name="Google Shape;1151;p19"/>
          <p:cNvPicPr preferRelativeResize="0"/>
          <p:nvPr/>
        </p:nvPicPr>
        <p:blipFill>
          <a:blip r:embed="rId50">
            <a:alphaModFix/>
          </a:blip>
          <a:stretch>
            <a:fillRect/>
          </a:stretch>
        </p:blipFill>
        <p:spPr>
          <a:xfrm>
            <a:off x="7044662" y="167772"/>
            <a:ext cx="417971" cy="4834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252525"/>
      </a:lt1>
      <a:dk2>
        <a:srgbClr val="E03C31"/>
      </a:dk2>
      <a:lt2>
        <a:srgbClr val="FF7F41"/>
      </a:lt2>
      <a:accent1>
        <a:srgbClr val="FCCA01"/>
      </a:accent1>
      <a:accent2>
        <a:srgbClr val="2DC84D"/>
      </a:accent2>
      <a:accent3>
        <a:srgbClr val="21A28F"/>
      </a:accent3>
      <a:accent4>
        <a:srgbClr val="147BD1"/>
      </a:accent4>
      <a:accent5>
        <a:srgbClr val="455BC7"/>
      </a:accent5>
      <a:accent6>
        <a:srgbClr val="753BBD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