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</p:sldMasterIdLst>
  <p:notesMasterIdLst>
    <p:notesMasterId r:id="rId57"/>
  </p:notesMasterIdLst>
  <p:sldIdLst>
    <p:sldId id="1072" r:id="rId10"/>
    <p:sldId id="1073" r:id="rId11"/>
    <p:sldId id="1074" r:id="rId12"/>
    <p:sldId id="847" r:id="rId13"/>
    <p:sldId id="1075" r:id="rId14"/>
    <p:sldId id="799" r:id="rId15"/>
    <p:sldId id="779" r:id="rId16"/>
    <p:sldId id="780" r:id="rId17"/>
    <p:sldId id="784" r:id="rId18"/>
    <p:sldId id="1031" r:id="rId19"/>
    <p:sldId id="1085" r:id="rId20"/>
    <p:sldId id="1038" r:id="rId21"/>
    <p:sldId id="1071" r:id="rId22"/>
    <p:sldId id="1032" r:id="rId23"/>
    <p:sldId id="1086" r:id="rId24"/>
    <p:sldId id="1087" r:id="rId25"/>
    <p:sldId id="1088" r:id="rId26"/>
    <p:sldId id="955" r:id="rId27"/>
    <p:sldId id="800" r:id="rId28"/>
    <p:sldId id="862" r:id="rId29"/>
    <p:sldId id="1034" r:id="rId30"/>
    <p:sldId id="846" r:id="rId31"/>
    <p:sldId id="865" r:id="rId32"/>
    <p:sldId id="866" r:id="rId33"/>
    <p:sldId id="867" r:id="rId34"/>
    <p:sldId id="868" r:id="rId35"/>
    <p:sldId id="1089" r:id="rId36"/>
    <p:sldId id="1090" r:id="rId37"/>
    <p:sldId id="831" r:id="rId38"/>
    <p:sldId id="832" r:id="rId39"/>
    <p:sldId id="874" r:id="rId40"/>
    <p:sldId id="805" r:id="rId41"/>
    <p:sldId id="1060" r:id="rId42"/>
    <p:sldId id="1061" r:id="rId43"/>
    <p:sldId id="1069" r:id="rId44"/>
    <p:sldId id="1062" r:id="rId45"/>
    <p:sldId id="1076" r:id="rId46"/>
    <p:sldId id="1064" r:id="rId47"/>
    <p:sldId id="1065" r:id="rId48"/>
    <p:sldId id="1091" r:id="rId49"/>
    <p:sldId id="1078" r:id="rId50"/>
    <p:sldId id="1092" r:id="rId51"/>
    <p:sldId id="1046" r:id="rId52"/>
    <p:sldId id="1093" r:id="rId53"/>
    <p:sldId id="1066" r:id="rId54"/>
    <p:sldId id="1067" r:id="rId55"/>
    <p:sldId id="1068" r:id="rId56"/>
  </p:sldIdLst>
  <p:sldSz cx="9144000" cy="6858000" type="screen4x3"/>
  <p:notesSz cx="6735763" cy="9866313"/>
  <p:embeddedFontLst>
    <p:embeddedFont>
      <p:font typeface="Dosis" pitchFamily="2" charset="0"/>
      <p:regular r:id="rId58"/>
      <p:bold r:id="rId59"/>
    </p:embeddedFont>
    <p:embeddedFont>
      <p:font typeface="Dosis ExtraBold" pitchFamily="2" charset="0"/>
      <p:bold r:id="rId60"/>
    </p:embeddedFont>
    <p:embeddedFont>
      <p:font typeface="Dosis Light" pitchFamily="2" charset="0"/>
      <p:regular r:id="rId61"/>
    </p:embeddedFont>
    <p:embeddedFont>
      <p:font typeface="Dosis Medium" pitchFamily="2" charset="0"/>
      <p:regular r:id="rId62"/>
      <p:bold r:id="rId63"/>
    </p:embeddedFont>
    <p:embeddedFont>
      <p:font typeface="Dosis SemiBold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4B5377"/>
    <a:srgbClr val="424D7B"/>
    <a:srgbClr val="EBE3F1"/>
    <a:srgbClr val="E84234"/>
    <a:srgbClr val="F26553"/>
    <a:srgbClr val="2AB6D7"/>
    <a:srgbClr val="55B7DE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2" autoAdjust="0"/>
    <p:restoredTop sz="87607" autoAdjust="0"/>
  </p:normalViewPr>
  <p:slideViewPr>
    <p:cSldViewPr snapToGrid="0">
      <p:cViewPr varScale="1">
        <p:scale>
          <a:sx n="57" d="100"/>
          <a:sy n="57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6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1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4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font" Target="fonts/font7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2.fntdata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5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718D4FC8-2385-4666-A49C-6EA97FCDB4E3}"/>
    <pc:docChg chg="undo custSel addSld delSld modSld">
      <pc:chgData name="LAMIAE BEZZAZ" userId="f9bc3cc0-8e1c-4944-afa8-b4b36bbf20e1" providerId="ADAL" clId="{718D4FC8-2385-4666-A49C-6EA97FCDB4E3}" dt="2025-12-27T22:28:29.152" v="173" actId="1076"/>
      <pc:docMkLst>
        <pc:docMk/>
      </pc:docMkLst>
      <pc:sldChg chg="addSp delSp modSp delAnim modAnim">
        <pc:chgData name="LAMIAE BEZZAZ" userId="f9bc3cc0-8e1c-4944-afa8-b4b36bbf20e1" providerId="ADAL" clId="{718D4FC8-2385-4666-A49C-6EA97FCDB4E3}" dt="2025-12-27T10:53:40.750" v="159"/>
        <pc:sldMkLst>
          <pc:docMk/>
          <pc:sldMk cId="927543826" sldId="784"/>
        </pc:sldMkLst>
        <pc:picChg chg="add del mod">
          <ac:chgData name="LAMIAE BEZZAZ" userId="f9bc3cc0-8e1c-4944-afa8-b4b36bbf20e1" providerId="ADAL" clId="{718D4FC8-2385-4666-A49C-6EA97FCDB4E3}" dt="2025-12-27T10:52:51.220" v="152" actId="478"/>
          <ac:picMkLst>
            <pc:docMk/>
            <pc:sldMk cId="927543826" sldId="784"/>
            <ac:picMk id="4" creationId="{59372D88-5335-42D0-BBBE-54708E83CAF8}"/>
          </ac:picMkLst>
        </pc:picChg>
        <pc:picChg chg="add mod">
          <ac:chgData name="LAMIAE BEZZAZ" userId="f9bc3cc0-8e1c-4944-afa8-b4b36bbf20e1" providerId="ADAL" clId="{718D4FC8-2385-4666-A49C-6EA97FCDB4E3}" dt="2025-12-27T10:53:24.320" v="157" actId="14100"/>
          <ac:picMkLst>
            <pc:docMk/>
            <pc:sldMk cId="927543826" sldId="784"/>
            <ac:picMk id="6" creationId="{8D31BC9C-3891-446C-AEF6-D1C207664494}"/>
          </ac:picMkLst>
        </pc:picChg>
      </pc:sldChg>
      <pc:sldChg chg="addSp modSp">
        <pc:chgData name="LAMIAE BEZZAZ" userId="f9bc3cc0-8e1c-4944-afa8-b4b36bbf20e1" providerId="ADAL" clId="{718D4FC8-2385-4666-A49C-6EA97FCDB4E3}" dt="2025-12-27T22:28:29.152" v="173" actId="1076"/>
        <pc:sldMkLst>
          <pc:docMk/>
          <pc:sldMk cId="2830076411" sldId="846"/>
        </pc:sldMkLst>
        <pc:picChg chg="add mod">
          <ac:chgData name="LAMIAE BEZZAZ" userId="f9bc3cc0-8e1c-4944-afa8-b4b36bbf20e1" providerId="ADAL" clId="{718D4FC8-2385-4666-A49C-6EA97FCDB4E3}" dt="2025-12-27T22:28:29.152" v="173" actId="1076"/>
          <ac:picMkLst>
            <pc:docMk/>
            <pc:sldMk cId="2830076411" sldId="846"/>
            <ac:picMk id="2" creationId="{6B66E399-AA6F-43B2-AED3-93E8427052E3}"/>
          </ac:picMkLst>
        </pc:picChg>
      </pc:sldChg>
      <pc:sldChg chg="addSp modSp modAnim">
        <pc:chgData name="LAMIAE BEZZAZ" userId="f9bc3cc0-8e1c-4944-afa8-b4b36bbf20e1" providerId="ADAL" clId="{718D4FC8-2385-4666-A49C-6EA97FCDB4E3}" dt="2025-12-27T22:25:43.295" v="168"/>
        <pc:sldMkLst>
          <pc:docMk/>
          <pc:sldMk cId="4166393703" sldId="1034"/>
        </pc:sldMkLst>
        <pc:picChg chg="add mod">
          <ac:chgData name="LAMIAE BEZZAZ" userId="f9bc3cc0-8e1c-4944-afa8-b4b36bbf20e1" providerId="ADAL" clId="{718D4FC8-2385-4666-A49C-6EA97FCDB4E3}" dt="2025-12-27T22:25:31.437" v="166" actId="1076"/>
          <ac:picMkLst>
            <pc:docMk/>
            <pc:sldMk cId="4166393703" sldId="1034"/>
            <ac:picMk id="2" creationId="{8A7D4CDE-6D3B-4274-97C7-222CCF907AC8}"/>
          </ac:picMkLst>
        </pc:picChg>
      </pc:sldChg>
      <pc:sldChg chg="addSp delSp modSp">
        <pc:chgData name="LAMIAE BEZZAZ" userId="f9bc3cc0-8e1c-4944-afa8-b4b36bbf20e1" providerId="ADAL" clId="{718D4FC8-2385-4666-A49C-6EA97FCDB4E3}" dt="2025-12-27T10:45:57.663" v="108" actId="208"/>
        <pc:sldMkLst>
          <pc:docMk/>
          <pc:sldMk cId="4162389677" sldId="1046"/>
        </pc:sldMkLst>
        <pc:spChg chg="mod">
          <ac:chgData name="LAMIAE BEZZAZ" userId="f9bc3cc0-8e1c-4944-afa8-b4b36bbf20e1" providerId="ADAL" clId="{718D4FC8-2385-4666-A49C-6EA97FCDB4E3}" dt="2025-12-27T10:43:56.951" v="83" actId="1076"/>
          <ac:spMkLst>
            <pc:docMk/>
            <pc:sldMk cId="4162389677" sldId="1046"/>
            <ac:spMk id="3" creationId="{66085BE0-BCD7-0393-F95D-B8DE4FE4DB94}"/>
          </ac:spMkLst>
        </pc:spChg>
        <pc:spChg chg="mod">
          <ac:chgData name="LAMIAE BEZZAZ" userId="f9bc3cc0-8e1c-4944-afa8-b4b36bbf20e1" providerId="ADAL" clId="{718D4FC8-2385-4666-A49C-6EA97FCDB4E3}" dt="2025-12-27T10:43:53.525" v="82" actId="1076"/>
          <ac:spMkLst>
            <pc:docMk/>
            <pc:sldMk cId="4162389677" sldId="1046"/>
            <ac:spMk id="4" creationId="{F2CE2FD5-FB47-E225-83B4-B7EB05EB12D3}"/>
          </ac:spMkLst>
        </pc:spChg>
        <pc:spChg chg="mod">
          <ac:chgData name="LAMIAE BEZZAZ" userId="f9bc3cc0-8e1c-4944-afa8-b4b36bbf20e1" providerId="ADAL" clId="{718D4FC8-2385-4666-A49C-6EA97FCDB4E3}" dt="2025-12-27T10:45:55.153" v="106" actId="207"/>
          <ac:spMkLst>
            <pc:docMk/>
            <pc:sldMk cId="4162389677" sldId="1046"/>
            <ac:spMk id="5" creationId="{B169DB9B-0569-A014-3E6C-6EE431481F23}"/>
          </ac:spMkLst>
        </pc:spChg>
        <pc:picChg chg="del">
          <ac:chgData name="LAMIAE BEZZAZ" userId="f9bc3cc0-8e1c-4944-afa8-b4b36bbf20e1" providerId="ADAL" clId="{718D4FC8-2385-4666-A49C-6EA97FCDB4E3}" dt="2025-12-27T10:43:41.252" v="80" actId="478"/>
          <ac:picMkLst>
            <pc:docMk/>
            <pc:sldMk cId="4162389677" sldId="1046"/>
            <ac:picMk id="9" creationId="{67160111-B7AD-5DF8-0713-AA5527A72AF5}"/>
          </ac:picMkLst>
        </pc:picChg>
        <pc:picChg chg="del">
          <ac:chgData name="LAMIAE BEZZAZ" userId="f9bc3cc0-8e1c-4944-afa8-b4b36bbf20e1" providerId="ADAL" clId="{718D4FC8-2385-4666-A49C-6EA97FCDB4E3}" dt="2025-12-27T10:43:41.252" v="80" actId="478"/>
          <ac:picMkLst>
            <pc:docMk/>
            <pc:sldMk cId="4162389677" sldId="1046"/>
            <ac:picMk id="13" creationId="{4BDD6F91-F183-F610-96BE-0C5FCFB8D683}"/>
          </ac:picMkLst>
        </pc:picChg>
        <pc:picChg chg="add mod">
          <ac:chgData name="LAMIAE BEZZAZ" userId="f9bc3cc0-8e1c-4944-afa8-b4b36bbf20e1" providerId="ADAL" clId="{718D4FC8-2385-4666-A49C-6EA97FCDB4E3}" dt="2025-12-27T10:44:24.579" v="86" actId="1076"/>
          <ac:picMkLst>
            <pc:docMk/>
            <pc:sldMk cId="4162389677" sldId="1046"/>
            <ac:picMk id="14" creationId="{659C28E9-6F55-441E-80B7-E5B448D92C93}"/>
          </ac:picMkLst>
        </pc:picChg>
        <pc:picChg chg="del">
          <ac:chgData name="LAMIAE BEZZAZ" userId="f9bc3cc0-8e1c-4944-afa8-b4b36bbf20e1" providerId="ADAL" clId="{718D4FC8-2385-4666-A49C-6EA97FCDB4E3}" dt="2025-12-27T10:43:41.252" v="80" actId="478"/>
          <ac:picMkLst>
            <pc:docMk/>
            <pc:sldMk cId="4162389677" sldId="1046"/>
            <ac:picMk id="15" creationId="{873CC4DD-AD1A-4713-3AA6-716E3F739C74}"/>
          </ac:picMkLst>
        </pc:picChg>
        <pc:picChg chg="add mod">
          <ac:chgData name="LAMIAE BEZZAZ" userId="f9bc3cc0-8e1c-4944-afa8-b4b36bbf20e1" providerId="ADAL" clId="{718D4FC8-2385-4666-A49C-6EA97FCDB4E3}" dt="2025-12-27T10:45:18.756" v="102" actId="1076"/>
          <ac:picMkLst>
            <pc:docMk/>
            <pc:sldMk cId="4162389677" sldId="1046"/>
            <ac:picMk id="16" creationId="{78B289A5-20DB-4C19-8BCD-4F5E2509EE34}"/>
          </ac:picMkLst>
        </pc:picChg>
        <pc:picChg chg="add mod">
          <ac:chgData name="LAMIAE BEZZAZ" userId="f9bc3cc0-8e1c-4944-afa8-b4b36bbf20e1" providerId="ADAL" clId="{718D4FC8-2385-4666-A49C-6EA97FCDB4E3}" dt="2025-12-27T10:45:57.663" v="108" actId="208"/>
          <ac:picMkLst>
            <pc:docMk/>
            <pc:sldMk cId="4162389677" sldId="1046"/>
            <ac:picMk id="17" creationId="{F2534E89-A073-47B4-BD94-F026B0EA2231}"/>
          </ac:picMkLst>
        </pc:picChg>
      </pc:sldChg>
      <pc:sldChg chg="addSp delSp modSp">
        <pc:chgData name="LAMIAE BEZZAZ" userId="f9bc3cc0-8e1c-4944-afa8-b4b36bbf20e1" providerId="ADAL" clId="{718D4FC8-2385-4666-A49C-6EA97FCDB4E3}" dt="2025-12-27T10:40:30.967" v="46" actId="1076"/>
        <pc:sldMkLst>
          <pc:docMk/>
          <pc:sldMk cId="2371590782" sldId="1065"/>
        </pc:sldMkLst>
        <pc:spChg chg="mod">
          <ac:chgData name="LAMIAE BEZZAZ" userId="f9bc3cc0-8e1c-4944-afa8-b4b36bbf20e1" providerId="ADAL" clId="{718D4FC8-2385-4666-A49C-6EA97FCDB4E3}" dt="2025-12-27T10:40:03.704" v="43" actId="1076"/>
          <ac:spMkLst>
            <pc:docMk/>
            <pc:sldMk cId="2371590782" sldId="1065"/>
            <ac:spMk id="3" creationId="{97598748-1DF3-2241-3C15-8DDE670DDF63}"/>
          </ac:spMkLst>
        </pc:spChg>
        <pc:spChg chg="mod">
          <ac:chgData name="LAMIAE BEZZAZ" userId="f9bc3cc0-8e1c-4944-afa8-b4b36bbf20e1" providerId="ADAL" clId="{718D4FC8-2385-4666-A49C-6EA97FCDB4E3}" dt="2025-12-27T10:39:53.215" v="41" actId="1076"/>
          <ac:spMkLst>
            <pc:docMk/>
            <pc:sldMk cId="2371590782" sldId="1065"/>
            <ac:spMk id="4" creationId="{672F773E-DC64-9382-8967-842EE35A577C}"/>
          </ac:spMkLst>
        </pc:spChg>
        <pc:spChg chg="add del">
          <ac:chgData name="LAMIAE BEZZAZ" userId="f9bc3cc0-8e1c-4944-afa8-b4b36bbf20e1" providerId="ADAL" clId="{718D4FC8-2385-4666-A49C-6EA97FCDB4E3}" dt="2025-12-27T10:39:15.195" v="36"/>
          <ac:spMkLst>
            <pc:docMk/>
            <pc:sldMk cId="2371590782" sldId="1065"/>
            <ac:spMk id="5" creationId="{1F1845B6-5439-429C-B2D3-C5983CC5BDEC}"/>
          </ac:spMkLst>
        </pc:spChg>
        <pc:spChg chg="mod">
          <ac:chgData name="LAMIAE BEZZAZ" userId="f9bc3cc0-8e1c-4944-afa8-b4b36bbf20e1" providerId="ADAL" clId="{718D4FC8-2385-4666-A49C-6EA97FCDB4E3}" dt="2025-12-27T10:39:55.615" v="42" actId="1076"/>
          <ac:spMkLst>
            <pc:docMk/>
            <pc:sldMk cId="2371590782" sldId="1065"/>
            <ac:spMk id="6" creationId="{1D3E9823-FA87-C57F-7AFB-0E3FE06699B3}"/>
          </ac:spMkLst>
        </pc:spChg>
        <pc:spChg chg="mod">
          <ac:chgData name="LAMIAE BEZZAZ" userId="f9bc3cc0-8e1c-4944-afa8-b4b36bbf20e1" providerId="ADAL" clId="{718D4FC8-2385-4666-A49C-6EA97FCDB4E3}" dt="2025-12-27T10:38:05.886" v="30" actId="20577"/>
          <ac:spMkLst>
            <pc:docMk/>
            <pc:sldMk cId="2371590782" sldId="1065"/>
            <ac:spMk id="10" creationId="{B078CF2D-3BCE-6268-50D1-0D9FD9E94CC1}"/>
          </ac:spMkLst>
        </pc:spChg>
        <pc:picChg chg="del mod">
          <ac:chgData name="LAMIAE BEZZAZ" userId="f9bc3cc0-8e1c-4944-afa8-b4b36bbf20e1" providerId="ADAL" clId="{718D4FC8-2385-4666-A49C-6EA97FCDB4E3}" dt="2025-12-27T10:38:10.685" v="33" actId="478"/>
          <ac:picMkLst>
            <pc:docMk/>
            <pc:sldMk cId="2371590782" sldId="1065"/>
            <ac:picMk id="8" creationId="{D36CF110-B466-3FB7-5D52-9358E6A7A431}"/>
          </ac:picMkLst>
        </pc:picChg>
        <pc:picChg chg="del">
          <ac:chgData name="LAMIAE BEZZAZ" userId="f9bc3cc0-8e1c-4944-afa8-b4b36bbf20e1" providerId="ADAL" clId="{718D4FC8-2385-4666-A49C-6EA97FCDB4E3}" dt="2025-12-27T10:38:08.607" v="31" actId="478"/>
          <ac:picMkLst>
            <pc:docMk/>
            <pc:sldMk cId="2371590782" sldId="1065"/>
            <ac:picMk id="13" creationId="{5957A708-ABBF-8416-2E3E-8D2816762245}"/>
          </ac:picMkLst>
        </pc:picChg>
        <pc:picChg chg="add mod">
          <ac:chgData name="LAMIAE BEZZAZ" userId="f9bc3cc0-8e1c-4944-afa8-b4b36bbf20e1" providerId="ADAL" clId="{718D4FC8-2385-4666-A49C-6EA97FCDB4E3}" dt="2025-12-27T10:39:27.383" v="38" actId="1076"/>
          <ac:picMkLst>
            <pc:docMk/>
            <pc:sldMk cId="2371590782" sldId="1065"/>
            <ac:picMk id="14" creationId="{41894F98-197B-444A-BF9E-E3B5FF02D3A1}"/>
          </ac:picMkLst>
        </pc:picChg>
        <pc:picChg chg="del">
          <ac:chgData name="LAMIAE BEZZAZ" userId="f9bc3cc0-8e1c-4944-afa8-b4b36bbf20e1" providerId="ADAL" clId="{718D4FC8-2385-4666-A49C-6EA97FCDB4E3}" dt="2025-12-27T10:38:12.407" v="34" actId="478"/>
          <ac:picMkLst>
            <pc:docMk/>
            <pc:sldMk cId="2371590782" sldId="1065"/>
            <ac:picMk id="15" creationId="{CF94225C-47DC-6A1A-DE09-6BBF45C635F4}"/>
          </ac:picMkLst>
        </pc:picChg>
        <pc:picChg chg="add del mod">
          <ac:chgData name="LAMIAE BEZZAZ" userId="f9bc3cc0-8e1c-4944-afa8-b4b36bbf20e1" providerId="ADAL" clId="{718D4FC8-2385-4666-A49C-6EA97FCDB4E3}" dt="2025-12-27T10:40:21.423" v="44" actId="478"/>
          <ac:picMkLst>
            <pc:docMk/>
            <pc:sldMk cId="2371590782" sldId="1065"/>
            <ac:picMk id="16" creationId="{455DF69F-578D-4F97-8746-A428E544F792}"/>
          </ac:picMkLst>
        </pc:picChg>
        <pc:picChg chg="add mod">
          <ac:chgData name="LAMIAE BEZZAZ" userId="f9bc3cc0-8e1c-4944-afa8-b4b36bbf20e1" providerId="ADAL" clId="{718D4FC8-2385-4666-A49C-6EA97FCDB4E3}" dt="2025-12-27T10:39:27.383" v="38" actId="1076"/>
          <ac:picMkLst>
            <pc:docMk/>
            <pc:sldMk cId="2371590782" sldId="1065"/>
            <ac:picMk id="17" creationId="{FDCD0CC3-74F5-4AE3-8B76-D64DB632E1BC}"/>
          </ac:picMkLst>
        </pc:picChg>
        <pc:picChg chg="add mod">
          <ac:chgData name="LAMIAE BEZZAZ" userId="f9bc3cc0-8e1c-4944-afa8-b4b36bbf20e1" providerId="ADAL" clId="{718D4FC8-2385-4666-A49C-6EA97FCDB4E3}" dt="2025-12-27T10:40:30.967" v="46" actId="1076"/>
          <ac:picMkLst>
            <pc:docMk/>
            <pc:sldMk cId="2371590782" sldId="1065"/>
            <ac:picMk id="18" creationId="{66FD8F0D-D60D-4959-8981-40F1EAC597B4}"/>
          </ac:picMkLst>
        </pc:picChg>
      </pc:sldChg>
      <pc:sldChg chg="addSp delSp modSp">
        <pc:chgData name="LAMIAE BEZZAZ" userId="f9bc3cc0-8e1c-4944-afa8-b4b36bbf20e1" providerId="ADAL" clId="{718D4FC8-2385-4666-A49C-6EA97FCDB4E3}" dt="2025-12-27T10:47:35.595" v="124" actId="14100"/>
        <pc:sldMkLst>
          <pc:docMk/>
          <pc:sldMk cId="3972311393" sldId="1066"/>
        </pc:sldMkLst>
        <pc:spChg chg="mod">
          <ac:chgData name="LAMIAE BEZZAZ" userId="f9bc3cc0-8e1c-4944-afa8-b4b36bbf20e1" providerId="ADAL" clId="{718D4FC8-2385-4666-A49C-6EA97FCDB4E3}" dt="2025-12-27T10:47:35.595" v="124" actId="14100"/>
          <ac:spMkLst>
            <pc:docMk/>
            <pc:sldMk cId="3972311393" sldId="1066"/>
            <ac:spMk id="11" creationId="{9EE7AAC7-F8F0-31C5-94A1-564C82288A58}"/>
          </ac:spMkLst>
        </pc:spChg>
        <pc:picChg chg="del">
          <ac:chgData name="LAMIAE BEZZAZ" userId="f9bc3cc0-8e1c-4944-afa8-b4b36bbf20e1" providerId="ADAL" clId="{718D4FC8-2385-4666-A49C-6EA97FCDB4E3}" dt="2025-12-27T10:46:34.385" v="115" actId="478"/>
          <ac:picMkLst>
            <pc:docMk/>
            <pc:sldMk cId="3972311393" sldId="1066"/>
            <ac:picMk id="7" creationId="{AACB096F-B36D-4ED0-A2FA-704BDFACB7E8}"/>
          </ac:picMkLst>
        </pc:picChg>
        <pc:picChg chg="add mod ord">
          <ac:chgData name="LAMIAE BEZZAZ" userId="f9bc3cc0-8e1c-4944-afa8-b4b36bbf20e1" providerId="ADAL" clId="{718D4FC8-2385-4666-A49C-6EA97FCDB4E3}" dt="2025-12-27T10:47:31.631" v="123" actId="1076"/>
          <ac:picMkLst>
            <pc:docMk/>
            <pc:sldMk cId="3972311393" sldId="1066"/>
            <ac:picMk id="8" creationId="{2D27625A-5D00-4B2A-AEE8-E4F9C3DA5095}"/>
          </ac:picMkLst>
        </pc:picChg>
      </pc:sldChg>
      <pc:sldChg chg="addSp delSp modSp">
        <pc:chgData name="LAMIAE BEZZAZ" userId="f9bc3cc0-8e1c-4944-afa8-b4b36bbf20e1" providerId="ADAL" clId="{718D4FC8-2385-4666-A49C-6EA97FCDB4E3}" dt="2025-12-27T10:51:21.053" v="144" actId="164"/>
        <pc:sldMkLst>
          <pc:docMk/>
          <pc:sldMk cId="4282025355" sldId="1067"/>
        </pc:sldMkLst>
        <pc:grpChg chg="add mod">
          <ac:chgData name="LAMIAE BEZZAZ" userId="f9bc3cc0-8e1c-4944-afa8-b4b36bbf20e1" providerId="ADAL" clId="{718D4FC8-2385-4666-A49C-6EA97FCDB4E3}" dt="2025-12-27T10:51:21.053" v="144" actId="164"/>
          <ac:grpSpMkLst>
            <pc:docMk/>
            <pc:sldMk cId="4282025355" sldId="1067"/>
            <ac:grpSpMk id="22" creationId="{0121880A-00BC-4686-98E7-33D074A18771}"/>
          </ac:grpSpMkLst>
        </pc:grpChg>
        <pc:grpChg chg="del">
          <ac:chgData name="LAMIAE BEZZAZ" userId="f9bc3cc0-8e1c-4944-afa8-b4b36bbf20e1" providerId="ADAL" clId="{718D4FC8-2385-4666-A49C-6EA97FCDB4E3}" dt="2025-12-27T10:47:42.524" v="125" actId="478"/>
          <ac:grpSpMkLst>
            <pc:docMk/>
            <pc:sldMk cId="4282025355" sldId="1067"/>
            <ac:grpSpMk id="23" creationId="{00591DD9-8F83-4501-948F-A49F176028EF}"/>
          </ac:grpSpMkLst>
        </pc:grpChg>
        <pc:picChg chg="add mod">
          <ac:chgData name="LAMIAE BEZZAZ" userId="f9bc3cc0-8e1c-4944-afa8-b4b36bbf20e1" providerId="ADAL" clId="{718D4FC8-2385-4666-A49C-6EA97FCDB4E3}" dt="2025-12-27T10:51:21.053" v="144" actId="164"/>
          <ac:picMkLst>
            <pc:docMk/>
            <pc:sldMk cId="4282025355" sldId="1067"/>
            <ac:picMk id="4" creationId="{D9113062-9731-4EB5-8103-7EB48BCAF651}"/>
          </ac:picMkLst>
        </pc:picChg>
        <pc:cxnChg chg="add mod">
          <ac:chgData name="LAMIAE BEZZAZ" userId="f9bc3cc0-8e1c-4944-afa8-b4b36bbf20e1" providerId="ADAL" clId="{718D4FC8-2385-4666-A49C-6EA97FCDB4E3}" dt="2025-12-27T10:51:21.053" v="144" actId="164"/>
          <ac:cxnSpMkLst>
            <pc:docMk/>
            <pc:sldMk cId="4282025355" sldId="1067"/>
            <ac:cxnSpMk id="7" creationId="{274CBAE1-27CF-4F99-A76C-9AE977A91FBC}"/>
          </ac:cxnSpMkLst>
        </pc:cxnChg>
        <pc:cxnChg chg="add mod">
          <ac:chgData name="LAMIAE BEZZAZ" userId="f9bc3cc0-8e1c-4944-afa8-b4b36bbf20e1" providerId="ADAL" clId="{718D4FC8-2385-4666-A49C-6EA97FCDB4E3}" dt="2025-12-27T10:51:21.053" v="144" actId="164"/>
          <ac:cxnSpMkLst>
            <pc:docMk/>
            <pc:sldMk cId="4282025355" sldId="1067"/>
            <ac:cxnSpMk id="19" creationId="{60A11C4E-16D7-4A6A-8793-38D0C425692A}"/>
          </ac:cxnSpMkLst>
        </pc:cxnChg>
        <pc:cxnChg chg="add mod">
          <ac:chgData name="LAMIAE BEZZAZ" userId="f9bc3cc0-8e1c-4944-afa8-b4b36bbf20e1" providerId="ADAL" clId="{718D4FC8-2385-4666-A49C-6EA97FCDB4E3}" dt="2025-12-27T10:51:21.053" v="144" actId="164"/>
          <ac:cxnSpMkLst>
            <pc:docMk/>
            <pc:sldMk cId="4282025355" sldId="1067"/>
            <ac:cxnSpMk id="20" creationId="{70FAF470-42E8-4A9B-A7DB-1D3C9B4691A1}"/>
          </ac:cxnSpMkLst>
        </pc:cxnChg>
      </pc:sldChg>
      <pc:sldChg chg="addSp delSp modSp">
        <pc:chgData name="LAMIAE BEZZAZ" userId="f9bc3cc0-8e1c-4944-afa8-b4b36bbf20e1" providerId="ADAL" clId="{718D4FC8-2385-4666-A49C-6EA97FCDB4E3}" dt="2025-12-27T10:51:58.943" v="150" actId="14100"/>
        <pc:sldMkLst>
          <pc:docMk/>
          <pc:sldMk cId="539735270" sldId="1068"/>
        </pc:sldMkLst>
        <pc:spChg chg="mod">
          <ac:chgData name="LAMIAE BEZZAZ" userId="f9bc3cc0-8e1c-4944-afa8-b4b36bbf20e1" providerId="ADAL" clId="{718D4FC8-2385-4666-A49C-6EA97FCDB4E3}" dt="2025-12-27T10:51:58.943" v="150" actId="14100"/>
          <ac:spMkLst>
            <pc:docMk/>
            <pc:sldMk cId="539735270" sldId="1068"/>
            <ac:spMk id="4" creationId="{2FCF3D64-5BA2-7349-EC16-A48A0A5DF60B}"/>
          </ac:spMkLst>
        </pc:spChg>
        <pc:picChg chg="del">
          <ac:chgData name="LAMIAE BEZZAZ" userId="f9bc3cc0-8e1c-4944-afa8-b4b36bbf20e1" providerId="ADAL" clId="{718D4FC8-2385-4666-A49C-6EA97FCDB4E3}" dt="2025-12-27T10:51:27.405" v="145" actId="478"/>
          <ac:picMkLst>
            <pc:docMk/>
            <pc:sldMk cId="539735270" sldId="1068"/>
            <ac:picMk id="8" creationId="{124B0A56-A929-46FE-A0E1-775D9C46A0E2}"/>
          </ac:picMkLst>
        </pc:picChg>
        <pc:picChg chg="add mod ord">
          <ac:chgData name="LAMIAE BEZZAZ" userId="f9bc3cc0-8e1c-4944-afa8-b4b36bbf20e1" providerId="ADAL" clId="{718D4FC8-2385-4666-A49C-6EA97FCDB4E3}" dt="2025-12-27T10:51:51.352" v="148" actId="171"/>
          <ac:picMkLst>
            <pc:docMk/>
            <pc:sldMk cId="539735270" sldId="1068"/>
            <ac:picMk id="9" creationId="{E92744D2-B54E-4BA3-B531-BAA83196F43F}"/>
          </ac:picMkLst>
        </pc:picChg>
      </pc:sldChg>
      <pc:sldChg chg="modSp">
        <pc:chgData name="LAMIAE BEZZAZ" userId="f9bc3cc0-8e1c-4944-afa8-b4b36bbf20e1" providerId="ADAL" clId="{718D4FC8-2385-4666-A49C-6EA97FCDB4E3}" dt="2025-12-27T10:37:34.863" v="16" actId="20577"/>
        <pc:sldMkLst>
          <pc:docMk/>
          <pc:sldMk cId="3162170649" sldId="1076"/>
        </pc:sldMkLst>
        <pc:spChg chg="mod">
          <ac:chgData name="LAMIAE BEZZAZ" userId="f9bc3cc0-8e1c-4944-afa8-b4b36bbf20e1" providerId="ADAL" clId="{718D4FC8-2385-4666-A49C-6EA97FCDB4E3}" dt="2025-12-27T10:37:34.863" v="16" actId="20577"/>
          <ac:spMkLst>
            <pc:docMk/>
            <pc:sldMk cId="3162170649" sldId="1076"/>
            <ac:spMk id="4" creationId="{F0F6C204-CCC0-5E9F-75DA-99D50E89C837}"/>
          </ac:spMkLst>
        </pc:spChg>
        <pc:spChg chg="mod">
          <ac:chgData name="LAMIAE BEZZAZ" userId="f9bc3cc0-8e1c-4944-afa8-b4b36bbf20e1" providerId="ADAL" clId="{718D4FC8-2385-4666-A49C-6EA97FCDB4E3}" dt="2025-12-27T10:37:15.489" v="10" actId="20577"/>
          <ac:spMkLst>
            <pc:docMk/>
            <pc:sldMk cId="3162170649" sldId="1076"/>
            <ac:spMk id="5" creationId="{8EE33BEB-4722-9337-B3A4-0DA8AE354BA7}"/>
          </ac:spMkLst>
        </pc:spChg>
        <pc:spChg chg="mod">
          <ac:chgData name="LAMIAE BEZZAZ" userId="f9bc3cc0-8e1c-4944-afa8-b4b36bbf20e1" providerId="ADAL" clId="{718D4FC8-2385-4666-A49C-6EA97FCDB4E3}" dt="2025-12-27T10:37:10.389" v="3" actId="20577"/>
          <ac:spMkLst>
            <pc:docMk/>
            <pc:sldMk cId="3162170649" sldId="1076"/>
            <ac:spMk id="6" creationId="{0172B532-9CCA-B7A0-9267-071825526996}"/>
          </ac:spMkLst>
        </pc:spChg>
      </pc:sldChg>
      <pc:sldChg chg="del">
        <pc:chgData name="LAMIAE BEZZAZ" userId="f9bc3cc0-8e1c-4944-afa8-b4b36bbf20e1" providerId="ADAL" clId="{718D4FC8-2385-4666-A49C-6EA97FCDB4E3}" dt="2025-12-27T10:41:33.098" v="53" actId="47"/>
        <pc:sldMkLst>
          <pc:docMk/>
          <pc:sldMk cId="981384717" sldId="1077"/>
        </pc:sldMkLst>
      </pc:sldChg>
      <pc:sldChg chg="addSp delSp modSp">
        <pc:chgData name="LAMIAE BEZZAZ" userId="f9bc3cc0-8e1c-4944-afa8-b4b36bbf20e1" providerId="ADAL" clId="{718D4FC8-2385-4666-A49C-6EA97FCDB4E3}" dt="2025-12-27T10:43:27.510" v="78"/>
        <pc:sldMkLst>
          <pc:docMk/>
          <pc:sldMk cId="643251725" sldId="1078"/>
        </pc:sldMkLst>
        <pc:spChg chg="mod">
          <ac:chgData name="LAMIAE BEZZAZ" userId="f9bc3cc0-8e1c-4944-afa8-b4b36bbf20e1" providerId="ADAL" clId="{718D4FC8-2385-4666-A49C-6EA97FCDB4E3}" dt="2025-12-27T10:43:27.510" v="78"/>
          <ac:spMkLst>
            <pc:docMk/>
            <pc:sldMk cId="643251725" sldId="1078"/>
            <ac:spMk id="2" creationId="{EAD23AAA-6296-FBD9-60D8-C32ECFB2AF5B}"/>
          </ac:spMkLst>
        </pc:spChg>
        <pc:spChg chg="mod">
          <ac:chgData name="LAMIAE BEZZAZ" userId="f9bc3cc0-8e1c-4944-afa8-b4b36bbf20e1" providerId="ADAL" clId="{718D4FC8-2385-4666-A49C-6EA97FCDB4E3}" dt="2025-12-27T10:42:41.807" v="72" actId="20577"/>
          <ac:spMkLst>
            <pc:docMk/>
            <pc:sldMk cId="643251725" sldId="1078"/>
            <ac:spMk id="5" creationId="{C4DA146D-AE25-2873-51FB-66C0DD23E1B5}"/>
          </ac:spMkLst>
        </pc:spChg>
        <pc:picChg chg="del">
          <ac:chgData name="LAMIAE BEZZAZ" userId="f9bc3cc0-8e1c-4944-afa8-b4b36bbf20e1" providerId="ADAL" clId="{718D4FC8-2385-4666-A49C-6EA97FCDB4E3}" dt="2025-12-27T10:41:42.985" v="54" actId="478"/>
          <ac:picMkLst>
            <pc:docMk/>
            <pc:sldMk cId="643251725" sldId="1078"/>
            <ac:picMk id="9" creationId="{1FB45DEA-0122-516A-C18B-AEE581212980}"/>
          </ac:picMkLst>
        </pc:picChg>
        <pc:picChg chg="del">
          <ac:chgData name="LAMIAE BEZZAZ" userId="f9bc3cc0-8e1c-4944-afa8-b4b36bbf20e1" providerId="ADAL" clId="{718D4FC8-2385-4666-A49C-6EA97FCDB4E3}" dt="2025-12-27T10:41:43.821" v="55" actId="478"/>
          <ac:picMkLst>
            <pc:docMk/>
            <pc:sldMk cId="643251725" sldId="1078"/>
            <ac:picMk id="13" creationId="{F727BDA0-F4FA-3A39-D835-50DC865BE6FB}"/>
          </ac:picMkLst>
        </pc:picChg>
        <pc:picChg chg="add mod">
          <ac:chgData name="LAMIAE BEZZAZ" userId="f9bc3cc0-8e1c-4944-afa8-b4b36bbf20e1" providerId="ADAL" clId="{718D4FC8-2385-4666-A49C-6EA97FCDB4E3}" dt="2025-12-27T10:41:50.431" v="58" actId="1076"/>
          <ac:picMkLst>
            <pc:docMk/>
            <pc:sldMk cId="643251725" sldId="1078"/>
            <ac:picMk id="14" creationId="{77639361-BFEB-4A4A-8BE0-146DCFCF9F3A}"/>
          </ac:picMkLst>
        </pc:picChg>
        <pc:picChg chg="del">
          <ac:chgData name="LAMIAE BEZZAZ" userId="f9bc3cc0-8e1c-4944-afa8-b4b36bbf20e1" providerId="ADAL" clId="{718D4FC8-2385-4666-A49C-6EA97FCDB4E3}" dt="2025-12-27T10:41:45.558" v="56" actId="478"/>
          <ac:picMkLst>
            <pc:docMk/>
            <pc:sldMk cId="643251725" sldId="1078"/>
            <ac:picMk id="15" creationId="{D096BFF8-415E-D4FA-202D-845CC5DD50F4}"/>
          </ac:picMkLst>
        </pc:picChg>
        <pc:picChg chg="add mod">
          <ac:chgData name="LAMIAE BEZZAZ" userId="f9bc3cc0-8e1c-4944-afa8-b4b36bbf20e1" providerId="ADAL" clId="{718D4FC8-2385-4666-A49C-6EA97FCDB4E3}" dt="2025-12-27T10:41:50.431" v="58" actId="1076"/>
          <ac:picMkLst>
            <pc:docMk/>
            <pc:sldMk cId="643251725" sldId="1078"/>
            <ac:picMk id="16" creationId="{84BDC7E5-009A-40DE-B95D-FB40B92212F1}"/>
          </ac:picMkLst>
        </pc:picChg>
        <pc:picChg chg="add mod">
          <ac:chgData name="LAMIAE BEZZAZ" userId="f9bc3cc0-8e1c-4944-afa8-b4b36bbf20e1" providerId="ADAL" clId="{718D4FC8-2385-4666-A49C-6EA97FCDB4E3}" dt="2025-12-27T10:42:17.437" v="60" actId="1076"/>
          <ac:picMkLst>
            <pc:docMk/>
            <pc:sldMk cId="643251725" sldId="1078"/>
            <ac:picMk id="17" creationId="{DB46D43A-D955-4B77-8A82-3CF819D58CCB}"/>
          </ac:picMkLst>
        </pc:picChg>
      </pc:sldChg>
      <pc:sldChg chg="del">
        <pc:chgData name="LAMIAE BEZZAZ" userId="f9bc3cc0-8e1c-4944-afa8-b4b36bbf20e1" providerId="ADAL" clId="{718D4FC8-2385-4666-A49C-6EA97FCDB4E3}" dt="2025-12-27T10:43:31.337" v="79" actId="47"/>
        <pc:sldMkLst>
          <pc:docMk/>
          <pc:sldMk cId="1786172955" sldId="1080"/>
        </pc:sldMkLst>
      </pc:sldChg>
      <pc:sldChg chg="del">
        <pc:chgData name="LAMIAE BEZZAZ" userId="f9bc3cc0-8e1c-4944-afa8-b4b36bbf20e1" providerId="ADAL" clId="{718D4FC8-2385-4666-A49C-6EA97FCDB4E3}" dt="2025-12-27T10:46:30.727" v="114" actId="47"/>
        <pc:sldMkLst>
          <pc:docMk/>
          <pc:sldMk cId="3657854656" sldId="1081"/>
        </pc:sldMkLst>
      </pc:sldChg>
      <pc:sldChg chg="modSp">
        <pc:chgData name="LAMIAE BEZZAZ" userId="f9bc3cc0-8e1c-4944-afa8-b4b36bbf20e1" providerId="ADAL" clId="{718D4FC8-2385-4666-A49C-6EA97FCDB4E3}" dt="2025-12-27T22:24:00.571" v="160" actId="20577"/>
        <pc:sldMkLst>
          <pc:docMk/>
          <pc:sldMk cId="2973669081" sldId="1087"/>
        </pc:sldMkLst>
        <pc:spChg chg="mod">
          <ac:chgData name="LAMIAE BEZZAZ" userId="f9bc3cc0-8e1c-4944-afa8-b4b36bbf20e1" providerId="ADAL" clId="{718D4FC8-2385-4666-A49C-6EA97FCDB4E3}" dt="2025-12-27T22:24:00.571" v="160" actId="20577"/>
          <ac:spMkLst>
            <pc:docMk/>
            <pc:sldMk cId="2973669081" sldId="1087"/>
            <ac:spMk id="16" creationId="{9B353816-CB50-7372-8D08-4D9DF81580EE}"/>
          </ac:spMkLst>
        </pc:spChg>
      </pc:sldChg>
      <pc:sldChg chg="modSp add">
        <pc:chgData name="LAMIAE BEZZAZ" userId="f9bc3cc0-8e1c-4944-afa8-b4b36bbf20e1" providerId="ADAL" clId="{718D4FC8-2385-4666-A49C-6EA97FCDB4E3}" dt="2025-12-27T10:41:28.509" v="52"/>
        <pc:sldMkLst>
          <pc:docMk/>
          <pc:sldMk cId="3348854092" sldId="1091"/>
        </pc:sldMkLst>
        <pc:spChg chg="mod">
          <ac:chgData name="LAMIAE BEZZAZ" userId="f9bc3cc0-8e1c-4944-afa8-b4b36bbf20e1" providerId="ADAL" clId="{718D4FC8-2385-4666-A49C-6EA97FCDB4E3}" dt="2025-12-27T10:41:28.509" v="52"/>
          <ac:spMkLst>
            <pc:docMk/>
            <pc:sldMk cId="3348854092" sldId="1091"/>
            <ac:spMk id="2" creationId="{AE9E2277-A265-42A0-BD4A-F13AFD2DE728}"/>
          </ac:spMkLst>
        </pc:spChg>
        <pc:spChg chg="mod">
          <ac:chgData name="LAMIAE BEZZAZ" userId="f9bc3cc0-8e1c-4944-afa8-b4b36bbf20e1" providerId="ADAL" clId="{718D4FC8-2385-4666-A49C-6EA97FCDB4E3}" dt="2025-12-27T10:41:12.027" v="51" actId="207"/>
          <ac:spMkLst>
            <pc:docMk/>
            <pc:sldMk cId="3348854092" sldId="1091"/>
            <ac:spMk id="10" creationId="{B078CF2D-3BCE-6268-50D1-0D9FD9E94CC1}"/>
          </ac:spMkLst>
        </pc:spChg>
        <pc:picChg chg="mod">
          <ac:chgData name="LAMIAE BEZZAZ" userId="f9bc3cc0-8e1c-4944-afa8-b4b36bbf20e1" providerId="ADAL" clId="{718D4FC8-2385-4666-A49C-6EA97FCDB4E3}" dt="2025-12-27T10:41:07.976" v="50" actId="1582"/>
          <ac:picMkLst>
            <pc:docMk/>
            <pc:sldMk cId="3348854092" sldId="1091"/>
            <ac:picMk id="18" creationId="{66FD8F0D-D60D-4959-8981-40F1EAC597B4}"/>
          </ac:picMkLst>
        </pc:picChg>
      </pc:sldChg>
      <pc:sldChg chg="modSp add">
        <pc:chgData name="LAMIAE BEZZAZ" userId="f9bc3cc0-8e1c-4944-afa8-b4b36bbf20e1" providerId="ADAL" clId="{718D4FC8-2385-4666-A49C-6EA97FCDB4E3}" dt="2025-12-27T10:43:12.206" v="77" actId="1582"/>
        <pc:sldMkLst>
          <pc:docMk/>
          <pc:sldMk cId="3908393876" sldId="1092"/>
        </pc:sldMkLst>
        <pc:spChg chg="mod">
          <ac:chgData name="LAMIAE BEZZAZ" userId="f9bc3cc0-8e1c-4944-afa8-b4b36bbf20e1" providerId="ADAL" clId="{718D4FC8-2385-4666-A49C-6EA97FCDB4E3}" dt="2025-12-27T10:42:53.804" v="75" actId="207"/>
          <ac:spMkLst>
            <pc:docMk/>
            <pc:sldMk cId="3908393876" sldId="1092"/>
            <ac:spMk id="5" creationId="{C4DA146D-AE25-2873-51FB-66C0DD23E1B5}"/>
          </ac:spMkLst>
        </pc:spChg>
        <pc:picChg chg="mod">
          <ac:chgData name="LAMIAE BEZZAZ" userId="f9bc3cc0-8e1c-4944-afa8-b4b36bbf20e1" providerId="ADAL" clId="{718D4FC8-2385-4666-A49C-6EA97FCDB4E3}" dt="2025-12-27T10:43:12.206" v="77" actId="1582"/>
          <ac:picMkLst>
            <pc:docMk/>
            <pc:sldMk cId="3908393876" sldId="1092"/>
            <ac:picMk id="17" creationId="{DB46D43A-D955-4B77-8A82-3CF819D58CCB}"/>
          </ac:picMkLst>
        </pc:picChg>
      </pc:sldChg>
      <pc:sldChg chg="modSp add">
        <pc:chgData name="LAMIAE BEZZAZ" userId="f9bc3cc0-8e1c-4944-afa8-b4b36bbf20e1" providerId="ADAL" clId="{718D4FC8-2385-4666-A49C-6EA97FCDB4E3}" dt="2025-12-27T10:46:19.284" v="113" actId="1582"/>
        <pc:sldMkLst>
          <pc:docMk/>
          <pc:sldMk cId="1130681731" sldId="1093"/>
        </pc:sldMkLst>
        <pc:spChg chg="mod">
          <ac:chgData name="LAMIAE BEZZAZ" userId="f9bc3cc0-8e1c-4944-afa8-b4b36bbf20e1" providerId="ADAL" clId="{718D4FC8-2385-4666-A49C-6EA97FCDB4E3}" dt="2025-12-27T10:46:10.744" v="111" actId="207"/>
          <ac:spMkLst>
            <pc:docMk/>
            <pc:sldMk cId="1130681731" sldId="1093"/>
            <ac:spMk id="5" creationId="{B169DB9B-0569-A014-3E6C-6EE431481F23}"/>
          </ac:spMkLst>
        </pc:spChg>
        <pc:picChg chg="mod">
          <ac:chgData name="LAMIAE BEZZAZ" userId="f9bc3cc0-8e1c-4944-afa8-b4b36bbf20e1" providerId="ADAL" clId="{718D4FC8-2385-4666-A49C-6EA97FCDB4E3}" dt="2025-12-27T10:46:19.284" v="113" actId="1582"/>
          <ac:picMkLst>
            <pc:docMk/>
            <pc:sldMk cId="1130681731" sldId="1093"/>
            <ac:picMk id="17" creationId="{F2534E89-A073-47B4-BD94-F026B0EA223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74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3330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4015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3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62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4498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94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286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421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742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7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30/12/2025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83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0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customXml" Target="../ink/ink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7" Type="http://schemas.openxmlformats.org/officeDocument/2006/relationships/image" Target="../media/image2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50.png"/><Relationship Id="rId4" Type="http://schemas.openxmlformats.org/officeDocument/2006/relationships/customXml" Target="../ink/ink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customXml" Target="../ink/ink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7" Type="http://schemas.openxmlformats.org/officeDocument/2006/relationships/image" Target="../media/image2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51.png"/><Relationship Id="rId4" Type="http://schemas.openxmlformats.org/officeDocument/2006/relationships/customXml" Target="../ink/ink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4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0.PNG"/><Relationship Id="rId5" Type="http://schemas.openxmlformats.org/officeDocument/2006/relationships/customXml" Target="../ink/ink12.xml"/><Relationship Id="rId10" Type="http://schemas.openxmlformats.org/officeDocument/2006/relationships/image" Target="../media/image51.png"/><Relationship Id="rId4" Type="http://schemas.openxmlformats.org/officeDocument/2006/relationships/image" Target="../media/image400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00.png"/><Relationship Id="rId7" Type="http://schemas.openxmlformats.org/officeDocument/2006/relationships/image" Target="../media/image4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510.png"/><Relationship Id="rId4" Type="http://schemas.openxmlformats.org/officeDocument/2006/relationships/customXml" Target="../ink/ink14.xml"/><Relationship Id="rId9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2.png"/><Relationship Id="rId7" Type="http://schemas.openxmlformats.org/officeDocument/2006/relationships/image" Target="../media/image52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1.png"/><Relationship Id="rId4" Type="http://schemas.openxmlformats.org/officeDocument/2006/relationships/customXml" Target="../ink/ink16.xml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0.png"/><Relationship Id="rId7" Type="http://schemas.openxmlformats.org/officeDocument/2006/relationships/image" Target="../media/image5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510.png"/><Relationship Id="rId4" Type="http://schemas.openxmlformats.org/officeDocument/2006/relationships/customXml" Target="../ink/ink18.xml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41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0.xml"/><Relationship Id="rId6" Type="http://schemas.openxmlformats.org/officeDocument/2006/relationships/customXml" Target="../ink/ink20.xml"/><Relationship Id="rId11" Type="http://schemas.openxmlformats.org/officeDocument/2006/relationships/image" Target="../media/image57.png"/><Relationship Id="rId5" Type="http://schemas.openxmlformats.org/officeDocument/2006/relationships/image" Target="../media/image400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0.png"/><Relationship Id="rId7" Type="http://schemas.openxmlformats.org/officeDocument/2006/relationships/image" Target="../media/image55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510.png"/><Relationship Id="rId4" Type="http://schemas.openxmlformats.org/officeDocument/2006/relationships/customXml" Target="../ink/ink22.xml"/><Relationship Id="rId9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30.png"/><Relationship Id="rId7" Type="http://schemas.openxmlformats.org/officeDocument/2006/relationships/image" Target="../media/image27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40.png"/><Relationship Id="rId4" Type="http://schemas.openxmlformats.org/officeDocument/2006/relationships/customXml" Target="../ink/ink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0D16F5-1A28-4B4C-8D89-A6FA10CA5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W2_S4 (dialogue)">
            <a:hlinkClick r:id="" action="ppaction://media"/>
            <a:extLst>
              <a:ext uri="{FF2B5EF4-FFF2-40B4-BE49-F238E27FC236}">
                <a16:creationId xmlns:a16="http://schemas.microsoft.com/office/drawing/2014/main" id="{65AC4A8F-D4B7-4A67-AAE0-6B897CA2C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740" y="2079813"/>
            <a:ext cx="7958259" cy="37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83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D6C4506-F95B-465E-AC88-F86ADDBDA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7" t="2128" r="2174"/>
          <a:stretch/>
        </p:blipFill>
        <p:spPr>
          <a:xfrm>
            <a:off x="923364" y="1882588"/>
            <a:ext cx="7608635" cy="46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7C3AF-BB2D-4DA1-5199-F9592FA64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57BD478C-0B17-5EA2-6F18-CB63403FD4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265CAB60-9803-9E85-F377-82CAD016E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DDA32E-AF64-A18F-4A3D-80FD33533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2901BCDD-D8C9-7B38-0556-4DDB4EF9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E440D9-DC0A-4D64-8D70-657F77265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62" y="2045826"/>
            <a:ext cx="7731676" cy="42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651B09B4-E6F7-2405-496F-5B69B6ED9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660C9718-9219-4B07-6C86-B8A7A452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D09714-67F6-4006-BD9F-5691B54B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90" y="3083488"/>
            <a:ext cx="3548420" cy="3188073"/>
          </a:xfrm>
          <a:prstGeom prst="round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FDAC28-1FA4-4089-E8A7-8332C871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53135" y="2471393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BF151A-9F20-284F-47E6-2D554775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96217" y="2474489"/>
            <a:ext cx="1383692" cy="122418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EA7F3CAC-BAC6-78D1-6806-16E7D40E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2F9DBA7-3486-C7FF-9BBE-102572BB427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D62F49-62AD-EC36-868B-34583F30C9BF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8949A25-B3E3-82E6-2D1F-FB6CB51B72FA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F65756-330A-FF90-E81D-BCECF3CA7D9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5D18A13-26AB-0955-F0BA-C0E0FC515D15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93AE46-51E6-A6B6-9F86-EAF8A64EADE0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89D79A-F9A0-01C3-7EF9-D7F5BB3A5A9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63224B4-F17D-517E-17DB-B0F762C8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79185B-4326-1D47-C90A-D59057423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159D-804F-F469-60EE-E3E57E0C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EBEA1DC-EBC5-FF27-8775-B326FEAEB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B328DBE5-EF81-7D26-DBF9-EE35F236C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BCFAAA-E242-6818-C366-2E1B3495AC31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fille et le garçon se rencontrent dans le jardin. Chacun demande à l’autre ce qu’il aime faire à l’école.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6083E8-EC47-0AA9-0C92-0E8FAF9B6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35" y="3429001"/>
            <a:ext cx="2975129" cy="2673000"/>
          </a:xfrm>
          <a:prstGeom prst="round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B809B2-5A00-72AD-3DB3-5FB9E250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1879" y="3083488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3440EF-A871-9F50-A5A5-00BFF2C8DD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258645" y="3083488"/>
            <a:ext cx="1383692" cy="1224189"/>
          </a:xfrm>
          <a:prstGeom prst="rect">
            <a:avLst/>
          </a:prstGeom>
        </p:spPr>
      </p:pic>
      <p:sp>
        <p:nvSpPr>
          <p:cNvPr id="19" name="Titre 8">
            <a:extLst>
              <a:ext uri="{FF2B5EF4-FFF2-40B4-BE49-F238E27FC236}">
                <a16:creationId xmlns:a16="http://schemas.microsoft.com/office/drawing/2014/main" id="{AFE1C7B8-081B-BF7F-7964-01E0556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3471282-8E93-B85F-083C-2EA007ACC6E9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FEB04F-5650-9D96-81DB-EE2B0B09AD78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6D2BB64-7EC7-52D9-27DD-75455B83DE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AD0215-4CD8-BDDB-9AF6-51E57F5EE92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EEBC821-D8FA-C577-8E70-3E35F646FB4F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F4650BC-E1FD-E11D-0DA5-7CAF45CABA53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CCC7A1B-877B-C4A3-6DE4-5FAA8C7F883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6CCE0D-0E18-C7DA-E18F-D2E28986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133A55-9685-6075-3EAB-5E04B7BFE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63B2-A3B6-9BF7-230C-D089F4E4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D30929E-E515-FBA9-DB23-40CC715A6E3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FD8C0CD-8546-CEEE-0DBD-206323ECF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25C3D9B-648A-F62F-D441-38A5C5E4E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AutoShape 4">
            <a:extLst>
              <a:ext uri="{FF2B5EF4-FFF2-40B4-BE49-F238E27FC236}">
                <a16:creationId xmlns:a16="http://schemas.microsoft.com/office/drawing/2014/main" id="{5EFD29EA-379C-197B-42C3-0A5A715D1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2" descr="Image générée">
            <a:extLst>
              <a:ext uri="{FF2B5EF4-FFF2-40B4-BE49-F238E27FC236}">
                <a16:creationId xmlns:a16="http://schemas.microsoft.com/office/drawing/2014/main" id="{D9EC8450-D455-F5E3-5AAD-7BC395689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B353816-CB50-7372-8D08-4D9DF81580EE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fille et le garçon se rencontrent dans le jardin. Chacun demande à l’autre ce qu’il aime faire à l’école.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5FF795-B126-6655-8249-CEA0C4B8E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35" y="3429001"/>
            <a:ext cx="2975129" cy="2673000"/>
          </a:xfrm>
          <a:prstGeom prst="round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0DF6CF1-ED9C-EA35-CA2A-29262D9DB0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1879" y="3083488"/>
            <a:ext cx="1383692" cy="12241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CD5DB78-C2F5-2E6A-5A01-29D6AFABB7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258645" y="3083488"/>
            <a:ext cx="1383692" cy="1224189"/>
          </a:xfrm>
          <a:prstGeom prst="rect">
            <a:avLst/>
          </a:prstGeom>
        </p:spPr>
      </p:pic>
      <p:sp>
        <p:nvSpPr>
          <p:cNvPr id="20" name="Titre 8">
            <a:extLst>
              <a:ext uri="{FF2B5EF4-FFF2-40B4-BE49-F238E27FC236}">
                <a16:creationId xmlns:a16="http://schemas.microsoft.com/office/drawing/2014/main" id="{4A5BE55C-4E0B-6875-1783-2C547D28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3242C3-9E36-56B7-D955-E344991EF59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182604-AA4D-AE87-FEB1-E5D835B46D2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C75B51B-C970-BDCB-AD9A-0474907A72C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A66A1CC-05EE-51B0-4B3B-B3EB8B110EB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2317938-8615-EE61-18BE-8BA39627EA9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3ADBA-33B4-D3C7-898A-E24A51634B9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2973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EE58-8AED-5D7B-59B3-4773A180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493F7D0-3C35-6E4F-DD9D-92F02379325C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0B4B83-7165-8B30-A02E-A211E3AD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62A6CEE4-5645-000E-399F-B9511ACDA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Image générée">
            <a:extLst>
              <a:ext uri="{FF2B5EF4-FFF2-40B4-BE49-F238E27FC236}">
                <a16:creationId xmlns:a16="http://schemas.microsoft.com/office/drawing/2014/main" id="{7EC247AE-E673-EEE9-11EA-363494763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EFBB5F-CF04-0207-9FE4-DD245F6874E2}"/>
              </a:ext>
            </a:extLst>
          </p:cNvPr>
          <p:cNvSpPr txBox="1"/>
          <p:nvPr/>
        </p:nvSpPr>
        <p:spPr>
          <a:xfrm>
            <a:off x="995876" y="2258086"/>
            <a:ext cx="715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La fille et le garçon se rencontrent dans le jardin. Chacun demande à l’autre ce qu’il aime faire à l’école.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02186DC-3B6F-A97D-163E-862D56410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35" y="3429001"/>
            <a:ext cx="2975129" cy="2673000"/>
          </a:xfrm>
          <a:prstGeom prst="round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6E705D-9D0C-2910-5014-E24EF02220B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1879" y="3083488"/>
            <a:ext cx="1383692" cy="12241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B02502-7611-4154-51B0-DAEDEAB05F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258645" y="3083488"/>
            <a:ext cx="1383692" cy="1224189"/>
          </a:xfrm>
          <a:prstGeom prst="rect">
            <a:avLst/>
          </a:prstGeom>
        </p:spPr>
      </p:pic>
      <p:sp>
        <p:nvSpPr>
          <p:cNvPr id="18" name="Titre 8">
            <a:extLst>
              <a:ext uri="{FF2B5EF4-FFF2-40B4-BE49-F238E27FC236}">
                <a16:creationId xmlns:a16="http://schemas.microsoft.com/office/drawing/2014/main" id="{60D107D6-A9A9-E9F4-87AA-54DD9DCD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48B669F-A1A7-8300-BCCF-09DCF395CE2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2CD9CE-E2BE-0D00-4394-31DFE2AED1D3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6B1F121-41F8-43E6-4E07-4F9A49EFE3A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FD938D-BED7-68D4-A3E9-2EE0CD9BB41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984C53-093A-CE34-35D5-A3102CFE3EF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6162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reprenant 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: er – </a:t>
            </a:r>
            <a:r>
              <a:rPr lang="fr-FR" sz="1400" dirty="0" err="1"/>
              <a:t>ez</a:t>
            </a:r>
            <a:r>
              <a:rPr lang="fr-FR" sz="1400" dirty="0"/>
              <a:t> – et – 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Les articles définis et les articles indéfinis.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MA" dirty="0"/>
              <a:t>Il convient de lancer le mode diaporama 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4770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Maintenant, on va apprendre à utiliser les articles définis et les articles indéfinis.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Soyez attentifs.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1319704" y="3013501"/>
            <a:ext cx="6504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Les </a:t>
            </a:r>
            <a:r>
              <a:rPr lang="fr-FR" sz="48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articles définis </a:t>
            </a:r>
          </a:p>
          <a:p>
            <a:pPr algn="ctr"/>
            <a:r>
              <a:rPr lang="fr-FR" sz="4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et les </a:t>
            </a:r>
            <a:r>
              <a:rPr lang="fr-FR" sz="48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articles indéfinis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Light" panose="020F0502020204030204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Light" panose="020F0502020204030204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W3_S4 (langue)">
            <a:hlinkClick r:id="" action="ppaction://media"/>
            <a:extLst>
              <a:ext uri="{FF2B5EF4-FFF2-40B4-BE49-F238E27FC236}">
                <a16:creationId xmlns:a16="http://schemas.microsoft.com/office/drawing/2014/main" id="{8A7D4CDE-6D3B-4274-97C7-222CCF907A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88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1904087"/>
            <a:ext cx="7620000" cy="406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98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2F49B5A-9AC3-4B8D-ADD7-73010F49109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7292ABA-11BB-46DA-B230-E026BF8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84D43C-685A-4AC1-8DC9-4CB831E6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B66E399-AA6F-43B2-AED3-93E842705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882" y="1822848"/>
            <a:ext cx="6544235" cy="44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 Le » ou « Les »?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890337" y="3684438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dessins animés.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2510476" y="2220219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Le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Les</a:t>
            </a: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dessins animés.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0918587-B35C-0BEE-5C8D-0D15EFDCF56C}"/>
              </a:ext>
            </a:extLst>
          </p:cNvPr>
          <p:cNvSpPr txBox="1"/>
          <p:nvPr/>
        </p:nvSpPr>
        <p:spPr>
          <a:xfrm>
            <a:off x="890337" y="2978877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Le</a:t>
            </a:r>
            <a:r>
              <a:rPr lang="fr-FR" sz="4000" b="1" dirty="0">
                <a:solidFill>
                  <a:srgbClr val="FF0000"/>
                </a:solidFill>
                <a:latin typeface="Dosis SemiBold" pitchFamily="2" charset="0"/>
                <a:cs typeface="Arial" panose="020B0604020202020204" pitchFamily="34" charset="0"/>
              </a:rPr>
              <a:t>s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dessin</a:t>
            </a:r>
            <a:r>
              <a:rPr lang="fr-FR" sz="4000" b="1" dirty="0">
                <a:solidFill>
                  <a:srgbClr val="FF0000"/>
                </a:solidFill>
                <a:latin typeface="Dosis SemiBold" pitchFamily="2" charset="0"/>
                <a:cs typeface="Arial" panose="020B0604020202020204" pitchFamily="34" charset="0"/>
              </a:rPr>
              <a:t>s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animés.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 Un » ou « Une »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193E4D-2959-D246-7CEB-76F25710A747}"/>
              </a:ext>
            </a:extLst>
          </p:cNvPr>
          <p:cNvSpPr txBox="1"/>
          <p:nvPr/>
        </p:nvSpPr>
        <p:spPr>
          <a:xfrm>
            <a:off x="1168674" y="367059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classe.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CEFFF23-D768-4B33-8FA6-03C64D9DAD30}"/>
              </a:ext>
            </a:extLst>
          </p:cNvPr>
          <p:cNvSpPr/>
          <p:nvPr/>
        </p:nvSpPr>
        <p:spPr>
          <a:xfrm>
            <a:off x="2386267" y="2607043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Un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84AFE8-9D44-4D68-995A-E537A0E10625}"/>
              </a:ext>
            </a:extLst>
          </p:cNvPr>
          <p:cNvSpPr/>
          <p:nvPr/>
        </p:nvSpPr>
        <p:spPr>
          <a:xfrm>
            <a:off x="5131769" y="2575411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Une</a:t>
            </a:r>
          </a:p>
        </p:txBody>
      </p:sp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classe.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221CF4E-A12B-3CF1-25F2-9DB547110531}"/>
              </a:ext>
            </a:extLst>
          </p:cNvPr>
          <p:cNvSpPr txBox="1"/>
          <p:nvPr/>
        </p:nvSpPr>
        <p:spPr>
          <a:xfrm>
            <a:off x="2216922" y="2978877"/>
            <a:ext cx="471015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Une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classe.</a:t>
            </a:r>
            <a:endParaRPr lang="fr-MA" sz="4000" dirty="0">
              <a:solidFill>
                <a:srgbClr val="424D7B"/>
              </a:solidFill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3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« La » ou « L’ »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193E4D-2959-D246-7CEB-76F25710A747}"/>
              </a:ext>
            </a:extLst>
          </p:cNvPr>
          <p:cNvSpPr txBox="1"/>
          <p:nvPr/>
        </p:nvSpPr>
        <p:spPr>
          <a:xfrm>
            <a:off x="1168674" y="367059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écriture.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CEFFF23-D768-4B33-8FA6-03C64D9DAD30}"/>
              </a:ext>
            </a:extLst>
          </p:cNvPr>
          <p:cNvSpPr/>
          <p:nvPr/>
        </p:nvSpPr>
        <p:spPr>
          <a:xfrm>
            <a:off x="2386267" y="2607043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La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84AFE8-9D44-4D68-995A-E537A0E10625}"/>
              </a:ext>
            </a:extLst>
          </p:cNvPr>
          <p:cNvSpPr/>
          <p:nvPr/>
        </p:nvSpPr>
        <p:spPr>
          <a:xfrm>
            <a:off x="5131769" y="2575411"/>
            <a:ext cx="1625966" cy="612000"/>
          </a:xfrm>
          <a:prstGeom prst="roundRect">
            <a:avLst/>
          </a:prstGeom>
          <a:solidFill>
            <a:srgbClr val="EBE3F1"/>
          </a:solidFill>
          <a:ln>
            <a:solidFill>
              <a:srgbClr val="4B537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424D7B"/>
                </a:solidFill>
                <a:latin typeface="Dosis SemiBold" panose="020B0604020202020204" charset="0"/>
              </a:rPr>
              <a:t>L’</a:t>
            </a:r>
          </a:p>
        </p:txBody>
      </p:sp>
    </p:spTree>
    <p:extLst>
      <p:ext uri="{BB962C8B-B14F-4D97-AF65-F5344CB8AC3E}">
        <p14:creationId xmlns:p14="http://schemas.microsoft.com/office/powerpoint/2010/main" val="42895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L’écriture.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221CF4E-A12B-3CF1-25F2-9DB547110531}"/>
              </a:ext>
            </a:extLst>
          </p:cNvPr>
          <p:cNvSpPr txBox="1"/>
          <p:nvPr/>
        </p:nvSpPr>
        <p:spPr>
          <a:xfrm>
            <a:off x="2216922" y="2978877"/>
            <a:ext cx="471015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L’</a:t>
            </a:r>
            <a:r>
              <a:rPr lang="fr-FR" sz="4000" b="1" dirty="0">
                <a:solidFill>
                  <a:srgbClr val="FF0000"/>
                </a:solidFill>
                <a:latin typeface="Dosis SemiBold" pitchFamily="2" charset="0"/>
                <a:cs typeface="Arial" panose="020B0604020202020204" pitchFamily="34" charset="0"/>
              </a:rPr>
              <a:t>é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criture.</a:t>
            </a:r>
            <a:endParaRPr lang="fr-MA" sz="4000" dirty="0">
              <a:solidFill>
                <a:srgbClr val="424D7B"/>
              </a:solidFill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94674E0-B4A0-4D05-B470-DE6926CF3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24" y="1615551"/>
            <a:ext cx="3208149" cy="435494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48.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C863AA-2938-BFB1-1CBE-E75561F92252}"/>
              </a:ext>
            </a:extLst>
          </p:cNvPr>
          <p:cNvSpPr/>
          <p:nvPr/>
        </p:nvSpPr>
        <p:spPr>
          <a:xfrm>
            <a:off x="2967923" y="3702938"/>
            <a:ext cx="3208149" cy="12186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4. 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910792"/>
            <a:ext cx="3289659" cy="32896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E05F87-FC3D-46CC-9275-464170AF1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" y="2599765"/>
            <a:ext cx="3289659" cy="26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EADE983-D9A5-4866-9C15-E4C9F3567F75}"/>
              </a:ext>
            </a:extLst>
          </p:cNvPr>
          <p:cNvGrpSpPr/>
          <p:nvPr/>
        </p:nvGrpSpPr>
        <p:grpSpPr>
          <a:xfrm>
            <a:off x="2145487" y="2222953"/>
            <a:ext cx="4853026" cy="2412094"/>
            <a:chOff x="734974" y="2196353"/>
            <a:chExt cx="7674051" cy="362174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72A3678-F31E-4305-95AB-2694A0DB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70"/>
            <a:stretch/>
          </p:blipFill>
          <p:spPr>
            <a:xfrm>
              <a:off x="734974" y="2196353"/>
              <a:ext cx="7674051" cy="3558988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A75997D-B6B7-4B16-831C-CC95CFF19BF0}"/>
                </a:ext>
              </a:extLst>
            </p:cNvPr>
            <p:cNvSpPr/>
            <p:nvPr/>
          </p:nvSpPr>
          <p:spPr>
            <a:xfrm>
              <a:off x="3281082" y="2330824"/>
              <a:ext cx="1147483" cy="887505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F2FF80F-DD15-432C-8548-2AD39CDC97C0}"/>
                </a:ext>
              </a:extLst>
            </p:cNvPr>
            <p:cNvSpPr/>
            <p:nvPr/>
          </p:nvSpPr>
          <p:spPr>
            <a:xfrm>
              <a:off x="3666564" y="3639672"/>
              <a:ext cx="1147483" cy="887505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A11DD3A-E220-4FD1-831D-3FA9A5E7467A}"/>
                </a:ext>
              </a:extLst>
            </p:cNvPr>
            <p:cNvSpPr/>
            <p:nvPr/>
          </p:nvSpPr>
          <p:spPr>
            <a:xfrm>
              <a:off x="1981199" y="2985247"/>
              <a:ext cx="1147483" cy="887505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3FA883F-C55A-4351-B8E7-71FDBC8479AE}"/>
                </a:ext>
              </a:extLst>
            </p:cNvPr>
            <p:cNvSpPr/>
            <p:nvPr/>
          </p:nvSpPr>
          <p:spPr>
            <a:xfrm>
              <a:off x="3128681" y="4370830"/>
              <a:ext cx="726142" cy="728115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0707A63-FD6B-4483-A1BE-720181B41A77}"/>
                </a:ext>
              </a:extLst>
            </p:cNvPr>
            <p:cNvSpPr/>
            <p:nvPr/>
          </p:nvSpPr>
          <p:spPr>
            <a:xfrm>
              <a:off x="1981199" y="4930590"/>
              <a:ext cx="1004048" cy="887505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Les articles définis et les articles indéfinis.</a:t>
            </a:r>
            <a:endParaRPr lang="fr-MA" sz="1400" dirty="0"/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 comprenant les graphèmes : er – </a:t>
            </a:r>
            <a:r>
              <a:rPr lang="fr-FR" sz="1400" dirty="0" err="1"/>
              <a:t>ez</a:t>
            </a:r>
            <a:r>
              <a:rPr lang="fr-FR" sz="1400" dirty="0"/>
              <a:t> – et – es.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C41C9A0-A9C4-6B71-B690-1DD20F94B2E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AFD61B0-7D53-9243-05E3-D57159953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E2AAD1-0825-AA59-80B5-16E402E05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sz="4200" b="1" dirty="0" err="1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dî</a:t>
            </a:r>
            <a:r>
              <a:rPr lang="fr-FR" sz="4200" b="1" dirty="0" err="1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200" b="1" dirty="0" err="1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6059759" y="3429000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bonn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ED40EE3-A008-7F11-B3A7-3A7103FA19B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ED40EE3-A008-7F11-B3A7-3A7103FA19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69824BA-F4FD-8887-1735-BC43B2D6A3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69824BA-F4FD-8887-1735-BC43B2D6A3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4A36D35-0DA9-2B34-7F6C-0DF8C05424C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DB146C7-5BE1-414B-7E45-E4C6451AC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17C49E-7485-A75D-EC60-A11414E7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BD0B5A88-66BC-6735-BEF0-87513253033D}"/>
              </a:ext>
            </a:extLst>
          </p:cNvPr>
          <p:cNvSpPr txBox="1">
            <a:spLocks/>
          </p:cNvSpPr>
          <p:nvPr/>
        </p:nvSpPr>
        <p:spPr>
          <a:xfrm>
            <a:off x="5548707" y="3423684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boulang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B43A400E-DC8E-2ACC-0913-26D6C04C3410}"/>
              </a:ext>
            </a:extLst>
          </p:cNvPr>
          <p:cNvSpPr txBox="1">
            <a:spLocks/>
          </p:cNvSpPr>
          <p:nvPr/>
        </p:nvSpPr>
        <p:spPr>
          <a:xfrm>
            <a:off x="271979" y="3423684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lac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712D1AFA-BF25-4AE6-8A0D-4F3E0186C337}"/>
              </a:ext>
            </a:extLst>
          </p:cNvPr>
          <p:cNvSpPr txBox="1">
            <a:spLocks/>
          </p:cNvSpPr>
          <p:nvPr/>
        </p:nvSpPr>
        <p:spPr>
          <a:xfrm>
            <a:off x="2912571" y="3405243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part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ECDCD12-EF73-3900-28BC-41525DB2C11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A1AB8C6-1717-A224-CE68-2F1D9F8C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A38E93-89FA-A6CE-2BE3-D5DE0505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364198" y="3481698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es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5970399" y="3476125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jou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904706" y="348169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goût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ECDCD12-EF73-3900-28BC-41525DB2C11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A1AB8C6-1717-A224-CE68-2F1D9F8C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A38E93-89FA-A6CE-2BE3-D5DE0505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6049152" y="3429000"/>
            <a:ext cx="2470976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fou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3287450" y="3429000"/>
            <a:ext cx="2665402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port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623872" y="3429000"/>
            <a:ext cx="270948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es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000" b="1" dirty="0">
              <a:solidFill>
                <a:schemeClr val="accent1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3042675" y="2077239"/>
            <a:ext cx="33200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jouet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894F98-197B-444A-BF9E-E3B5FF02D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8" y="3425492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CD0CC3-74F5-4AE3-8B76-D64DB632E1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68" y="3423554"/>
            <a:ext cx="1711300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FD8F0D-D60D-4959-8981-40F1EAC597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38" y="3423554"/>
            <a:ext cx="171315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1C2318E-890D-4060-807D-3EA52B9B7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56" y="2483222"/>
            <a:ext cx="1566526" cy="267148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FA4DD0-C673-4FB2-AE44-081567BF8BBF}"/>
              </a:ext>
            </a:extLst>
          </p:cNvPr>
          <p:cNvGrpSpPr/>
          <p:nvPr/>
        </p:nvGrpSpPr>
        <p:grpSpPr>
          <a:xfrm>
            <a:off x="3665965" y="2483222"/>
            <a:ext cx="3115030" cy="2671483"/>
            <a:chOff x="-31423" y="-53337"/>
            <a:chExt cx="9015895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80769B6-0823-4B06-8104-CD6B04592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423" y="-53337"/>
              <a:ext cx="4635017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34BEAF6-8043-4F8C-A859-9CD573F9B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445" y="-53337"/>
              <a:ext cx="4534027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54AA0C0-10F3-4F5A-BF4E-04F9A89CC9BE}"/>
              </a:ext>
            </a:extLst>
          </p:cNvPr>
          <p:cNvGrpSpPr/>
          <p:nvPr/>
        </p:nvGrpSpPr>
        <p:grpSpPr>
          <a:xfrm>
            <a:off x="376010" y="2483222"/>
            <a:ext cx="3142844" cy="2671483"/>
            <a:chOff x="-4940533" y="-53337"/>
            <a:chExt cx="9096398" cy="68580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EA17AA2-0971-48CE-85B6-2F9C4BE82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40533" y="-53337"/>
              <a:ext cx="4553582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F4F23F3-856E-4DC7-9A65-36B5DEC9B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6296" y="-53337"/>
              <a:ext cx="4562161" cy="6804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3042675" y="2077239"/>
            <a:ext cx="33200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jouet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126FDA-2337-B80E-3F02-2708AA51C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8" y="3425492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CABA93-9D6B-538E-3B14-3A4F237A6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68" y="3423554"/>
            <a:ext cx="17113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277FF9-77B1-49BC-EA90-79CB533F8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38" y="3423554"/>
            <a:ext cx="1713154" cy="18720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488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AAD7F79-EFCD-8B26-5DE3-0F23BC9681E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AAD7F79-EFCD-8B26-5DE3-0F23BC9681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887627" y="1988413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goûter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639361-BFEB-4A4A-8BE0-146DCFCF9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32" y="3123050"/>
            <a:ext cx="1711297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BDC7E5-009A-40DE-B95D-FB40B92212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6" y="3123050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46D43A-D955-4B77-8A82-3CF819D58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24" y="3123050"/>
            <a:ext cx="1711300" cy="1872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A6D8E0F-19FA-19DD-0C90-CEB1EA84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06" y="785295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32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AAD7F79-EFCD-8B26-5DE3-0F23BC9681E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AAD7F79-EFCD-8B26-5DE3-0F23BC9681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887627" y="1988413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goûter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639361-BFEB-4A4A-8BE0-146DCFCF9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32" y="3123050"/>
            <a:ext cx="1711297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BDC7E5-009A-40DE-B95D-FB40B92212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6" y="3123050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46D43A-D955-4B77-8A82-3CF819D58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24" y="3123050"/>
            <a:ext cx="1711300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5F1F542-DD60-D340-B166-8AB892D5925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nez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59C28E9-6F55-441E-80B7-E5B448D92C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88" y="2873041"/>
            <a:ext cx="1711300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B289A5-20DB-4C19-8BCD-4F5E2509EE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61" y="2873041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534E89-A073-47B4-BD94-F026B0EA22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94" y="2873041"/>
            <a:ext cx="184294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5F1F542-DD60-D340-B166-8AB892D5925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5F1F542-DD60-D340-B166-8AB892D592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nez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59C28E9-6F55-441E-80B7-E5B448D92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88" y="2873041"/>
            <a:ext cx="1711300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B289A5-20DB-4C19-8BCD-4F5E2509EE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61" y="2873041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534E89-A073-47B4-BD94-F026B0EA22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94" y="2873041"/>
            <a:ext cx="1842940" cy="2016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DA04513-C9E2-CECC-4C86-91F48BB1667A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41. Réalisez l’activité 4 avec votre voisin. Je vais circuler entre les rangs pour vous aider.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59"/>
          <a:stretch>
            <a:fillRect/>
          </a:stretch>
        </p:blipFill>
        <p:spPr>
          <a:xfrm>
            <a:off x="5324948" y="2842938"/>
            <a:ext cx="3241578" cy="24858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27625A-5D00-4B2A-AEE8-E4F9C3DA5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63" y="1679632"/>
            <a:ext cx="3408560" cy="481251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EE7AAC7-F8F0-31C5-94A1-564C82288A58}"/>
              </a:ext>
            </a:extLst>
          </p:cNvPr>
          <p:cNvSpPr/>
          <p:nvPr/>
        </p:nvSpPr>
        <p:spPr>
          <a:xfrm>
            <a:off x="1572967" y="4764750"/>
            <a:ext cx="3228752" cy="146068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3DE48AF-F03F-1E88-5FAA-94374BA72A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BF4CEAB-E833-D9AB-5650-9ABA0F52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948509-AFB5-6699-7274-C14027CEF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3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121880A-00BC-4686-98E7-33D074A18771}"/>
              </a:ext>
            </a:extLst>
          </p:cNvPr>
          <p:cNvGrpSpPr/>
          <p:nvPr/>
        </p:nvGrpSpPr>
        <p:grpSpPr>
          <a:xfrm>
            <a:off x="829118" y="2056363"/>
            <a:ext cx="7636402" cy="3959452"/>
            <a:chOff x="829118" y="2056363"/>
            <a:chExt cx="7636402" cy="395945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9113062-9731-4EB5-8103-7EB48BCA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18" y="2056363"/>
              <a:ext cx="7636402" cy="3959452"/>
            </a:xfrm>
            <a:prstGeom prst="rect">
              <a:avLst/>
            </a:prstGeom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274CBAE1-27CF-4F99-A76C-9AE977A91FBC}"/>
                </a:ext>
              </a:extLst>
            </p:cNvPr>
            <p:cNvCxnSpPr/>
            <p:nvPr/>
          </p:nvCxnSpPr>
          <p:spPr>
            <a:xfrm>
              <a:off x="3895595" y="3093929"/>
              <a:ext cx="3645073" cy="125260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60A11C4E-16D7-4A6A-8793-38D0C42569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7588" y="3093929"/>
              <a:ext cx="1883080" cy="125260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70FAF470-42E8-4A9B-A7DB-1D3C9B469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70459" y="3093929"/>
              <a:ext cx="3587129" cy="125260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4002955" y="4275470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512" y="2271561"/>
            <a:ext cx="2169871" cy="34653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73421" y="507137"/>
            <a:ext cx="1355834" cy="1164008"/>
          </a:xfrm>
          <a:prstGeom prst="flowChartConnector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2744D2-B54E-4BA3-B531-BAA83196F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48" y="1597963"/>
            <a:ext cx="3408560" cy="481251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4416647" y="4122471"/>
            <a:ext cx="3311911" cy="5121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Oral – </a:t>
            </a: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er - et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ez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- es. 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Ecriture – Graphèmes : er - et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ez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- es.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Les articles définis et les articles indéfinis.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5097386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: er - et - </a:t>
            </a:r>
            <a:r>
              <a:rPr lang="fr-FR" sz="1400" dirty="0" err="1"/>
              <a:t>ez</a:t>
            </a:r>
            <a:r>
              <a:rPr lang="fr-FR" sz="1400" dirty="0"/>
              <a:t>- 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31471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9066" y="2403957"/>
            <a:ext cx="1940866" cy="3099592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597912" y="2396691"/>
            <a:ext cx="1771958" cy="3099592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Majd et Nada. 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635" y="2456851"/>
            <a:ext cx="3766730" cy="30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R_N2_P2_W3_S4 (dialogue)">
            <a:hlinkClick r:id="" action="ppaction://media"/>
            <a:extLst>
              <a:ext uri="{FF2B5EF4-FFF2-40B4-BE49-F238E27FC236}">
                <a16:creationId xmlns:a16="http://schemas.microsoft.com/office/drawing/2014/main" id="{8D31BC9C-3891-446C-AEF6-D1C207664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671" y="2229031"/>
            <a:ext cx="7940330" cy="37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84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FAB297-AC54-48CC-B03D-D864D3C0BB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278396-4DF5-4822-AE58-89C61EC24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A4D67A-A4FA-48D9-8459-AFFD2F64608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schemas.openxmlformats.org/package/2006/metadata/core-properties"/>
    <ds:schemaRef ds:uri="f0534ec5-868f-4ce6-85c7-99f0612daa5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8637</TotalTime>
  <Words>926</Words>
  <PresentationFormat>Affichage à l'écran (4:3)</PresentationFormat>
  <Paragraphs>163</Paragraphs>
  <Slides>47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47</vt:i4>
      </vt:variant>
    </vt:vector>
  </HeadingPairs>
  <TitlesOfParts>
    <vt:vector size="63" baseType="lpstr">
      <vt:lpstr>Dosis SemiBold</vt:lpstr>
      <vt:lpstr>Dosis ExtraBold</vt:lpstr>
      <vt:lpstr>Dosis Light</vt:lpstr>
      <vt:lpstr>Dosis Medium</vt:lpstr>
      <vt:lpstr>Aptos Display</vt:lpstr>
      <vt:lpstr>Calibri</vt:lpstr>
      <vt:lpstr>Dosis</vt:lpstr>
      <vt:lpstr>Arial</vt:lpstr>
      <vt:lpstr>Aptos</vt:lpstr>
      <vt:lpstr>Wingdings</vt:lpstr>
      <vt:lpstr>2_Conception personnalisée</vt:lpstr>
      <vt:lpstr>00_Env-Enseignant</vt:lpstr>
      <vt:lpstr>Oral</vt:lpstr>
      <vt:lpstr>Lecture</vt:lpstr>
      <vt:lpstr>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 avec Majd et Nada.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4</vt:lpstr>
      <vt:lpstr>Maintenant, on va apprendre à utiliser les articles définis et les articles indéfinis.  Soyez attentifs.</vt:lpstr>
      <vt:lpstr>Lecture de la vidéo </vt:lpstr>
      <vt:lpstr>Lisons ensemble. </vt:lpstr>
      <vt:lpstr>Qui veut compléter la phrase par « Le » ou « Les »? Levez la main. </vt:lpstr>
      <vt:lpstr>Les dessins animés.</vt:lpstr>
      <vt:lpstr>Qui veut compléter la phrase par « Un » ou « Une » ? Levez la main. </vt:lpstr>
      <vt:lpstr>Une classe.</vt:lpstr>
      <vt:lpstr>Qui veut compléter la phrase par « La » ou « L’ » ? Levez la main. </vt:lpstr>
      <vt:lpstr>L’écriture.</vt:lpstr>
      <vt:lpstr>Ouvrez le manuel à la page 48.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Qui veut lire ces mots ? </vt:lpstr>
      <vt:lpstr>Prenez vos ardoises. </vt:lpstr>
      <vt:lpstr>Lisez ce mot en silence. Ecrivez le numéro de la bonne image sur l’ardoise. Personne ne lit à voix haute. </vt:lpstr>
      <vt:lpstr>Levez les ardoises. Corrigez.</vt:lpstr>
      <vt:lpstr>Lisez ce mot en silence. Ecrivez le numéro de la bonne image sur l’ardoise. Personne ne lit à voix haute. </vt:lpstr>
      <vt:lpstr>Présentation PowerPoint</vt:lpstr>
      <vt:lpstr>Lisez ce mot en silence. Ecrivez le numéro de la bonne image sur l’ardoise. Personne ne lit à voix haute. </vt:lpstr>
      <vt:lpstr>Présentation PowerPoint</vt:lpstr>
      <vt:lpstr>Prenez vos livrets à la page 41. Réalisez l’activité 4 avec votre voisin.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2025-12-30T15:26:52Z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