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svg"/><Relationship Id="rId4" Type="http://schemas.openxmlformats.org/officeDocument/2006/relationships/image" Target="../media/image-1-4.png"/><Relationship Id="rId5" Type="http://schemas.openxmlformats.org/officeDocument/2006/relationships/image" Target="../media/image-1-5.svg"/><Relationship Id="rId6" Type="http://schemas.openxmlformats.org/officeDocument/2006/relationships/image" Target="../media/image-1-6.png"/><Relationship Id="rId7" Type="http://schemas.openxmlformats.org/officeDocument/2006/relationships/image" Target="../media/image-1-7.svg"/><Relationship Id="rId8" Type="http://schemas.openxmlformats.org/officeDocument/2006/relationships/slideLayout" Target="../slideLayouts/slideLayout1.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svg"/><Relationship Id="rId22" Type="http://schemas.openxmlformats.org/officeDocument/2006/relationships/image" Target="../media/image-11-22.png"/><Relationship Id="rId23" Type="http://schemas.openxmlformats.org/officeDocument/2006/relationships/image" Target="../media/image-11-23.png"/><Relationship Id="rId24" Type="http://schemas.openxmlformats.org/officeDocument/2006/relationships/image" Target="../media/image-11-24.svg"/><Relationship Id="rId25" Type="http://schemas.openxmlformats.org/officeDocument/2006/relationships/slideLayout" Target="../slideLayouts/slideLayout1.xml"/><Relationship Id="rId2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svg"/><Relationship Id="rId10" Type="http://schemas.openxmlformats.org/officeDocument/2006/relationships/image" Target="../media/image-12-10.png"/><Relationship Id="rId11" Type="http://schemas.openxmlformats.org/officeDocument/2006/relationships/image" Target="../media/image-12-11.svg"/><Relationship Id="rId12" Type="http://schemas.openxmlformats.org/officeDocument/2006/relationships/slideLayout" Target="../slideLayouts/slideLayout1.xml"/><Relationship Id="rId1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slideLayout" Target="../slideLayouts/slideLayout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png"/><Relationship Id="rId54" Type="http://schemas.openxmlformats.org/officeDocument/2006/relationships/slideLayout" Target="../slideLayouts/slideLayout1.xml"/><Relationship Id="rId5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svg"/><Relationship Id="rId6" Type="http://schemas.openxmlformats.org/officeDocument/2006/relationships/slideLayout" Target="../slideLayouts/slideLayout1.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svg"/><Relationship Id="rId12" Type="http://schemas.openxmlformats.org/officeDocument/2006/relationships/slideLayout" Target="../slideLayouts/slideLayout1.xml"/><Relationship Id="rId1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png"/><Relationship Id="rId13" Type="http://schemas.openxmlformats.org/officeDocument/2006/relationships/image" Target="../media/image-19-13.svg"/><Relationship Id="rId14" Type="http://schemas.openxmlformats.org/officeDocument/2006/relationships/image" Target="../media/image-19-14.png"/><Relationship Id="rId15" Type="http://schemas.openxmlformats.org/officeDocument/2006/relationships/image" Target="../media/image-19-15.png"/><Relationship Id="rId16" Type="http://schemas.openxmlformats.org/officeDocument/2006/relationships/image" Target="../media/image-19-16.svg"/><Relationship Id="rId17" Type="http://schemas.openxmlformats.org/officeDocument/2006/relationships/slideLayout" Target="../slideLayouts/slideLayout1.xml"/><Relationship Id="rId18"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slideLayout" Target="../slideLayouts/slideLayout1.xml"/><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image" Target="../media/image-20-9.png"/><Relationship Id="rId10" Type="http://schemas.openxmlformats.org/officeDocument/2006/relationships/slideLayout" Target="../slideLayouts/slideLayout1.xml"/><Relationship Id="rId1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png"/><Relationship Id="rId18" Type="http://schemas.openxmlformats.org/officeDocument/2006/relationships/image" Target="../media/image-21-18.svg"/><Relationship Id="rId19" Type="http://schemas.openxmlformats.org/officeDocument/2006/relationships/image" Target="../media/image-21-19.png"/><Relationship Id="rId20" Type="http://schemas.openxmlformats.org/officeDocument/2006/relationships/image" Target="../media/image-21-20.png"/><Relationship Id="rId21" Type="http://schemas.openxmlformats.org/officeDocument/2006/relationships/image" Target="../media/image-21-21.png"/><Relationship Id="rId22" Type="http://schemas.openxmlformats.org/officeDocument/2006/relationships/image" Target="../media/image-21-22.svg"/><Relationship Id="rId23" Type="http://schemas.openxmlformats.org/officeDocument/2006/relationships/image" Target="../media/image-21-23.png"/><Relationship Id="rId24" Type="http://schemas.openxmlformats.org/officeDocument/2006/relationships/image" Target="../media/image-21-24.svg"/><Relationship Id="rId25" Type="http://schemas.openxmlformats.org/officeDocument/2006/relationships/image" Target="../media/image-21-25.png"/><Relationship Id="rId26" Type="http://schemas.openxmlformats.org/officeDocument/2006/relationships/image" Target="../media/image-21-26.svg"/><Relationship Id="rId27" Type="http://schemas.openxmlformats.org/officeDocument/2006/relationships/image" Target="../media/image-21-27.png"/><Relationship Id="rId28" Type="http://schemas.openxmlformats.org/officeDocument/2006/relationships/image" Target="../media/image-21-28.svg"/><Relationship Id="rId29" Type="http://schemas.openxmlformats.org/officeDocument/2006/relationships/image" Target="../media/image-21-29.png"/><Relationship Id="rId30" Type="http://schemas.openxmlformats.org/officeDocument/2006/relationships/image" Target="../media/image-21-30.svg"/><Relationship Id="rId31" Type="http://schemas.openxmlformats.org/officeDocument/2006/relationships/slideLayout" Target="../slideLayouts/slideLayout1.xml"/><Relationship Id="rId3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slideLayout" Target="../slideLayouts/slideLayout1.xml"/><Relationship Id="rId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9" Type="http://schemas.openxmlformats.org/officeDocument/2006/relationships/hyperlink" Target="https://www.instagram.com/eatemp._/" TargetMode="External"/><Relationship Id="rId13" Type="http://schemas.openxmlformats.org/officeDocument/2006/relationships/hyperlink" Target="https://www.pinterest.com/eatempofficial/" TargetMode="External"/><Relationship Id="rId17" Type="http://schemas.openxmlformats.org/officeDocument/2006/relationships/hyperlink" Target="https://www.youtube.com/@eatemp" TargetMode="External"/><Relationship Id="rId21" Type="http://schemas.openxmlformats.org/officeDocument/2006/relationships/hyperlink" Target="https://www.tiktok.com/@eatemp.official"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10" Type="http://schemas.openxmlformats.org/officeDocument/2006/relationships/image" Target="../media/image-23-9.png"/><Relationship Id="rId11" Type="http://schemas.openxmlformats.org/officeDocument/2006/relationships/image" Target="../media/image-23-10.png"/><Relationship Id="rId12" Type="http://schemas.openxmlformats.org/officeDocument/2006/relationships/image" Target="../media/image-23-11.svg"/><Relationship Id="rId14" Type="http://schemas.openxmlformats.org/officeDocument/2006/relationships/image" Target="../media/image-23-12.png"/><Relationship Id="rId15" Type="http://schemas.openxmlformats.org/officeDocument/2006/relationships/image" Target="../media/image-23-13.png"/><Relationship Id="rId16" Type="http://schemas.openxmlformats.org/officeDocument/2006/relationships/image" Target="../media/image-23-14.svg"/><Relationship Id="rId18" Type="http://schemas.openxmlformats.org/officeDocument/2006/relationships/image" Target="../media/image-23-15.png"/><Relationship Id="rId19" Type="http://schemas.openxmlformats.org/officeDocument/2006/relationships/image" Target="../media/image-23-16.png"/><Relationship Id="rId20" Type="http://schemas.openxmlformats.org/officeDocument/2006/relationships/image" Target="../media/image-23-17.svg"/><Relationship Id="rId22" Type="http://schemas.openxmlformats.org/officeDocument/2006/relationships/image" Target="../media/image-23-18.png"/><Relationship Id="rId23" Type="http://schemas.openxmlformats.org/officeDocument/2006/relationships/image" Target="../media/image-23-19.svg"/><Relationship Id="rId24" Type="http://schemas.openxmlformats.org/officeDocument/2006/relationships/image" Target="../media/image-23-20.png"/><Relationship Id="rId25" Type="http://schemas.openxmlformats.org/officeDocument/2006/relationships/image" Target="../media/image-23-21.svg"/><Relationship Id="rId26" Type="http://schemas.openxmlformats.org/officeDocument/2006/relationships/slideLayout" Target="../slideLayouts/slideLayout1.xml"/><Relationship Id="rId27"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slideLayout" Target="../slideLayouts/slideLayout1.xml"/><Relationship Id="rId1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sv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slideLayout" Target="../slideLayouts/slideLayout1.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image" Target="../media/image-6-18.png"/><Relationship Id="rId19" Type="http://schemas.openxmlformats.org/officeDocument/2006/relationships/image" Target="../media/image-6-19.svg"/><Relationship Id="rId20" Type="http://schemas.openxmlformats.org/officeDocument/2006/relationships/image" Target="../media/image-6-20.png"/><Relationship Id="rId21" Type="http://schemas.openxmlformats.org/officeDocument/2006/relationships/image" Target="../media/image-6-21.svg"/><Relationship Id="rId22" Type="http://schemas.openxmlformats.org/officeDocument/2006/relationships/image" Target="../media/image-6-22.png"/><Relationship Id="rId23" Type="http://schemas.openxmlformats.org/officeDocument/2006/relationships/image" Target="../media/image-6-23.svg"/><Relationship Id="rId24" Type="http://schemas.openxmlformats.org/officeDocument/2006/relationships/image" Target="../media/image-6-24.png"/><Relationship Id="rId25" Type="http://schemas.openxmlformats.org/officeDocument/2006/relationships/image" Target="../media/image-6-25.svg"/><Relationship Id="rId26" Type="http://schemas.openxmlformats.org/officeDocument/2006/relationships/slideLayout" Target="../slideLayouts/slideLayout1.xml"/><Relationship Id="rId2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svg"/><Relationship Id="rId17" Type="http://schemas.openxmlformats.org/officeDocument/2006/relationships/image" Target="../media/image-7-17.png"/><Relationship Id="rId18" Type="http://schemas.openxmlformats.org/officeDocument/2006/relationships/image" Target="../media/image-7-18.png"/><Relationship Id="rId19" Type="http://schemas.openxmlformats.org/officeDocument/2006/relationships/image" Target="../media/image-7-19.svg"/><Relationship Id="rId20" Type="http://schemas.openxmlformats.org/officeDocument/2006/relationships/image" Target="../media/image-7-20.png"/><Relationship Id="rId21" Type="http://schemas.openxmlformats.org/officeDocument/2006/relationships/image" Target="../media/image-7-21.svg"/><Relationship Id="rId22" Type="http://schemas.openxmlformats.org/officeDocument/2006/relationships/slideLayout" Target="../slideLayouts/slideLayout1.xml"/><Relationship Id="rId2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8F3F5"/>
        </a:solidFill>
      </p:bgPr>
    </p:bg>
    <p:spTree>
      <p:nvGrpSpPr>
        <p:cNvPr id="1" name=""/>
        <p:cNvGrpSpPr/>
        <p:nvPr/>
      </p:nvGrpSpPr>
      <p:grpSpPr>
        <a:xfrm>
          <a:off x="0" y="0"/>
          <a:ext cx="0" cy="0"/>
          <a:chOff x="0" y="0"/>
          <a:chExt cx="0" cy="0"/>
        </a:xfrm>
      </p:grpSpPr>
      <p:sp>
        <p:nvSpPr>
          <p:cNvPr id="2" name="Shape 0"/>
          <p:cNvSpPr/>
          <p:nvPr/>
        </p:nvSpPr>
        <p:spPr>
          <a:xfrm>
            <a:off x="1956044" y="3987800"/>
            <a:ext cx="20474959" cy="5727700"/>
          </a:xfrm>
          <a:prstGeom prst="rect">
            <a:avLst/>
          </a:prstGeom>
          <a:noFill/>
          <a:ln/>
        </p:spPr>
      </p:sp>
      <p:sp>
        <p:nvSpPr>
          <p:cNvPr id="3" name="Text 1"/>
          <p:cNvSpPr/>
          <p:nvPr/>
        </p:nvSpPr>
        <p:spPr>
          <a:xfrm>
            <a:off x="1685077" y="3987800"/>
            <a:ext cx="21016893" cy="4504267"/>
          </a:xfrm>
          <a:prstGeom prst="rect">
            <a:avLst/>
          </a:prstGeom>
          <a:noFill/>
          <a:ln/>
        </p:spPr>
        <p:txBody>
          <a:bodyPr wrap="square" lIns="0" tIns="0" rIns="0" bIns="0" rtlCol="0" anchor="t"/>
          <a:lstStyle/>
          <a:p>
            <a:pPr algn="ctr" indent="0" marL="0">
              <a:buNone/>
            </a:pPr>
            <a:r>
              <a:rPr lang="en-US" sz="12800" dirty="0">
                <a:solidFill>
                  <a:srgbClr val="000000">
                    <a:alpha val="100000"/>
                  </a:srgbClr>
                </a:solidFill>
                <a:latin typeface="Montserrat Bold" pitchFamily="34" charset="0"/>
                <a:ea typeface="Montserrat Bold" pitchFamily="34" charset="-122"/>
                <a:cs typeface="Montserrat Bold" pitchFamily="34" charset="-120"/>
              </a:rPr>
              <a:t>Self Defence Techniques For Women </a:t>
            </a:r>
            <a:endParaRPr lang="en-US" sz="12800" dirty="0"/>
          </a:p>
        </p:txBody>
      </p:sp>
      <p:sp>
        <p:nvSpPr>
          <p:cNvPr id="4" name="Text 2"/>
          <p:cNvSpPr/>
          <p:nvPr/>
        </p:nvSpPr>
        <p:spPr>
          <a:xfrm>
            <a:off x="4858357" y="8724900"/>
            <a:ext cx="14941301" cy="1261533"/>
          </a:xfrm>
          <a:prstGeom prst="rect">
            <a:avLst/>
          </a:prstGeom>
          <a:noFill/>
          <a:ln/>
        </p:spPr>
        <p:txBody>
          <a:bodyPr wrap="square" lIns="0" tIns="0" rIns="0" bIns="0" rtlCol="0" anchor="t"/>
          <a:lstStyle/>
          <a:p>
            <a:pPr algn="l" indent="0" marL="0">
              <a:buNone/>
            </a:pPr>
            <a:r>
              <a:rPr lang="en-US" sz="6400" spc="256" kern="0" dirty="0">
                <a:solidFill>
                  <a:srgbClr val="956F7D">
                    <a:alpha val="100000"/>
                  </a:srgbClr>
                </a:solidFill>
                <a:latin typeface="Montserrat Bold" pitchFamily="34" charset="0"/>
                <a:ea typeface="Montserrat Bold" pitchFamily="34" charset="-122"/>
                <a:cs typeface="Montserrat Bold" pitchFamily="34" charset="-120"/>
              </a:rPr>
              <a:t>FREE PRESENTATION TEMPLATE</a:t>
            </a:r>
            <a:endParaRPr lang="en-US" sz="6400" dirty="0"/>
          </a:p>
        </p:txBody>
      </p:sp>
      <p:sp>
        <p:nvSpPr>
          <p:cNvPr id="5" name="Shape 3"/>
          <p:cNvSpPr/>
          <p:nvPr/>
        </p:nvSpPr>
        <p:spPr>
          <a:xfrm>
            <a:off x="23370921" y="10515600"/>
            <a:ext cx="1016127" cy="3200400"/>
          </a:xfrm>
          <a:prstGeom prst="rect">
            <a:avLst/>
          </a:prstGeom>
          <a:noFill/>
          <a:ln/>
        </p:spPr>
      </p:sp>
      <p:pic>
        <p:nvPicPr>
          <p:cNvPr id="6"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7"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683500"/>
            <a:ext cx="16727991" cy="5207000"/>
          </a:xfrm>
          <a:prstGeom prst="rect">
            <a:avLst/>
          </a:prstGeom>
        </p:spPr>
      </p:pic>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50981" y="-596900"/>
            <a:ext cx="11367921" cy="3606800"/>
          </a:xfrm>
          <a:prstGeom prst="rect">
            <a:avLst/>
          </a:prstGeom>
        </p:spPr>
      </p:pic>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56632" y="647700"/>
            <a:ext cx="5588698" cy="2362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200800" y="939800"/>
            <a:ext cx="17985448" cy="11836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4689" y="0"/>
            <a:ext cx="10072359" cy="13716000"/>
          </a:xfrm>
          <a:prstGeom prst="rect">
            <a:avLst/>
          </a:prstGeom>
        </p:spPr>
      </p:pic>
      <p:sp>
        <p:nvSpPr>
          <p:cNvPr id="4" name="Text 0"/>
          <p:cNvSpPr/>
          <p:nvPr/>
        </p:nvSpPr>
        <p:spPr>
          <a:xfrm>
            <a:off x="2019552" y="1231900"/>
            <a:ext cx="11871750" cy="282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Avoiding Dangerous Situations</a:t>
            </a:r>
            <a:endParaRPr lang="en-US" sz="8000" dirty="0"/>
          </a:p>
        </p:txBody>
      </p:sp>
      <p:sp>
        <p:nvSpPr>
          <p:cNvPr id="5" name="Shape 1"/>
          <p:cNvSpPr/>
          <p:nvPr/>
        </p:nvSpPr>
        <p:spPr>
          <a:xfrm>
            <a:off x="2171971" y="4724400"/>
            <a:ext cx="8205226" cy="8204200"/>
          </a:xfrm>
          <a:prstGeom prst="rect">
            <a:avLst/>
          </a:prstGeom>
          <a:noFill/>
          <a:ln/>
        </p:spPr>
      </p:sp>
      <p:sp>
        <p:nvSpPr>
          <p:cNvPr id="6" name="Shape 2"/>
          <p:cNvSpPr/>
          <p:nvPr/>
        </p:nvSpPr>
        <p:spPr>
          <a:xfrm>
            <a:off x="2171971" y="4724400"/>
            <a:ext cx="8205226" cy="8204200"/>
          </a:xfrm>
          <a:prstGeom prst="ellipse">
            <a:avLst/>
          </a:prstGeom>
          <a:solidFill>
            <a:srgbClr val="F8F3F5">
              <a:alpha val="100000"/>
            </a:srgbClr>
          </a:solidFill>
          <a:ln/>
        </p:spPr>
      </p:sp>
      <p:sp>
        <p:nvSpPr>
          <p:cNvPr id="7" name="Shape 3"/>
          <p:cNvSpPr/>
          <p:nvPr/>
        </p:nvSpPr>
        <p:spPr>
          <a:xfrm>
            <a:off x="3200800" y="6616700"/>
            <a:ext cx="6160270" cy="6159500"/>
          </a:xfrm>
          <a:prstGeom prst="ellipse">
            <a:avLst/>
          </a:prstGeom>
          <a:solidFill>
            <a:srgbClr val="D193B8">
              <a:alpha val="100000"/>
            </a:srgbClr>
          </a:solidFill>
          <a:ln/>
        </p:spPr>
      </p:sp>
      <p:sp>
        <p:nvSpPr>
          <p:cNvPr id="8" name="Shape 4"/>
          <p:cNvSpPr/>
          <p:nvPr/>
        </p:nvSpPr>
        <p:spPr>
          <a:xfrm>
            <a:off x="4229629" y="8496300"/>
            <a:ext cx="4089911" cy="4089400"/>
          </a:xfrm>
          <a:prstGeom prst="ellipse">
            <a:avLst/>
          </a:prstGeom>
          <a:solidFill>
            <a:srgbClr val="956F7D">
              <a:alpha val="100000"/>
            </a:srgbClr>
          </a:solidFill>
          <a:ln/>
        </p:spPr>
      </p:sp>
      <p:sp>
        <p:nvSpPr>
          <p:cNvPr id="9" name="Text 5"/>
          <p:cNvSpPr/>
          <p:nvPr/>
        </p:nvSpPr>
        <p:spPr>
          <a:xfrm>
            <a:off x="5410876" y="5257800"/>
            <a:ext cx="1714714" cy="952500"/>
          </a:xfrm>
          <a:prstGeom prst="rect">
            <a:avLst/>
          </a:prstGeom>
          <a:noFill/>
          <a:ln/>
        </p:spPr>
        <p:txBody>
          <a:bodyPr wrap="square" lIns="0" tIns="0" rIns="0" bIns="0" rtlCol="0" anchor="ctr"/>
          <a:lstStyle/>
          <a:p>
            <a:pPr algn="ctr" indent="0" marL="0">
              <a:buNone/>
            </a:pPr>
            <a:r>
              <a:rPr lang="en-US" sz="4800" dirty="0">
                <a:solidFill>
                  <a:srgbClr val="956F7D">
                    <a:alpha val="100000"/>
                  </a:srgbClr>
                </a:solidFill>
                <a:latin typeface="Montserrat Bold" pitchFamily="34" charset="0"/>
                <a:ea typeface="Montserrat Bold" pitchFamily="34" charset="-122"/>
                <a:cs typeface="Montserrat Bold" pitchFamily="34" charset="-120"/>
              </a:rPr>
              <a:t>6.7M</a:t>
            </a:r>
            <a:endParaRPr lang="en-US" sz="4800" dirty="0"/>
          </a:p>
        </p:txBody>
      </p:sp>
      <p:sp>
        <p:nvSpPr>
          <p:cNvPr id="10" name="Text 6"/>
          <p:cNvSpPr/>
          <p:nvPr/>
        </p:nvSpPr>
        <p:spPr>
          <a:xfrm>
            <a:off x="5436279" y="10071100"/>
            <a:ext cx="1689311" cy="9525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ontserrat Bold" pitchFamily="34" charset="0"/>
                <a:ea typeface="Montserrat Bold" pitchFamily="34" charset="-122"/>
                <a:cs typeface="Montserrat Bold" pitchFamily="34" charset="-120"/>
              </a:rPr>
              <a:t>2.3M</a:t>
            </a:r>
            <a:endParaRPr lang="en-US" sz="4800" dirty="0"/>
          </a:p>
        </p:txBody>
      </p:sp>
      <p:sp>
        <p:nvSpPr>
          <p:cNvPr id="11" name="Text 7"/>
          <p:cNvSpPr/>
          <p:nvPr/>
        </p:nvSpPr>
        <p:spPr>
          <a:xfrm>
            <a:off x="5372772" y="7137400"/>
            <a:ext cx="1803625" cy="9525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ontserrat Bold" pitchFamily="34" charset="0"/>
                <a:ea typeface="Montserrat Bold" pitchFamily="34" charset="-122"/>
                <a:cs typeface="Montserrat Bold" pitchFamily="34" charset="-120"/>
              </a:rPr>
              <a:t>4.4M</a:t>
            </a:r>
            <a:endParaRPr lang="en-US" sz="4800" dirty="0"/>
          </a:p>
        </p:txBody>
      </p:sp>
      <p:sp>
        <p:nvSpPr>
          <p:cNvPr id="12" name="Shape 8"/>
          <p:cNvSpPr/>
          <p:nvPr/>
        </p:nvSpPr>
        <p:spPr>
          <a:xfrm>
            <a:off x="23370921" y="10515600"/>
            <a:ext cx="1016127" cy="3200400"/>
          </a:xfrm>
          <a:prstGeom prst="rect">
            <a:avLst/>
          </a:prstGeom>
          <a:noFill/>
          <a:ln/>
        </p:spPr>
      </p:sp>
      <p:pic>
        <p:nvPicPr>
          <p:cNvPr id="13" name="Image 2" descr=" ">    </p:cNvPr>
          <p:cNvPicPr>
            <a:picLocks noChangeAspect="1"/>
          </p:cNvPicPr>
          <p:nvPr/>
        </p:nvPicPr>
        <p:blipFill>
          <a:blip r:embed="rId5"/>
          <a:stretch>
            <a:fillRect/>
          </a:stretch>
        </p:blipFill>
        <p:spPr>
          <a:xfrm>
            <a:off x="23523340" y="10820400"/>
            <a:ext cx="711289" cy="2590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94901" y="-2999358"/>
            <a:ext cx="20986221" cy="941486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35254" y="5219700"/>
            <a:ext cx="12079210" cy="9893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854" y="2819400"/>
            <a:ext cx="3632654" cy="36195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600975" y="5422900"/>
            <a:ext cx="7786073" cy="8293100"/>
          </a:xfrm>
          <a:prstGeom prst="rect">
            <a:avLst/>
          </a:prstGeom>
        </p:spPr>
      </p:pic>
      <p:sp>
        <p:nvSpPr>
          <p:cNvPr id="8" name="Text 1"/>
          <p:cNvSpPr/>
          <p:nvPr/>
        </p:nvSpPr>
        <p:spPr>
          <a:xfrm>
            <a:off x="2171971" y="1828800"/>
            <a:ext cx="12074976" cy="15832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Situational awareness</a:t>
            </a:r>
            <a:endParaRPr lang="en-US" sz="8000" dirty="0"/>
          </a:p>
        </p:txBody>
      </p:sp>
      <p:sp>
        <p:nvSpPr>
          <p:cNvPr id="9" name="Text 2"/>
          <p:cNvSpPr/>
          <p:nvPr/>
        </p:nvSpPr>
        <p:spPr>
          <a:xfrm>
            <a:off x="2171971" y="3517900"/>
            <a:ext cx="21639271"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10" name="Shape 3"/>
          <p:cNvSpPr/>
          <p:nvPr/>
        </p:nvSpPr>
        <p:spPr>
          <a:xfrm>
            <a:off x="2171971" y="6858000"/>
            <a:ext cx="4064508" cy="4787900"/>
          </a:xfrm>
          <a:prstGeom prst="rect">
            <a:avLst/>
          </a:prstGeom>
          <a:noFill/>
          <a:ln/>
        </p:spPr>
      </p:sp>
      <p:sp>
        <p:nvSpPr>
          <p:cNvPr id="11" name="Shape 4"/>
          <p:cNvSpPr/>
          <p:nvPr/>
        </p:nvSpPr>
        <p:spPr>
          <a:xfrm>
            <a:off x="2171971" y="6858000"/>
            <a:ext cx="1016127" cy="1016000"/>
          </a:xfrm>
          <a:prstGeom prst="roundRect">
            <a:avLst>
              <a:gd name="adj" fmla="val 125100"/>
            </a:avLst>
          </a:prstGeom>
          <a:noFill/>
          <a:ln/>
        </p:spPr>
      </p:sp>
      <p:pic>
        <p:nvPicPr>
          <p:cNvPr id="12" name="Image 5" descr=" ">    </p:cNvPr>
          <p:cNvPicPr>
            <a:picLocks noChangeAspect="1"/>
          </p:cNvPicPr>
          <p:nvPr/>
        </p:nvPicPr>
        <p:blipFill>
          <a:blip r:embed="rId10"/>
          <a:stretch>
            <a:fillRect/>
          </a:stretch>
        </p:blipFill>
        <p:spPr>
          <a:xfrm>
            <a:off x="2171971" y="6858000"/>
            <a:ext cx="1016127" cy="1016000"/>
          </a:xfrm>
          <a:prstGeom prst="rect">
            <a:avLst/>
          </a:prstGeom>
        </p:spPr>
      </p:pic>
      <p:pic>
        <p:nvPicPr>
          <p:cNvPr id="13"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10923" y="7027329"/>
            <a:ext cx="934838" cy="677329"/>
          </a:xfrm>
          <a:prstGeom prst="rect">
            <a:avLst/>
          </a:prstGeom>
        </p:spPr>
      </p:pic>
      <p:sp>
        <p:nvSpPr>
          <p:cNvPr id="14" name="Shape 5"/>
          <p:cNvSpPr/>
          <p:nvPr/>
        </p:nvSpPr>
        <p:spPr>
          <a:xfrm>
            <a:off x="2171971" y="8178800"/>
            <a:ext cx="4064508" cy="3467100"/>
          </a:xfrm>
          <a:prstGeom prst="rect">
            <a:avLst/>
          </a:prstGeom>
          <a:noFill/>
          <a:ln/>
        </p:spPr>
      </p:sp>
      <p:sp>
        <p:nvSpPr>
          <p:cNvPr id="15" name="Text 6"/>
          <p:cNvSpPr/>
          <p:nvPr/>
        </p:nvSpPr>
        <p:spPr>
          <a:xfrm>
            <a:off x="2171971" y="8178800"/>
            <a:ext cx="4199992" cy="36025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Art of Archery": Discover the intricacies of the Art of Archery as practiced by the graceful and precise elves.</a:t>
            </a:r>
            <a:endParaRPr lang="en-US" sz="3200" dirty="0"/>
          </a:p>
        </p:txBody>
      </p:sp>
      <p:sp>
        <p:nvSpPr>
          <p:cNvPr id="16" name="Shape 7"/>
          <p:cNvSpPr/>
          <p:nvPr/>
        </p:nvSpPr>
        <p:spPr>
          <a:xfrm>
            <a:off x="6642930" y="6858000"/>
            <a:ext cx="4064508" cy="4787900"/>
          </a:xfrm>
          <a:prstGeom prst="rect">
            <a:avLst/>
          </a:prstGeom>
          <a:noFill/>
          <a:ln/>
        </p:spPr>
      </p:sp>
      <p:sp>
        <p:nvSpPr>
          <p:cNvPr id="17" name="Shape 8"/>
          <p:cNvSpPr/>
          <p:nvPr/>
        </p:nvSpPr>
        <p:spPr>
          <a:xfrm>
            <a:off x="6642930" y="6858000"/>
            <a:ext cx="1016127" cy="1016000"/>
          </a:xfrm>
          <a:prstGeom prst="roundRect">
            <a:avLst>
              <a:gd name="adj" fmla="val 125100"/>
            </a:avLst>
          </a:prstGeom>
          <a:noFill/>
          <a:ln/>
        </p:spPr>
      </p:sp>
      <p:pic>
        <p:nvPicPr>
          <p:cNvPr id="18" name="Image 7" descr=" ">    </p:cNvPr>
          <p:cNvPicPr>
            <a:picLocks noChangeAspect="1"/>
          </p:cNvPicPr>
          <p:nvPr/>
        </p:nvPicPr>
        <p:blipFill>
          <a:blip r:embed="rId13"/>
          <a:stretch>
            <a:fillRect/>
          </a:stretch>
        </p:blipFill>
        <p:spPr>
          <a:xfrm>
            <a:off x="6642930" y="6858000"/>
            <a:ext cx="1016127" cy="1016000"/>
          </a:xfrm>
          <a:prstGeom prst="rect">
            <a:avLst/>
          </a:prstGeom>
        </p:spPr>
      </p:pic>
      <p:pic>
        <p:nvPicPr>
          <p:cNvPr id="19"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07012" y="6994215"/>
            <a:ext cx="856033" cy="711758"/>
          </a:xfrm>
          <a:prstGeom prst="rect">
            <a:avLst/>
          </a:prstGeom>
        </p:spPr>
      </p:pic>
      <p:pic>
        <p:nvPicPr>
          <p:cNvPr id="20" name="Image 9" descr=" ">    </p:cNvPr>
          <p:cNvPicPr>
            <a:picLocks noChangeAspect="1"/>
          </p:cNvPicPr>
          <p:nvPr/>
        </p:nvPicPr>
        <p:blipFill>
          <a:blip r:embed="rId16"/>
          <a:stretch>
            <a:fillRect/>
          </a:stretch>
        </p:blipFill>
        <p:spPr>
          <a:xfrm>
            <a:off x="7786073" y="6858000"/>
            <a:ext cx="12702" cy="1016000"/>
          </a:xfrm>
          <a:prstGeom prst="rect">
            <a:avLst/>
          </a:prstGeom>
        </p:spPr>
      </p:pic>
      <p:pic>
        <p:nvPicPr>
          <p:cNvPr id="21"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787264" y="6953250"/>
            <a:ext cx="10320" cy="825897"/>
          </a:xfrm>
          <a:prstGeom prst="rect">
            <a:avLst/>
          </a:prstGeom>
        </p:spPr>
      </p:pic>
      <p:sp>
        <p:nvSpPr>
          <p:cNvPr id="22" name="Shape 9"/>
          <p:cNvSpPr/>
          <p:nvPr/>
        </p:nvSpPr>
        <p:spPr>
          <a:xfrm>
            <a:off x="6642930" y="8178800"/>
            <a:ext cx="4064508" cy="3467100"/>
          </a:xfrm>
          <a:prstGeom prst="rect">
            <a:avLst/>
          </a:prstGeom>
          <a:noFill/>
          <a:ln/>
        </p:spPr>
      </p:sp>
      <p:sp>
        <p:nvSpPr>
          <p:cNvPr id="23" name="Text 10"/>
          <p:cNvSpPr/>
          <p:nvPr/>
        </p:nvSpPr>
        <p:spPr>
          <a:xfrm>
            <a:off x="6642930" y="8178800"/>
            <a:ext cx="4199992" cy="36025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Music of the Elves": Immerse yourself in the enchanting music of the elves, whose songs have the power to heal.</a:t>
            </a:r>
            <a:endParaRPr lang="en-US" sz="3200" dirty="0"/>
          </a:p>
        </p:txBody>
      </p:sp>
      <p:sp>
        <p:nvSpPr>
          <p:cNvPr id="24" name="Shape 11"/>
          <p:cNvSpPr/>
          <p:nvPr/>
        </p:nvSpPr>
        <p:spPr>
          <a:xfrm>
            <a:off x="11113889" y="6858000"/>
            <a:ext cx="4064508" cy="4787900"/>
          </a:xfrm>
          <a:prstGeom prst="rect">
            <a:avLst/>
          </a:prstGeom>
          <a:noFill/>
          <a:ln/>
        </p:spPr>
      </p:sp>
      <p:sp>
        <p:nvSpPr>
          <p:cNvPr id="25" name="Shape 12"/>
          <p:cNvSpPr/>
          <p:nvPr/>
        </p:nvSpPr>
        <p:spPr>
          <a:xfrm>
            <a:off x="11113889" y="6858000"/>
            <a:ext cx="1016127" cy="1016000"/>
          </a:xfrm>
          <a:prstGeom prst="roundRect">
            <a:avLst>
              <a:gd name="adj" fmla="val 125100"/>
            </a:avLst>
          </a:prstGeom>
          <a:noFill/>
          <a:ln/>
        </p:spPr>
      </p:sp>
      <p:pic>
        <p:nvPicPr>
          <p:cNvPr id="26" name="Image 11" descr=" ">    </p:cNvPr>
          <p:cNvPicPr>
            <a:picLocks noChangeAspect="1"/>
          </p:cNvPicPr>
          <p:nvPr/>
        </p:nvPicPr>
        <p:blipFill>
          <a:blip r:embed="rId19"/>
          <a:stretch>
            <a:fillRect/>
          </a:stretch>
        </p:blipFill>
        <p:spPr>
          <a:xfrm>
            <a:off x="11113889" y="6858000"/>
            <a:ext cx="1016127" cy="1016000"/>
          </a:xfrm>
          <a:prstGeom prst="rect">
            <a:avLst/>
          </a:prstGeom>
        </p:spPr>
      </p:pic>
      <p:pic>
        <p:nvPicPr>
          <p:cNvPr id="27" name="Image 12"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17564" y="6982941"/>
            <a:ext cx="815779" cy="764220"/>
          </a:xfrm>
          <a:prstGeom prst="rect">
            <a:avLst/>
          </a:prstGeom>
        </p:spPr>
      </p:pic>
      <p:pic>
        <p:nvPicPr>
          <p:cNvPr id="28" name="Image 13" descr=" ">    </p:cNvPr>
          <p:cNvPicPr>
            <a:picLocks noChangeAspect="1"/>
          </p:cNvPicPr>
          <p:nvPr/>
        </p:nvPicPr>
        <p:blipFill>
          <a:blip r:embed="rId22"/>
          <a:stretch>
            <a:fillRect/>
          </a:stretch>
        </p:blipFill>
        <p:spPr>
          <a:xfrm>
            <a:off x="11113889" y="6858000"/>
            <a:ext cx="1016127" cy="1016000"/>
          </a:xfrm>
          <a:prstGeom prst="rect">
            <a:avLst/>
          </a:prstGeom>
        </p:spPr>
      </p:pic>
      <p:pic>
        <p:nvPicPr>
          <p:cNvPr id="29" name="Image 14"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217564" y="6982941"/>
            <a:ext cx="815779" cy="764220"/>
          </a:xfrm>
          <a:prstGeom prst="rect">
            <a:avLst/>
          </a:prstGeom>
        </p:spPr>
      </p:pic>
      <p:sp>
        <p:nvSpPr>
          <p:cNvPr id="30" name="Shape 13"/>
          <p:cNvSpPr/>
          <p:nvPr/>
        </p:nvSpPr>
        <p:spPr>
          <a:xfrm>
            <a:off x="11113889" y="8178800"/>
            <a:ext cx="4064508" cy="3467100"/>
          </a:xfrm>
          <a:prstGeom prst="rect">
            <a:avLst/>
          </a:prstGeom>
          <a:noFill/>
          <a:ln/>
        </p:spPr>
      </p:sp>
      <p:sp>
        <p:nvSpPr>
          <p:cNvPr id="31" name="Text 14"/>
          <p:cNvSpPr/>
          <p:nvPr/>
        </p:nvSpPr>
        <p:spPr>
          <a:xfrm>
            <a:off x="11113889" y="8178800"/>
            <a:ext cx="4199992" cy="36025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Life of an Elf": Learn about the customs and daily life of the elves, from their familial structure to their religious beliefs.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5927" y="8394700"/>
            <a:ext cx="16727991" cy="520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16102" y="-520700"/>
            <a:ext cx="11367921" cy="3606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7403" y="723900"/>
            <a:ext cx="5588698" cy="2362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905813" y="0"/>
            <a:ext cx="6084060" cy="117094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91511" y="2501900"/>
            <a:ext cx="6084060" cy="11214100"/>
          </a:xfrm>
          <a:prstGeom prst="rect">
            <a:avLst/>
          </a:prstGeom>
        </p:spPr>
      </p:pic>
      <p:sp>
        <p:nvSpPr>
          <p:cNvPr id="9" name="Text 1"/>
          <p:cNvSpPr/>
          <p:nvPr/>
        </p:nvSpPr>
        <p:spPr>
          <a:xfrm>
            <a:off x="1397175" y="1143000"/>
            <a:ext cx="10690503" cy="282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Common scenarios to avoid</a:t>
            </a:r>
            <a:endParaRPr lang="en-US" sz="8000" dirty="0"/>
          </a:p>
        </p:txBody>
      </p:sp>
      <p:sp>
        <p:nvSpPr>
          <p:cNvPr id="10" name="Shape 2"/>
          <p:cNvSpPr/>
          <p:nvPr/>
        </p:nvSpPr>
        <p:spPr>
          <a:xfrm>
            <a:off x="1244756" y="5029200"/>
            <a:ext cx="7316114" cy="6235700"/>
          </a:xfrm>
          <a:prstGeom prst="rect">
            <a:avLst/>
          </a:prstGeom>
          <a:noFill/>
          <a:ln/>
        </p:spPr>
      </p:sp>
      <p:sp>
        <p:nvSpPr>
          <p:cNvPr id="11" name="Shape 3"/>
          <p:cNvSpPr/>
          <p:nvPr/>
        </p:nvSpPr>
        <p:spPr>
          <a:xfrm>
            <a:off x="1244756" y="5029200"/>
            <a:ext cx="7316114" cy="1651000"/>
          </a:xfrm>
          <a:prstGeom prst="rect">
            <a:avLst/>
          </a:prstGeom>
          <a:noFill/>
          <a:ln/>
        </p:spPr>
      </p:sp>
      <p:sp>
        <p:nvSpPr>
          <p:cNvPr id="12" name="Shape 4"/>
          <p:cNvSpPr/>
          <p:nvPr/>
        </p:nvSpPr>
        <p:spPr>
          <a:xfrm>
            <a:off x="1244756" y="5041900"/>
            <a:ext cx="1625803" cy="1625600"/>
          </a:xfrm>
          <a:prstGeom prst="roundRect">
            <a:avLst>
              <a:gd name="adj" fmla="val 781313"/>
            </a:avLst>
          </a:prstGeom>
          <a:solidFill>
            <a:srgbClr val="956F7D">
              <a:alpha val="100000"/>
            </a:srgbClr>
          </a:solidFill>
          <a:ln/>
        </p:spPr>
      </p:sp>
      <p:sp>
        <p:nvSpPr>
          <p:cNvPr id="13" name="Text 5"/>
          <p:cNvSpPr/>
          <p:nvPr/>
        </p:nvSpPr>
        <p:spPr>
          <a:xfrm>
            <a:off x="1314614" y="5378450"/>
            <a:ext cx="1486086" cy="9525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ontserrat Bold" pitchFamily="34" charset="0"/>
                <a:ea typeface="Montserrat Bold" pitchFamily="34" charset="-122"/>
                <a:cs typeface="Montserrat Bold" pitchFamily="34" charset="-120"/>
              </a:rPr>
              <a:t>65%</a:t>
            </a:r>
            <a:endParaRPr lang="en-US" sz="4800" dirty="0"/>
          </a:p>
        </p:txBody>
      </p:sp>
      <p:sp>
        <p:nvSpPr>
          <p:cNvPr id="14" name="Shape 6"/>
          <p:cNvSpPr/>
          <p:nvPr/>
        </p:nvSpPr>
        <p:spPr>
          <a:xfrm>
            <a:off x="3073784" y="5029200"/>
            <a:ext cx="5487086" cy="1651000"/>
          </a:xfrm>
          <a:prstGeom prst="rect">
            <a:avLst/>
          </a:prstGeom>
          <a:noFill/>
          <a:ln/>
        </p:spPr>
      </p:sp>
      <p:sp>
        <p:nvSpPr>
          <p:cNvPr id="15" name="Text 7"/>
          <p:cNvSpPr/>
          <p:nvPr/>
        </p:nvSpPr>
        <p:spPr>
          <a:xfrm>
            <a:off x="3073784" y="5029200"/>
            <a:ext cx="5639505" cy="711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ontserrat Bold" pitchFamily="34" charset="0"/>
                <a:ea typeface="Montserrat Bold" pitchFamily="34" charset="-122"/>
                <a:cs typeface="Montserrat Bold" pitchFamily="34" charset="-120"/>
              </a:rPr>
              <a:t>Enchanted Creatures</a:t>
            </a:r>
            <a:endParaRPr lang="en-US" sz="3600" dirty="0"/>
          </a:p>
        </p:txBody>
      </p:sp>
      <p:sp>
        <p:nvSpPr>
          <p:cNvPr id="16" name="Text 8"/>
          <p:cNvSpPr/>
          <p:nvPr/>
        </p:nvSpPr>
        <p:spPr>
          <a:xfrm>
            <a:off x="3073784" y="5689600"/>
            <a:ext cx="5622569" cy="1126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possess the ability to cast spells.</a:t>
            </a:r>
            <a:endParaRPr lang="en-US" sz="3200" dirty="0"/>
          </a:p>
        </p:txBody>
      </p:sp>
      <p:sp>
        <p:nvSpPr>
          <p:cNvPr id="17" name="Shape 9"/>
          <p:cNvSpPr/>
          <p:nvPr/>
        </p:nvSpPr>
        <p:spPr>
          <a:xfrm>
            <a:off x="1244756" y="7289800"/>
            <a:ext cx="7316114" cy="1714500"/>
          </a:xfrm>
          <a:prstGeom prst="rect">
            <a:avLst/>
          </a:prstGeom>
          <a:noFill/>
          <a:ln/>
        </p:spPr>
      </p:sp>
      <p:sp>
        <p:nvSpPr>
          <p:cNvPr id="18" name="Shape 10"/>
          <p:cNvSpPr/>
          <p:nvPr/>
        </p:nvSpPr>
        <p:spPr>
          <a:xfrm>
            <a:off x="1244756" y="7334250"/>
            <a:ext cx="1625803" cy="1625600"/>
          </a:xfrm>
          <a:prstGeom prst="roundRect">
            <a:avLst>
              <a:gd name="adj" fmla="val 781313"/>
            </a:avLst>
          </a:prstGeom>
          <a:solidFill>
            <a:srgbClr val="956F7D">
              <a:alpha val="100000"/>
            </a:srgbClr>
          </a:solidFill>
          <a:ln/>
        </p:spPr>
      </p:sp>
      <p:sp>
        <p:nvSpPr>
          <p:cNvPr id="19" name="Text 11"/>
          <p:cNvSpPr/>
          <p:nvPr/>
        </p:nvSpPr>
        <p:spPr>
          <a:xfrm>
            <a:off x="1301913" y="7670800"/>
            <a:ext cx="1511489" cy="9525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ontserrat Bold" pitchFamily="34" charset="0"/>
                <a:ea typeface="Montserrat Bold" pitchFamily="34" charset="-122"/>
                <a:cs typeface="Montserrat Bold" pitchFamily="34" charset="-120"/>
              </a:rPr>
              <a:t>34%</a:t>
            </a:r>
            <a:endParaRPr lang="en-US" sz="4800" dirty="0"/>
          </a:p>
        </p:txBody>
      </p:sp>
      <p:sp>
        <p:nvSpPr>
          <p:cNvPr id="20" name="Shape 12"/>
          <p:cNvSpPr/>
          <p:nvPr/>
        </p:nvSpPr>
        <p:spPr>
          <a:xfrm>
            <a:off x="3073784" y="7289800"/>
            <a:ext cx="5487086" cy="1714500"/>
          </a:xfrm>
          <a:prstGeom prst="rect">
            <a:avLst/>
          </a:prstGeom>
          <a:noFill/>
          <a:ln/>
        </p:spPr>
      </p:sp>
      <p:sp>
        <p:nvSpPr>
          <p:cNvPr id="21" name="Text 13"/>
          <p:cNvSpPr/>
          <p:nvPr/>
        </p:nvSpPr>
        <p:spPr>
          <a:xfrm>
            <a:off x="3073784" y="7289800"/>
            <a:ext cx="5639505" cy="12700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ontserrat Bold" pitchFamily="34" charset="0"/>
                <a:ea typeface="Montserrat Bold" pitchFamily="34" charset="-122"/>
                <a:cs typeface="Montserrat Bold" pitchFamily="34" charset="-120"/>
              </a:rPr>
              <a:t>Magic-Wielding Individuals</a:t>
            </a:r>
            <a:endParaRPr lang="en-US" sz="3600" dirty="0"/>
          </a:p>
        </p:txBody>
      </p:sp>
      <p:sp>
        <p:nvSpPr>
          <p:cNvPr id="22" name="Text 14"/>
          <p:cNvSpPr/>
          <p:nvPr/>
        </p:nvSpPr>
        <p:spPr>
          <a:xfrm>
            <a:off x="3073784" y="85090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practice the art of illusions.</a:t>
            </a:r>
            <a:endParaRPr lang="en-US" sz="3200" dirty="0"/>
          </a:p>
        </p:txBody>
      </p:sp>
      <p:sp>
        <p:nvSpPr>
          <p:cNvPr id="23" name="Shape 15"/>
          <p:cNvSpPr/>
          <p:nvPr/>
        </p:nvSpPr>
        <p:spPr>
          <a:xfrm>
            <a:off x="1244756" y="9613900"/>
            <a:ext cx="7316114" cy="1651000"/>
          </a:xfrm>
          <a:prstGeom prst="rect">
            <a:avLst/>
          </a:prstGeom>
          <a:noFill/>
          <a:ln/>
        </p:spPr>
      </p:sp>
      <p:sp>
        <p:nvSpPr>
          <p:cNvPr id="24" name="Shape 16"/>
          <p:cNvSpPr/>
          <p:nvPr/>
        </p:nvSpPr>
        <p:spPr>
          <a:xfrm>
            <a:off x="1244756" y="9626600"/>
            <a:ext cx="1625803" cy="1625600"/>
          </a:xfrm>
          <a:prstGeom prst="roundRect">
            <a:avLst>
              <a:gd name="adj" fmla="val 781313"/>
            </a:avLst>
          </a:prstGeom>
          <a:solidFill>
            <a:srgbClr val="956F7D">
              <a:alpha val="100000"/>
            </a:srgbClr>
          </a:solidFill>
          <a:ln/>
        </p:spPr>
      </p:sp>
      <p:sp>
        <p:nvSpPr>
          <p:cNvPr id="25" name="Text 17"/>
          <p:cNvSpPr/>
          <p:nvPr/>
        </p:nvSpPr>
        <p:spPr>
          <a:xfrm>
            <a:off x="1295562" y="9963150"/>
            <a:ext cx="1524191" cy="9525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ontserrat Bold" pitchFamily="34" charset="0"/>
                <a:ea typeface="Montserrat Bold" pitchFamily="34" charset="-122"/>
                <a:cs typeface="Montserrat Bold" pitchFamily="34" charset="-120"/>
              </a:rPr>
              <a:t>87%</a:t>
            </a:r>
            <a:endParaRPr lang="en-US" sz="4800" dirty="0"/>
          </a:p>
        </p:txBody>
      </p:sp>
      <p:sp>
        <p:nvSpPr>
          <p:cNvPr id="26" name="Shape 18"/>
          <p:cNvSpPr/>
          <p:nvPr/>
        </p:nvSpPr>
        <p:spPr>
          <a:xfrm>
            <a:off x="3073784" y="9613900"/>
            <a:ext cx="5487086" cy="1651000"/>
          </a:xfrm>
          <a:prstGeom prst="rect">
            <a:avLst/>
          </a:prstGeom>
          <a:noFill/>
          <a:ln/>
        </p:spPr>
      </p:sp>
      <p:sp>
        <p:nvSpPr>
          <p:cNvPr id="27" name="Text 19"/>
          <p:cNvSpPr/>
          <p:nvPr/>
        </p:nvSpPr>
        <p:spPr>
          <a:xfrm>
            <a:off x="3073784" y="9613900"/>
            <a:ext cx="5639505" cy="711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ontserrat Bold" pitchFamily="34" charset="0"/>
                <a:ea typeface="Montserrat Bold" pitchFamily="34" charset="-122"/>
                <a:cs typeface="Montserrat Bold" pitchFamily="34" charset="-120"/>
              </a:rPr>
              <a:t>Spells Cast</a:t>
            </a:r>
            <a:endParaRPr lang="en-US" sz="3600" dirty="0"/>
          </a:p>
        </p:txBody>
      </p:sp>
      <p:sp>
        <p:nvSpPr>
          <p:cNvPr id="28" name="Text 20"/>
          <p:cNvSpPr/>
          <p:nvPr/>
        </p:nvSpPr>
        <p:spPr>
          <a:xfrm>
            <a:off x="3073784" y="10274300"/>
            <a:ext cx="5622569" cy="1126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00400" y="-2387600"/>
            <a:ext cx="20741692" cy="10337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35254" y="5219700"/>
            <a:ext cx="12079210" cy="9893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97749" y="6438900"/>
            <a:ext cx="6274584" cy="62484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4305838" y="3403600"/>
            <a:ext cx="15762670" cy="6311900"/>
          </a:xfrm>
          <a:prstGeom prst="rect">
            <a:avLst/>
          </a:prstGeom>
          <a:noFill/>
          <a:ln/>
        </p:spPr>
      </p:sp>
      <p:sp>
        <p:nvSpPr>
          <p:cNvPr id="8" name="Shape 2"/>
          <p:cNvSpPr/>
          <p:nvPr/>
        </p:nvSpPr>
        <p:spPr>
          <a:xfrm>
            <a:off x="4305838" y="3403600"/>
            <a:ext cx="15762670" cy="4914900"/>
          </a:xfrm>
          <a:prstGeom prst="rect">
            <a:avLst/>
          </a:prstGeom>
          <a:noFill/>
          <a:ln/>
        </p:spPr>
      </p:sp>
      <p:sp>
        <p:nvSpPr>
          <p:cNvPr id="9" name="Text 3"/>
          <p:cNvSpPr/>
          <p:nvPr/>
        </p:nvSpPr>
        <p:spPr>
          <a:xfrm>
            <a:off x="5582348" y="3403600"/>
            <a:ext cx="13209651" cy="4737100"/>
          </a:xfrm>
          <a:prstGeom prst="rect">
            <a:avLst/>
          </a:prstGeom>
          <a:noFill/>
          <a:ln/>
        </p:spPr>
        <p:txBody>
          <a:bodyPr wrap="square" lIns="0" tIns="0" rIns="0" bIns="0" rtlCol="0" anchor="t"/>
          <a:lstStyle/>
          <a:p>
            <a:pPr algn="ctr" indent="0" marL="0">
              <a:buNone/>
            </a:pPr>
            <a:r>
              <a:rPr lang="en-US" sz="24000" dirty="0">
                <a:solidFill>
                  <a:srgbClr val="956F7D">
                    <a:alpha val="100000"/>
                  </a:srgbClr>
                </a:solidFill>
                <a:latin typeface="Montserrat Bold" pitchFamily="34" charset="0"/>
                <a:ea typeface="Montserrat Bold" pitchFamily="34" charset="-122"/>
                <a:cs typeface="Montserrat Bold" pitchFamily="34" charset="-120"/>
              </a:rPr>
              <a:t>234,567</a:t>
            </a:r>
            <a:endParaRPr lang="en-US" sz="24000" dirty="0"/>
          </a:p>
        </p:txBody>
      </p:sp>
      <p:sp>
        <p:nvSpPr>
          <p:cNvPr id="10" name="Text 4"/>
          <p:cNvSpPr/>
          <p:nvPr/>
        </p:nvSpPr>
        <p:spPr>
          <a:xfrm>
            <a:off x="4170355" y="7327900"/>
            <a:ext cx="16033637" cy="1261533"/>
          </a:xfrm>
          <a:prstGeom prst="rect">
            <a:avLst/>
          </a:prstGeom>
          <a:noFill/>
          <a:ln/>
        </p:spPr>
        <p:txBody>
          <a:bodyPr wrap="square" lIns="0" tIns="0" rIns="0" bIns="0" rtlCol="0" anchor="t"/>
          <a:lstStyle/>
          <a:p>
            <a:pPr algn="ctr" indent="0" marL="0">
              <a:buNone/>
            </a:pPr>
            <a:r>
              <a:rPr lang="en-US" sz="6400" spc="256" kern="0" dirty="0">
                <a:solidFill>
                  <a:srgbClr val="4D4D4D">
                    <a:alpha val="100000"/>
                  </a:srgbClr>
                </a:solidFill>
                <a:latin typeface="Montserrat Bold" pitchFamily="34" charset="0"/>
                <a:ea typeface="Montserrat Bold" pitchFamily="34" charset="-122"/>
                <a:cs typeface="Montserrat Bold" pitchFamily="34" charset="-120"/>
              </a:rPr>
              <a:t>UNICORN SIGHTINGS</a:t>
            </a:r>
            <a:endParaRPr lang="en-US" sz="6400" dirty="0"/>
          </a:p>
        </p:txBody>
      </p:sp>
      <p:sp>
        <p:nvSpPr>
          <p:cNvPr id="11" name="Text 5"/>
          <p:cNvSpPr/>
          <p:nvPr/>
        </p:nvSpPr>
        <p:spPr>
          <a:xfrm>
            <a:off x="7483352" y="8724900"/>
            <a:ext cx="9407642"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200800" y="939800"/>
            <a:ext cx="17985448" cy="118364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3391324" y="3263900"/>
            <a:ext cx="7874984" cy="2476500"/>
          </a:xfrm>
          <a:prstGeom prst="rect">
            <a:avLst/>
          </a:prstGeom>
          <a:noFill/>
          <a:ln/>
        </p:spPr>
      </p:sp>
      <p:sp>
        <p:nvSpPr>
          <p:cNvPr id="6" name="Shape 2"/>
          <p:cNvSpPr/>
          <p:nvPr/>
        </p:nvSpPr>
        <p:spPr>
          <a:xfrm>
            <a:off x="3308764" y="3263900"/>
            <a:ext cx="8040105" cy="1981200"/>
          </a:xfrm>
          <a:prstGeom prst="rect">
            <a:avLst/>
          </a:prstGeom>
          <a:noFill/>
          <a:ln/>
        </p:spPr>
      </p:sp>
      <p:sp>
        <p:nvSpPr>
          <p:cNvPr id="7" name="Text 3"/>
          <p:cNvSpPr/>
          <p:nvPr/>
        </p:nvSpPr>
        <p:spPr>
          <a:xfrm>
            <a:off x="3308764" y="3263900"/>
            <a:ext cx="8582039" cy="2523067"/>
          </a:xfrm>
          <a:prstGeom prst="rect">
            <a:avLst/>
          </a:prstGeom>
          <a:noFill/>
          <a:ln/>
        </p:spPr>
        <p:txBody>
          <a:bodyPr wrap="square" lIns="0" tIns="0" rIns="0" bIns="0" rtlCol="0" anchor="t"/>
          <a:lstStyle/>
          <a:p>
            <a:pPr algn="l" indent="0" marL="0">
              <a:buNone/>
            </a:pPr>
            <a:r>
              <a:rPr lang="en-US" sz="12800" dirty="0">
                <a:solidFill>
                  <a:srgbClr val="956F7D">
                    <a:alpha val="100000"/>
                  </a:srgbClr>
                </a:solidFill>
                <a:latin typeface="Montserrat Bold" pitchFamily="34" charset="0"/>
                <a:ea typeface="Montserrat Bold" pitchFamily="34" charset="-122"/>
                <a:cs typeface="Montserrat Bold" pitchFamily="34" charset="-120"/>
              </a:rPr>
              <a:t>233 Coins</a:t>
            </a:r>
            <a:endParaRPr lang="en-US" sz="12800" dirty="0"/>
          </a:p>
        </p:txBody>
      </p:sp>
      <p:sp>
        <p:nvSpPr>
          <p:cNvPr id="8" name="Shape 4"/>
          <p:cNvSpPr/>
          <p:nvPr/>
        </p:nvSpPr>
        <p:spPr>
          <a:xfrm>
            <a:off x="3391324" y="5245100"/>
            <a:ext cx="7874984" cy="495300"/>
          </a:xfrm>
          <a:prstGeom prst="rect">
            <a:avLst/>
          </a:prstGeom>
          <a:noFill/>
          <a:ln/>
        </p:spPr>
      </p:sp>
      <p:sp>
        <p:nvSpPr>
          <p:cNvPr id="9" name="Text 5"/>
          <p:cNvSpPr/>
          <p:nvPr/>
        </p:nvSpPr>
        <p:spPr>
          <a:xfrm>
            <a:off x="3323582" y="52451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Treasure Found</a:t>
            </a:r>
            <a:endParaRPr lang="en-US" sz="3200" dirty="0"/>
          </a:p>
        </p:txBody>
      </p:sp>
      <p:sp>
        <p:nvSpPr>
          <p:cNvPr id="10" name="Shape 6"/>
          <p:cNvSpPr/>
          <p:nvPr/>
        </p:nvSpPr>
        <p:spPr>
          <a:xfrm>
            <a:off x="3391324" y="6985000"/>
            <a:ext cx="7874984" cy="2476500"/>
          </a:xfrm>
          <a:prstGeom prst="rect">
            <a:avLst/>
          </a:prstGeom>
          <a:noFill/>
          <a:ln/>
        </p:spPr>
      </p:sp>
      <p:sp>
        <p:nvSpPr>
          <p:cNvPr id="11" name="Shape 7"/>
          <p:cNvSpPr/>
          <p:nvPr/>
        </p:nvSpPr>
        <p:spPr>
          <a:xfrm>
            <a:off x="3003925" y="6985000"/>
            <a:ext cx="8649781" cy="1981200"/>
          </a:xfrm>
          <a:prstGeom prst="rect">
            <a:avLst/>
          </a:prstGeom>
          <a:noFill/>
          <a:ln/>
        </p:spPr>
      </p:sp>
      <p:sp>
        <p:nvSpPr>
          <p:cNvPr id="12" name="Text 8"/>
          <p:cNvSpPr/>
          <p:nvPr/>
        </p:nvSpPr>
        <p:spPr>
          <a:xfrm>
            <a:off x="3003925" y="6985000"/>
            <a:ext cx="9191715" cy="2523067"/>
          </a:xfrm>
          <a:prstGeom prst="rect">
            <a:avLst/>
          </a:prstGeom>
          <a:noFill/>
          <a:ln/>
        </p:spPr>
        <p:txBody>
          <a:bodyPr wrap="square" lIns="0" tIns="0" rIns="0" bIns="0" rtlCol="0" anchor="t"/>
          <a:lstStyle/>
          <a:p>
            <a:pPr algn="l" indent="0" marL="0">
              <a:buNone/>
            </a:pPr>
            <a:r>
              <a:rPr lang="en-US" sz="12800" dirty="0">
                <a:solidFill>
                  <a:srgbClr val="956F7D">
                    <a:alpha val="100000"/>
                  </a:srgbClr>
                </a:solidFill>
                <a:latin typeface="Montserrat Bold" pitchFamily="34" charset="0"/>
                <a:ea typeface="Montserrat Bold" pitchFamily="34" charset="-122"/>
                <a:cs typeface="Montserrat Bold" pitchFamily="34" charset="-120"/>
              </a:rPr>
              <a:t>456 Hours</a:t>
            </a:r>
            <a:endParaRPr lang="en-US" sz="12800" dirty="0"/>
          </a:p>
        </p:txBody>
      </p:sp>
      <p:sp>
        <p:nvSpPr>
          <p:cNvPr id="13" name="Shape 9"/>
          <p:cNvSpPr/>
          <p:nvPr/>
        </p:nvSpPr>
        <p:spPr>
          <a:xfrm>
            <a:off x="3391324" y="8966200"/>
            <a:ext cx="7874984" cy="495300"/>
          </a:xfrm>
          <a:prstGeom prst="rect">
            <a:avLst/>
          </a:prstGeom>
          <a:noFill/>
          <a:ln/>
        </p:spPr>
      </p:sp>
      <p:sp>
        <p:nvSpPr>
          <p:cNvPr id="14" name="Text 10"/>
          <p:cNvSpPr/>
          <p:nvPr/>
        </p:nvSpPr>
        <p:spPr>
          <a:xfrm>
            <a:off x="3323582" y="89662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Duration of Spell Casting</a:t>
            </a:r>
            <a:endParaRPr lang="en-US" sz="3200" dirty="0"/>
          </a:p>
        </p:txBody>
      </p:sp>
      <p:sp>
        <p:nvSpPr>
          <p:cNvPr id="15" name="Shape 11"/>
          <p:cNvSpPr/>
          <p:nvPr/>
        </p:nvSpPr>
        <p:spPr>
          <a:xfrm>
            <a:off x="13552594" y="3263900"/>
            <a:ext cx="7874984" cy="2476500"/>
          </a:xfrm>
          <a:prstGeom prst="rect">
            <a:avLst/>
          </a:prstGeom>
          <a:noFill/>
          <a:ln/>
        </p:spPr>
      </p:sp>
      <p:sp>
        <p:nvSpPr>
          <p:cNvPr id="16" name="Shape 12"/>
          <p:cNvSpPr/>
          <p:nvPr/>
        </p:nvSpPr>
        <p:spPr>
          <a:xfrm>
            <a:off x="15762670" y="3263900"/>
            <a:ext cx="3454832" cy="1981200"/>
          </a:xfrm>
          <a:prstGeom prst="rect">
            <a:avLst/>
          </a:prstGeom>
          <a:noFill/>
          <a:ln/>
        </p:spPr>
      </p:sp>
      <p:sp>
        <p:nvSpPr>
          <p:cNvPr id="17" name="Text 13"/>
          <p:cNvSpPr/>
          <p:nvPr/>
        </p:nvSpPr>
        <p:spPr>
          <a:xfrm>
            <a:off x="15762670" y="3263900"/>
            <a:ext cx="3996766" cy="2523067"/>
          </a:xfrm>
          <a:prstGeom prst="rect">
            <a:avLst/>
          </a:prstGeom>
          <a:noFill/>
          <a:ln/>
        </p:spPr>
        <p:txBody>
          <a:bodyPr wrap="square" lIns="0" tIns="0" rIns="0" bIns="0" rtlCol="0" anchor="t"/>
          <a:lstStyle/>
          <a:p>
            <a:pPr algn="l" indent="0" marL="0">
              <a:buNone/>
            </a:pPr>
            <a:r>
              <a:rPr lang="en-US" sz="12800" dirty="0">
                <a:solidFill>
                  <a:srgbClr val="956F7D">
                    <a:alpha val="100000"/>
                  </a:srgbClr>
                </a:solidFill>
                <a:latin typeface="Montserrat Bold" pitchFamily="34" charset="0"/>
                <a:ea typeface="Montserrat Bold" pitchFamily="34" charset="-122"/>
                <a:cs typeface="Montserrat Bold" pitchFamily="34" charset="-120"/>
              </a:rPr>
              <a:t>85%</a:t>
            </a:r>
            <a:endParaRPr lang="en-US" sz="12800" dirty="0"/>
          </a:p>
        </p:txBody>
      </p:sp>
      <p:sp>
        <p:nvSpPr>
          <p:cNvPr id="18" name="Shape 14"/>
          <p:cNvSpPr/>
          <p:nvPr/>
        </p:nvSpPr>
        <p:spPr>
          <a:xfrm>
            <a:off x="13552594" y="5245100"/>
            <a:ext cx="7874984" cy="495300"/>
          </a:xfrm>
          <a:prstGeom prst="rect">
            <a:avLst/>
          </a:prstGeom>
          <a:noFill/>
          <a:ln/>
        </p:spPr>
      </p:sp>
      <p:sp>
        <p:nvSpPr>
          <p:cNvPr id="19" name="Text 15"/>
          <p:cNvSpPr/>
          <p:nvPr/>
        </p:nvSpPr>
        <p:spPr>
          <a:xfrm>
            <a:off x="13484852" y="52451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Wished Granted</a:t>
            </a:r>
            <a:endParaRPr lang="en-US" sz="3200" dirty="0"/>
          </a:p>
        </p:txBody>
      </p:sp>
      <p:sp>
        <p:nvSpPr>
          <p:cNvPr id="20" name="Shape 16"/>
          <p:cNvSpPr/>
          <p:nvPr/>
        </p:nvSpPr>
        <p:spPr>
          <a:xfrm>
            <a:off x="13552594" y="6985000"/>
            <a:ext cx="7874984" cy="2476500"/>
          </a:xfrm>
          <a:prstGeom prst="rect">
            <a:avLst/>
          </a:prstGeom>
          <a:noFill/>
          <a:ln/>
        </p:spPr>
      </p:sp>
      <p:sp>
        <p:nvSpPr>
          <p:cNvPr id="21" name="Shape 17"/>
          <p:cNvSpPr/>
          <p:nvPr/>
        </p:nvSpPr>
        <p:spPr>
          <a:xfrm>
            <a:off x="14371846" y="6985000"/>
            <a:ext cx="6236479" cy="1981200"/>
          </a:xfrm>
          <a:prstGeom prst="rect">
            <a:avLst/>
          </a:prstGeom>
          <a:noFill/>
          <a:ln/>
        </p:spPr>
      </p:sp>
      <p:sp>
        <p:nvSpPr>
          <p:cNvPr id="22" name="Text 18"/>
          <p:cNvSpPr/>
          <p:nvPr/>
        </p:nvSpPr>
        <p:spPr>
          <a:xfrm>
            <a:off x="14371846" y="6985000"/>
            <a:ext cx="6778414" cy="2523067"/>
          </a:xfrm>
          <a:prstGeom prst="rect">
            <a:avLst/>
          </a:prstGeom>
          <a:noFill/>
          <a:ln/>
        </p:spPr>
        <p:txBody>
          <a:bodyPr wrap="square" lIns="0" tIns="0" rIns="0" bIns="0" rtlCol="0" anchor="t"/>
          <a:lstStyle/>
          <a:p>
            <a:pPr algn="l" indent="0" marL="0">
              <a:buNone/>
            </a:pPr>
            <a:r>
              <a:rPr lang="en-US" sz="12800" dirty="0">
                <a:solidFill>
                  <a:srgbClr val="956F7D">
                    <a:alpha val="100000"/>
                  </a:srgbClr>
                </a:solidFill>
                <a:latin typeface="Montserrat Bold" pitchFamily="34" charset="0"/>
                <a:ea typeface="Montserrat Bold" pitchFamily="34" charset="-122"/>
                <a:cs typeface="Montserrat Bold" pitchFamily="34" charset="-120"/>
              </a:rPr>
              <a:t>535 Km</a:t>
            </a:r>
            <a:endParaRPr lang="en-US" sz="12800" dirty="0"/>
          </a:p>
        </p:txBody>
      </p:sp>
      <p:sp>
        <p:nvSpPr>
          <p:cNvPr id="23" name="Shape 19"/>
          <p:cNvSpPr/>
          <p:nvPr/>
        </p:nvSpPr>
        <p:spPr>
          <a:xfrm>
            <a:off x="13552594" y="8966200"/>
            <a:ext cx="7874984" cy="495300"/>
          </a:xfrm>
          <a:prstGeom prst="rect">
            <a:avLst/>
          </a:prstGeom>
          <a:noFill/>
          <a:ln/>
        </p:spPr>
      </p:sp>
      <p:sp>
        <p:nvSpPr>
          <p:cNvPr id="24" name="Text 20"/>
          <p:cNvSpPr/>
          <p:nvPr/>
        </p:nvSpPr>
        <p:spPr>
          <a:xfrm>
            <a:off x="13484852" y="89662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5927" y="8394700"/>
            <a:ext cx="16727991" cy="520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35054" y="114300"/>
            <a:ext cx="11367921" cy="3606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0705" y="1358900"/>
            <a:ext cx="5588698" cy="2362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6753011" y="723900"/>
            <a:ext cx="10690503" cy="28278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Why is it important for women</a:t>
            </a:r>
            <a:endParaRPr lang="en-US" sz="8000" dirty="0"/>
          </a:p>
        </p:txBody>
      </p:sp>
      <p:sp>
        <p:nvSpPr>
          <p:cNvPr id="8" name="Shape 2"/>
          <p:cNvSpPr/>
          <p:nvPr/>
        </p:nvSpPr>
        <p:spPr>
          <a:xfrm>
            <a:off x="2718140" y="3771900"/>
            <a:ext cx="8941918" cy="6180901"/>
          </a:xfrm>
          <a:prstGeom prst="rect">
            <a:avLst/>
          </a:prstGeom>
          <a:noFill/>
          <a:ln/>
        </p:spPr>
      </p:sp>
      <p:sp>
        <p:nvSpPr>
          <p:cNvPr id="9"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0</a:t>
            </a:r>
            <a:endParaRPr lang="en-US" sz="1821" dirty="0"/>
          </a:p>
        </p:txBody>
      </p:sp>
      <p:sp>
        <p:nvSpPr>
          <p:cNvPr id="10"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956F7D">
                    <a:alpha val="100000"/>
                  </a:srgbClr>
                </a:solidFill>
                <a:latin typeface="Lato Regular" pitchFamily="34" charset="0"/>
                <a:ea typeface="Lato Regular" pitchFamily="34" charset="-122"/>
                <a:cs typeface="Lato Regular" pitchFamily="34" charset="-120"/>
              </a:rPr>
              <a:t>1</a:t>
            </a:r>
            <a:endParaRPr lang="en-US" sz="2185" dirty="0"/>
          </a:p>
        </p:txBody>
      </p:sp>
      <p:sp>
        <p:nvSpPr>
          <p:cNvPr id="11"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956F7D">
                    <a:alpha val="100000"/>
                  </a:srgbClr>
                </a:solidFill>
                <a:latin typeface="Lato Regular" pitchFamily="34" charset="0"/>
                <a:ea typeface="Lato Regular" pitchFamily="34" charset="-122"/>
                <a:cs typeface="Lato Regular" pitchFamily="34" charset="-120"/>
              </a:rPr>
              <a:t>2</a:t>
            </a:r>
            <a:endParaRPr lang="en-US" sz="2185" dirty="0"/>
          </a:p>
        </p:txBody>
      </p:sp>
      <p:sp>
        <p:nvSpPr>
          <p:cNvPr id="12"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956F7D">
                    <a:alpha val="100000"/>
                  </a:srgbClr>
                </a:solidFill>
                <a:latin typeface="Lato Regular" pitchFamily="34" charset="0"/>
                <a:ea typeface="Lato Regular" pitchFamily="34" charset="-122"/>
                <a:cs typeface="Lato Regular" pitchFamily="34" charset="-120"/>
              </a:rPr>
              <a:t>3</a:t>
            </a:r>
            <a:endParaRPr lang="en-US" sz="2185" dirty="0"/>
          </a:p>
        </p:txBody>
      </p:sp>
      <p:sp>
        <p:nvSpPr>
          <p:cNvPr id="13"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956F7D">
                    <a:alpha val="100000"/>
                  </a:srgbClr>
                </a:solidFill>
                <a:latin typeface="Lato Regular" pitchFamily="34" charset="0"/>
                <a:ea typeface="Lato Regular" pitchFamily="34" charset="-122"/>
                <a:cs typeface="Lato Regular" pitchFamily="34" charset="-120"/>
              </a:rPr>
              <a:t>4</a:t>
            </a:r>
            <a:endParaRPr lang="en-US" sz="2185" dirty="0"/>
          </a:p>
        </p:txBody>
      </p:sp>
      <p:sp>
        <p:nvSpPr>
          <p:cNvPr id="14"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956F7D">
                    <a:alpha val="100000"/>
                  </a:srgbClr>
                </a:solidFill>
                <a:latin typeface="Lato Regular" pitchFamily="34" charset="0"/>
                <a:ea typeface="Lato Regular" pitchFamily="34" charset="-122"/>
                <a:cs typeface="Lato Regular" pitchFamily="34" charset="-120"/>
              </a:rPr>
              <a:t>5</a:t>
            </a:r>
            <a:endParaRPr lang="en-US" sz="2185" dirty="0"/>
          </a:p>
        </p:txBody>
      </p:sp>
      <p:sp>
        <p:nvSpPr>
          <p:cNvPr id="15"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956F7D">
                    <a:alpha val="100000"/>
                  </a:srgbClr>
                </a:solidFill>
                <a:latin typeface="Lato Regular" pitchFamily="34" charset="0"/>
                <a:ea typeface="Lato Regular" pitchFamily="34" charset="-122"/>
                <a:cs typeface="Lato Regular" pitchFamily="34" charset="-120"/>
              </a:rPr>
              <a:t>6</a:t>
            </a:r>
            <a:endParaRPr lang="en-US" sz="2185" dirty="0"/>
          </a:p>
        </p:txBody>
      </p:sp>
      <p:sp>
        <p:nvSpPr>
          <p:cNvPr id="16"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956F7D">
                    <a:alpha val="100000"/>
                  </a:srgbClr>
                </a:solidFill>
                <a:latin typeface="Lato Regular" pitchFamily="34" charset="0"/>
                <a:ea typeface="Lato Regular" pitchFamily="34" charset="-122"/>
                <a:cs typeface="Lato Regular" pitchFamily="34" charset="-120"/>
              </a:rPr>
              <a:t>7</a:t>
            </a:r>
            <a:endParaRPr lang="en-US" sz="2185" dirty="0"/>
          </a:p>
        </p:txBody>
      </p:sp>
      <p:sp>
        <p:nvSpPr>
          <p:cNvPr id="17"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956F7D">
                    <a:alpha val="100000"/>
                  </a:srgbClr>
                </a:solidFill>
                <a:latin typeface="Lato Regular" pitchFamily="34" charset="0"/>
                <a:ea typeface="Lato Regular" pitchFamily="34" charset="-122"/>
                <a:cs typeface="Lato Regular" pitchFamily="34" charset="-120"/>
              </a:rPr>
              <a:t>8</a:t>
            </a:r>
            <a:endParaRPr lang="en-US" sz="2185" dirty="0"/>
          </a:p>
        </p:txBody>
      </p:sp>
      <p:sp>
        <p:nvSpPr>
          <p:cNvPr id="18"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10</a:t>
            </a:r>
            <a:endParaRPr lang="en-US" sz="1821" dirty="0"/>
          </a:p>
        </p:txBody>
      </p:sp>
      <p:sp>
        <p:nvSpPr>
          <p:cNvPr id="19"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20</a:t>
            </a:r>
            <a:endParaRPr lang="en-US" sz="1821" dirty="0"/>
          </a:p>
        </p:txBody>
      </p:sp>
      <p:sp>
        <p:nvSpPr>
          <p:cNvPr id="20"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30</a:t>
            </a:r>
            <a:endParaRPr lang="en-US" sz="1821" dirty="0"/>
          </a:p>
        </p:txBody>
      </p:sp>
      <p:sp>
        <p:nvSpPr>
          <p:cNvPr id="21"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40</a:t>
            </a:r>
            <a:endParaRPr lang="en-US" sz="1821" dirty="0"/>
          </a:p>
        </p:txBody>
      </p:sp>
      <p:sp>
        <p:nvSpPr>
          <p:cNvPr id="22"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50</a:t>
            </a:r>
            <a:endParaRPr lang="en-US" sz="1821" dirty="0"/>
          </a:p>
        </p:txBody>
      </p:sp>
      <p:sp>
        <p:nvSpPr>
          <p:cNvPr id="23"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60</a:t>
            </a:r>
            <a:endParaRPr lang="en-US" sz="1821" dirty="0"/>
          </a:p>
        </p:txBody>
      </p:sp>
      <p:sp>
        <p:nvSpPr>
          <p:cNvPr id="24"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70</a:t>
            </a:r>
            <a:endParaRPr lang="en-US" sz="1821" dirty="0"/>
          </a:p>
        </p:txBody>
      </p:sp>
      <p:sp>
        <p:nvSpPr>
          <p:cNvPr id="25"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80</a:t>
            </a:r>
            <a:endParaRPr lang="en-US" sz="1821" dirty="0"/>
          </a:p>
        </p:txBody>
      </p:sp>
      <p:sp>
        <p:nvSpPr>
          <p:cNvPr id="26"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90</a:t>
            </a:r>
            <a:endParaRPr lang="en-US" sz="1821" dirty="0"/>
          </a:p>
        </p:txBody>
      </p:sp>
      <p:sp>
        <p:nvSpPr>
          <p:cNvPr id="27"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956F7D">
                    <a:alpha val="100000"/>
                  </a:srgbClr>
                </a:solidFill>
                <a:latin typeface="Lato Regular" pitchFamily="34" charset="0"/>
                <a:ea typeface="Lato Regular" pitchFamily="34" charset="-122"/>
                <a:cs typeface="Lato Regular" pitchFamily="34" charset="-120"/>
              </a:rPr>
              <a:t>100</a:t>
            </a:r>
            <a:endParaRPr lang="en-US" sz="1821" dirty="0"/>
          </a:p>
        </p:txBody>
      </p:sp>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68467" y="3771900"/>
            <a:ext cx="8291591" cy="5511006"/>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12766"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51279"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89795"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28309"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66828"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05341"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343854"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55539" y="5483845"/>
            <a:ext cx="8050168" cy="237358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69143" y="6359525"/>
            <a:ext cx="8044028" cy="2268538"/>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055643"/>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981130"/>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5651277"/>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7415510"/>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7732812"/>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6311826"/>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733232"/>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420644"/>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667575"/>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076877"/>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972449"/>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572771"/>
            <a:ext cx="153591" cy="153566"/>
          </a:xfrm>
          <a:prstGeom prst="rect">
            <a:avLst/>
          </a:prstGeom>
        </p:spPr>
      </p:pic>
      <p:sp>
        <p:nvSpPr>
          <p:cNvPr id="50" name="Shape 22"/>
          <p:cNvSpPr/>
          <p:nvPr/>
        </p:nvSpPr>
        <p:spPr>
          <a:xfrm>
            <a:off x="14403600" y="4191000"/>
            <a:ext cx="5601400" cy="7620000"/>
          </a:xfrm>
          <a:prstGeom prst="rect">
            <a:avLst/>
          </a:prstGeom>
          <a:noFill/>
          <a:ln/>
        </p:spPr>
      </p:sp>
      <p:sp>
        <p:nvSpPr>
          <p:cNvPr id="51" name="Shape 23"/>
          <p:cNvSpPr/>
          <p:nvPr/>
        </p:nvSpPr>
        <p:spPr>
          <a:xfrm>
            <a:off x="14403600" y="4191000"/>
            <a:ext cx="5601400" cy="7620000"/>
          </a:xfrm>
          <a:prstGeom prst="rect">
            <a:avLst/>
          </a:prstGeom>
          <a:noFill/>
          <a:ln/>
        </p:spPr>
      </p:sp>
      <p:pic>
        <p:nvPicPr>
          <p:cNvPr id="52" name="Image 26" descr=" ">    </p:cNvPr>
          <p:cNvPicPr>
            <a:picLocks noChangeAspect="1"/>
          </p:cNvPicPr>
          <p:nvPr/>
        </p:nvPicPr>
        <p:blipFill>
          <a:blip r:embed="rId52"/>
          <a:stretch>
            <a:fillRect/>
          </a:stretch>
        </p:blipFill>
        <p:spPr>
          <a:xfrm>
            <a:off x="14403600" y="4191000"/>
            <a:ext cx="5575997" cy="5575300"/>
          </a:xfrm>
          <a:prstGeom prst="rect">
            <a:avLst/>
          </a:prstGeom>
        </p:spPr>
      </p:pic>
      <p:pic>
        <p:nvPicPr>
          <p:cNvPr id="53" name="Image 27" descr=" ">    </p:cNvPr>
          <p:cNvPicPr>
            <a:picLocks noChangeAspect="1"/>
          </p:cNvPicPr>
          <p:nvPr/>
        </p:nvPicPr>
        <p:blipFill>
          <a:blip r:embed="rId53"/>
          <a:stretch>
            <a:fillRect/>
          </a:stretch>
        </p:blipFill>
        <p:spPr>
          <a:xfrm>
            <a:off x="14403600" y="4191000"/>
            <a:ext cx="5575997" cy="5575300"/>
          </a:xfrm>
          <a:prstGeom prst="rect">
            <a:avLst/>
          </a:prstGeom>
        </p:spPr>
      </p:pic>
      <p:sp>
        <p:nvSpPr>
          <p:cNvPr id="54" name="Shape 24"/>
          <p:cNvSpPr/>
          <p:nvPr/>
        </p:nvSpPr>
        <p:spPr>
          <a:xfrm>
            <a:off x="16162770" y="6365379"/>
            <a:ext cx="2070359" cy="1226566"/>
          </a:xfrm>
          <a:prstGeom prst="rect">
            <a:avLst/>
          </a:prstGeom>
          <a:noFill/>
          <a:ln/>
        </p:spPr>
      </p:sp>
      <p:sp>
        <p:nvSpPr>
          <p:cNvPr id="55" name="Text 25"/>
          <p:cNvSpPr/>
          <p:nvPr/>
        </p:nvSpPr>
        <p:spPr>
          <a:xfrm>
            <a:off x="16162770" y="6356350"/>
            <a:ext cx="2273584" cy="9525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34.574</a:t>
            </a:r>
            <a:endParaRPr lang="en-US" sz="4800" dirty="0"/>
          </a:p>
        </p:txBody>
      </p:sp>
      <p:sp>
        <p:nvSpPr>
          <p:cNvPr id="56" name="Text 26"/>
          <p:cNvSpPr/>
          <p:nvPr/>
        </p:nvSpPr>
        <p:spPr>
          <a:xfrm>
            <a:off x="16702588" y="7105650"/>
            <a:ext cx="1126207"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Total</a:t>
            </a:r>
            <a:endParaRPr lang="en-US" sz="3200" dirty="0"/>
          </a:p>
        </p:txBody>
      </p:sp>
      <p:sp>
        <p:nvSpPr>
          <p:cNvPr id="57" name="Shape 27"/>
          <p:cNvSpPr/>
          <p:nvPr/>
        </p:nvSpPr>
        <p:spPr>
          <a:xfrm>
            <a:off x="13260457" y="10515600"/>
            <a:ext cx="7874984" cy="1841500"/>
          </a:xfrm>
          <a:prstGeom prst="rect">
            <a:avLst/>
          </a:prstGeom>
          <a:noFill/>
          <a:ln/>
        </p:spPr>
      </p:sp>
      <p:sp>
        <p:nvSpPr>
          <p:cNvPr id="58" name="Shape 28"/>
          <p:cNvSpPr/>
          <p:nvPr/>
        </p:nvSpPr>
        <p:spPr>
          <a:xfrm>
            <a:off x="13260457" y="10515600"/>
            <a:ext cx="7874984" cy="1841500"/>
          </a:xfrm>
          <a:prstGeom prst="rect">
            <a:avLst/>
          </a:prstGeom>
          <a:noFill/>
          <a:ln/>
        </p:spPr>
      </p:sp>
      <p:sp>
        <p:nvSpPr>
          <p:cNvPr id="59" name="Text 29"/>
          <p:cNvSpPr/>
          <p:nvPr/>
        </p:nvSpPr>
        <p:spPr>
          <a:xfrm>
            <a:off x="13158845" y="10515600"/>
            <a:ext cx="8078210" cy="9525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Treasure Found</a:t>
            </a:r>
            <a:endParaRPr lang="en-US" sz="4800" dirty="0"/>
          </a:p>
        </p:txBody>
      </p:sp>
      <p:sp>
        <p:nvSpPr>
          <p:cNvPr id="60" name="Text 30"/>
          <p:cNvSpPr/>
          <p:nvPr/>
        </p:nvSpPr>
        <p:spPr>
          <a:xfrm>
            <a:off x="13192716" y="113665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amount of treasure found per month</a:t>
            </a:r>
            <a:endParaRPr lang="en-US" sz="3200" dirty="0"/>
          </a:p>
        </p:txBody>
      </p:sp>
      <p:sp>
        <p:nvSpPr>
          <p:cNvPr id="61" name="Shape 31"/>
          <p:cNvSpPr/>
          <p:nvPr/>
        </p:nvSpPr>
        <p:spPr>
          <a:xfrm>
            <a:off x="3251606" y="10515600"/>
            <a:ext cx="7874984" cy="1841500"/>
          </a:xfrm>
          <a:prstGeom prst="rect">
            <a:avLst/>
          </a:prstGeom>
          <a:noFill/>
          <a:ln/>
        </p:spPr>
      </p:sp>
      <p:sp>
        <p:nvSpPr>
          <p:cNvPr id="62" name="Shape 32"/>
          <p:cNvSpPr/>
          <p:nvPr/>
        </p:nvSpPr>
        <p:spPr>
          <a:xfrm>
            <a:off x="3251606" y="10515600"/>
            <a:ext cx="7874984" cy="1841500"/>
          </a:xfrm>
          <a:prstGeom prst="rect">
            <a:avLst/>
          </a:prstGeom>
          <a:noFill/>
          <a:ln/>
        </p:spPr>
      </p:sp>
      <p:sp>
        <p:nvSpPr>
          <p:cNvPr id="63" name="Text 33"/>
          <p:cNvSpPr/>
          <p:nvPr/>
        </p:nvSpPr>
        <p:spPr>
          <a:xfrm>
            <a:off x="3149994" y="10515600"/>
            <a:ext cx="8078210" cy="9525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Spellcasting Progress</a:t>
            </a:r>
            <a:endParaRPr lang="en-US" sz="4800" dirty="0"/>
          </a:p>
        </p:txBody>
      </p:sp>
      <p:sp>
        <p:nvSpPr>
          <p:cNvPr id="64" name="Text 34"/>
          <p:cNvSpPr/>
          <p:nvPr/>
        </p:nvSpPr>
        <p:spPr>
          <a:xfrm>
            <a:off x="3183865" y="113665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35254" y="5219700"/>
            <a:ext cx="12079210" cy="98933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21402175" cy="119507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200800" y="939800"/>
            <a:ext cx="17985448" cy="118364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646356" cy="13716000"/>
          </a:xfrm>
          <a:prstGeom prst="rect">
            <a:avLst/>
          </a:prstGeom>
        </p:spPr>
      </p:pic>
      <p:sp>
        <p:nvSpPr>
          <p:cNvPr id="6" name="Shape 1"/>
          <p:cNvSpPr/>
          <p:nvPr/>
        </p:nvSpPr>
        <p:spPr>
          <a:xfrm>
            <a:off x="8395749" y="3543300"/>
            <a:ext cx="6604826" cy="3086100"/>
          </a:xfrm>
          <a:prstGeom prst="rect">
            <a:avLst/>
          </a:prstGeom>
          <a:noFill/>
          <a:ln/>
        </p:spPr>
      </p:sp>
      <p:sp>
        <p:nvSpPr>
          <p:cNvPr id="7" name="Shape 2"/>
          <p:cNvSpPr/>
          <p:nvPr/>
        </p:nvSpPr>
        <p:spPr>
          <a:xfrm>
            <a:off x="8395749" y="4095750"/>
            <a:ext cx="1117740" cy="1981200"/>
          </a:xfrm>
          <a:prstGeom prst="rect">
            <a:avLst/>
          </a:prstGeom>
          <a:noFill/>
          <a:ln/>
        </p:spPr>
      </p:sp>
      <p:sp>
        <p:nvSpPr>
          <p:cNvPr id="8" name="Text 3"/>
          <p:cNvSpPr/>
          <p:nvPr/>
        </p:nvSpPr>
        <p:spPr>
          <a:xfrm>
            <a:off x="8395749" y="4095750"/>
            <a:ext cx="1189715" cy="2523067"/>
          </a:xfrm>
          <a:prstGeom prst="rect">
            <a:avLst/>
          </a:prstGeom>
          <a:noFill/>
          <a:ln/>
        </p:spPr>
        <p:txBody>
          <a:bodyPr wrap="square" lIns="0" tIns="0" rIns="0" bIns="0" rtlCol="0" anchor="t"/>
          <a:lstStyle/>
          <a:p>
            <a:pPr algn="l" indent="0" marL="0">
              <a:buNone/>
            </a:pPr>
            <a:r>
              <a:rPr lang="en-US" sz="12800" dirty="0">
                <a:solidFill>
                  <a:srgbClr val="D193B8">
                    <a:alpha val="100000"/>
                  </a:srgbClr>
                </a:solidFill>
                <a:latin typeface="Montserrat Bold" pitchFamily="34" charset="0"/>
                <a:ea typeface="Montserrat Bold" pitchFamily="34" charset="-122"/>
                <a:cs typeface="Montserrat Bold" pitchFamily="34" charset="-120"/>
              </a:rPr>
              <a:t>1</a:t>
            </a:r>
            <a:endParaRPr lang="en-US" sz="12800" dirty="0"/>
          </a:p>
        </p:txBody>
      </p:sp>
      <p:sp>
        <p:nvSpPr>
          <p:cNvPr id="9" name="Shape 4"/>
          <p:cNvSpPr/>
          <p:nvPr/>
        </p:nvSpPr>
        <p:spPr>
          <a:xfrm>
            <a:off x="9716714" y="3543300"/>
            <a:ext cx="5283860" cy="3086100"/>
          </a:xfrm>
          <a:prstGeom prst="rect">
            <a:avLst/>
          </a:prstGeom>
          <a:noFill/>
          <a:ln/>
        </p:spPr>
      </p:sp>
      <p:sp>
        <p:nvSpPr>
          <p:cNvPr id="10" name="Text 5"/>
          <p:cNvSpPr/>
          <p:nvPr/>
        </p:nvSpPr>
        <p:spPr>
          <a:xfrm>
            <a:off x="9716714" y="3543300"/>
            <a:ext cx="5487086" cy="1701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Discover the secrets</a:t>
            </a:r>
            <a:endParaRPr lang="en-US" sz="4800" dirty="0"/>
          </a:p>
        </p:txBody>
      </p:sp>
      <p:sp>
        <p:nvSpPr>
          <p:cNvPr id="11" name="Text 6"/>
          <p:cNvSpPr/>
          <p:nvPr/>
        </p:nvSpPr>
        <p:spPr>
          <a:xfrm>
            <a:off x="9716714" y="5143500"/>
            <a:ext cx="5419344" cy="16213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Explore the lush, vibrant forest and uncover the mysteries that lie within.</a:t>
            </a:r>
            <a:endParaRPr lang="en-US" sz="3200" dirty="0"/>
          </a:p>
        </p:txBody>
      </p:sp>
      <p:sp>
        <p:nvSpPr>
          <p:cNvPr id="12" name="Shape 7"/>
          <p:cNvSpPr/>
          <p:nvPr/>
        </p:nvSpPr>
        <p:spPr>
          <a:xfrm>
            <a:off x="8395749" y="7099300"/>
            <a:ext cx="6604826" cy="4076700"/>
          </a:xfrm>
          <a:prstGeom prst="rect">
            <a:avLst/>
          </a:prstGeom>
          <a:noFill/>
          <a:ln/>
        </p:spPr>
      </p:sp>
      <p:sp>
        <p:nvSpPr>
          <p:cNvPr id="13" name="Shape 8"/>
          <p:cNvSpPr/>
          <p:nvPr/>
        </p:nvSpPr>
        <p:spPr>
          <a:xfrm>
            <a:off x="8395749" y="8147050"/>
            <a:ext cx="1117740" cy="1981200"/>
          </a:xfrm>
          <a:prstGeom prst="rect">
            <a:avLst/>
          </a:prstGeom>
          <a:noFill/>
          <a:ln/>
        </p:spPr>
      </p:sp>
      <p:sp>
        <p:nvSpPr>
          <p:cNvPr id="14" name="Text 9"/>
          <p:cNvSpPr/>
          <p:nvPr/>
        </p:nvSpPr>
        <p:spPr>
          <a:xfrm>
            <a:off x="8395749" y="8147050"/>
            <a:ext cx="1507255" cy="2523067"/>
          </a:xfrm>
          <a:prstGeom prst="rect">
            <a:avLst/>
          </a:prstGeom>
          <a:noFill/>
          <a:ln/>
        </p:spPr>
        <p:txBody>
          <a:bodyPr wrap="square" lIns="0" tIns="0" rIns="0" bIns="0" rtlCol="0" anchor="t"/>
          <a:lstStyle/>
          <a:p>
            <a:pPr algn="l" indent="0" marL="0">
              <a:buNone/>
            </a:pPr>
            <a:r>
              <a:rPr lang="en-US" sz="12800" dirty="0">
                <a:solidFill>
                  <a:srgbClr val="D193B8">
                    <a:alpha val="100000"/>
                  </a:srgbClr>
                </a:solidFill>
                <a:latin typeface="Montserrat Bold" pitchFamily="34" charset="0"/>
                <a:ea typeface="Montserrat Bold" pitchFamily="34" charset="-122"/>
                <a:cs typeface="Montserrat Bold" pitchFamily="34" charset="-120"/>
              </a:rPr>
              <a:t>3</a:t>
            </a:r>
            <a:endParaRPr lang="en-US" sz="12800" dirty="0"/>
          </a:p>
        </p:txBody>
      </p:sp>
      <p:sp>
        <p:nvSpPr>
          <p:cNvPr id="15" name="Shape 10"/>
          <p:cNvSpPr/>
          <p:nvPr/>
        </p:nvSpPr>
        <p:spPr>
          <a:xfrm>
            <a:off x="9716714" y="7099300"/>
            <a:ext cx="5283860" cy="4076700"/>
          </a:xfrm>
          <a:prstGeom prst="rect">
            <a:avLst/>
          </a:prstGeom>
          <a:noFill/>
          <a:ln/>
        </p:spPr>
      </p:sp>
      <p:sp>
        <p:nvSpPr>
          <p:cNvPr id="16" name="Text 11"/>
          <p:cNvSpPr/>
          <p:nvPr/>
        </p:nvSpPr>
        <p:spPr>
          <a:xfrm>
            <a:off x="9716714" y="7099300"/>
            <a:ext cx="5487086" cy="1701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Meet the creatures</a:t>
            </a:r>
            <a:endParaRPr lang="en-US" sz="4800" dirty="0"/>
          </a:p>
        </p:txBody>
      </p:sp>
      <p:sp>
        <p:nvSpPr>
          <p:cNvPr id="17" name="Text 12"/>
          <p:cNvSpPr/>
          <p:nvPr/>
        </p:nvSpPr>
        <p:spPr>
          <a:xfrm>
            <a:off x="9716714" y="8699500"/>
            <a:ext cx="5419344" cy="26119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Encounter the mythical creatures that call the forest home, from talking animals to mischievous fairies.</a:t>
            </a:r>
            <a:endParaRPr lang="en-US" sz="3200" dirty="0"/>
          </a:p>
        </p:txBody>
      </p:sp>
      <p:sp>
        <p:nvSpPr>
          <p:cNvPr id="18" name="Shape 13"/>
          <p:cNvSpPr/>
          <p:nvPr/>
        </p:nvSpPr>
        <p:spPr>
          <a:xfrm>
            <a:off x="16016702" y="7099300"/>
            <a:ext cx="6604826" cy="3581400"/>
          </a:xfrm>
          <a:prstGeom prst="rect">
            <a:avLst/>
          </a:prstGeom>
          <a:noFill/>
          <a:ln/>
        </p:spPr>
      </p:sp>
      <p:sp>
        <p:nvSpPr>
          <p:cNvPr id="19" name="Shape 14"/>
          <p:cNvSpPr/>
          <p:nvPr/>
        </p:nvSpPr>
        <p:spPr>
          <a:xfrm>
            <a:off x="16016702" y="7899400"/>
            <a:ext cx="1117740" cy="1981200"/>
          </a:xfrm>
          <a:prstGeom prst="rect">
            <a:avLst/>
          </a:prstGeom>
          <a:noFill/>
          <a:ln/>
        </p:spPr>
      </p:sp>
      <p:sp>
        <p:nvSpPr>
          <p:cNvPr id="20" name="Text 15"/>
          <p:cNvSpPr/>
          <p:nvPr/>
        </p:nvSpPr>
        <p:spPr>
          <a:xfrm>
            <a:off x="16016702" y="7899400"/>
            <a:ext cx="1672376" cy="2523067"/>
          </a:xfrm>
          <a:prstGeom prst="rect">
            <a:avLst/>
          </a:prstGeom>
          <a:noFill/>
          <a:ln/>
        </p:spPr>
        <p:txBody>
          <a:bodyPr wrap="square" lIns="0" tIns="0" rIns="0" bIns="0" rtlCol="0" anchor="t"/>
          <a:lstStyle/>
          <a:p>
            <a:pPr algn="l" indent="0" marL="0">
              <a:buNone/>
            </a:pPr>
            <a:r>
              <a:rPr lang="en-US" sz="12800" dirty="0">
                <a:solidFill>
                  <a:srgbClr val="D193B8">
                    <a:alpha val="100000"/>
                  </a:srgbClr>
                </a:solidFill>
                <a:latin typeface="Montserrat Bold" pitchFamily="34" charset="0"/>
                <a:ea typeface="Montserrat Bold" pitchFamily="34" charset="-122"/>
                <a:cs typeface="Montserrat Bold" pitchFamily="34" charset="-120"/>
              </a:rPr>
              <a:t>4</a:t>
            </a:r>
            <a:endParaRPr lang="en-US" sz="12800" dirty="0"/>
          </a:p>
        </p:txBody>
      </p:sp>
      <p:sp>
        <p:nvSpPr>
          <p:cNvPr id="21" name="Shape 16"/>
          <p:cNvSpPr/>
          <p:nvPr/>
        </p:nvSpPr>
        <p:spPr>
          <a:xfrm>
            <a:off x="17337667" y="7099300"/>
            <a:ext cx="5283860" cy="3581400"/>
          </a:xfrm>
          <a:prstGeom prst="rect">
            <a:avLst/>
          </a:prstGeom>
          <a:noFill/>
          <a:ln/>
        </p:spPr>
      </p:sp>
      <p:sp>
        <p:nvSpPr>
          <p:cNvPr id="22" name="Text 17"/>
          <p:cNvSpPr/>
          <p:nvPr/>
        </p:nvSpPr>
        <p:spPr>
          <a:xfrm>
            <a:off x="17337667" y="7099300"/>
            <a:ext cx="5487086" cy="1701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Uncover the magic</a:t>
            </a:r>
            <a:endParaRPr lang="en-US" sz="4800" dirty="0"/>
          </a:p>
        </p:txBody>
      </p:sp>
      <p:sp>
        <p:nvSpPr>
          <p:cNvPr id="23" name="Text 18"/>
          <p:cNvSpPr/>
          <p:nvPr/>
        </p:nvSpPr>
        <p:spPr>
          <a:xfrm>
            <a:off x="17337667" y="8699500"/>
            <a:ext cx="5419344" cy="21166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Learn about the powerful magic that pervades the forest and how it affects all who enter.</a:t>
            </a:r>
            <a:endParaRPr lang="en-US" sz="3200" dirty="0"/>
          </a:p>
        </p:txBody>
      </p:sp>
      <p:sp>
        <p:nvSpPr>
          <p:cNvPr id="24" name="Shape 19"/>
          <p:cNvSpPr/>
          <p:nvPr/>
        </p:nvSpPr>
        <p:spPr>
          <a:xfrm>
            <a:off x="16016702" y="3543300"/>
            <a:ext cx="6604826" cy="3086100"/>
          </a:xfrm>
          <a:prstGeom prst="rect">
            <a:avLst/>
          </a:prstGeom>
          <a:noFill/>
          <a:ln/>
        </p:spPr>
      </p:sp>
      <p:sp>
        <p:nvSpPr>
          <p:cNvPr id="25" name="Shape 20"/>
          <p:cNvSpPr/>
          <p:nvPr/>
        </p:nvSpPr>
        <p:spPr>
          <a:xfrm>
            <a:off x="16016702" y="4095750"/>
            <a:ext cx="1117740" cy="1981200"/>
          </a:xfrm>
          <a:prstGeom prst="rect">
            <a:avLst/>
          </a:prstGeom>
          <a:noFill/>
          <a:ln/>
        </p:spPr>
      </p:sp>
      <p:sp>
        <p:nvSpPr>
          <p:cNvPr id="26" name="Text 21"/>
          <p:cNvSpPr/>
          <p:nvPr/>
        </p:nvSpPr>
        <p:spPr>
          <a:xfrm>
            <a:off x="16016702" y="4095750"/>
            <a:ext cx="1507255" cy="2523067"/>
          </a:xfrm>
          <a:prstGeom prst="rect">
            <a:avLst/>
          </a:prstGeom>
          <a:noFill/>
          <a:ln/>
        </p:spPr>
        <p:txBody>
          <a:bodyPr wrap="square" lIns="0" tIns="0" rIns="0" bIns="0" rtlCol="0" anchor="t"/>
          <a:lstStyle/>
          <a:p>
            <a:pPr algn="l" indent="0" marL="0">
              <a:buNone/>
            </a:pPr>
            <a:r>
              <a:rPr lang="en-US" sz="12800" dirty="0">
                <a:solidFill>
                  <a:srgbClr val="D193B8">
                    <a:alpha val="100000"/>
                  </a:srgbClr>
                </a:solidFill>
                <a:latin typeface="Montserrat Bold" pitchFamily="34" charset="0"/>
                <a:ea typeface="Montserrat Bold" pitchFamily="34" charset="-122"/>
                <a:cs typeface="Montserrat Bold" pitchFamily="34" charset="-120"/>
              </a:rPr>
              <a:t>2</a:t>
            </a:r>
            <a:endParaRPr lang="en-US" sz="12800" dirty="0"/>
          </a:p>
        </p:txBody>
      </p:sp>
      <p:sp>
        <p:nvSpPr>
          <p:cNvPr id="27" name="Shape 22"/>
          <p:cNvSpPr/>
          <p:nvPr/>
        </p:nvSpPr>
        <p:spPr>
          <a:xfrm>
            <a:off x="17337667" y="3543300"/>
            <a:ext cx="5283860" cy="3086100"/>
          </a:xfrm>
          <a:prstGeom prst="rect">
            <a:avLst/>
          </a:prstGeom>
          <a:noFill/>
          <a:ln/>
        </p:spPr>
      </p:sp>
      <p:sp>
        <p:nvSpPr>
          <p:cNvPr id="28" name="Text 23"/>
          <p:cNvSpPr/>
          <p:nvPr/>
        </p:nvSpPr>
        <p:spPr>
          <a:xfrm>
            <a:off x="17337667" y="3543300"/>
            <a:ext cx="5487086" cy="1701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Find your own path</a:t>
            </a:r>
            <a:endParaRPr lang="en-US" sz="4800" dirty="0"/>
          </a:p>
        </p:txBody>
      </p:sp>
      <p:sp>
        <p:nvSpPr>
          <p:cNvPr id="29" name="Text 24"/>
          <p:cNvSpPr/>
          <p:nvPr/>
        </p:nvSpPr>
        <p:spPr>
          <a:xfrm>
            <a:off x="17337667" y="5143500"/>
            <a:ext cx="5419344" cy="16213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Choose your own path through the forest, and see where it takes you.</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727991" y="6858000"/>
            <a:ext cx="8916514" cy="7797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4714" y="7353300"/>
            <a:ext cx="14581422" cy="9474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4756" y="-381000"/>
            <a:ext cx="6820752" cy="64643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186248" y="5372100"/>
            <a:ext cx="660483" cy="8255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063" y="2933700"/>
            <a:ext cx="14479810" cy="7861300"/>
          </a:xfrm>
          <a:prstGeom prst="rect">
            <a:avLst/>
          </a:prstGeom>
        </p:spPr>
      </p:pic>
      <p:sp>
        <p:nvSpPr>
          <p:cNvPr id="9" name="Text 1"/>
          <p:cNvSpPr/>
          <p:nvPr/>
        </p:nvSpPr>
        <p:spPr>
          <a:xfrm>
            <a:off x="3895154" y="11696700"/>
            <a:ext cx="16596741" cy="15832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Fantasy Realm at a Glance</a:t>
            </a:r>
            <a:endParaRPr lang="en-US" sz="8000" dirty="0"/>
          </a:p>
        </p:txBody>
      </p:sp>
      <p:sp>
        <p:nvSpPr>
          <p:cNvPr id="10" name="Shape 2"/>
          <p:cNvSpPr/>
          <p:nvPr/>
        </p:nvSpPr>
        <p:spPr>
          <a:xfrm>
            <a:off x="16435854" y="1441450"/>
            <a:ext cx="6096762" cy="3086100"/>
          </a:xfrm>
          <a:prstGeom prst="rect">
            <a:avLst/>
          </a:prstGeom>
          <a:noFill/>
          <a:ln/>
        </p:spPr>
      </p:sp>
      <p:sp>
        <p:nvSpPr>
          <p:cNvPr id="11" name="Shape 3"/>
          <p:cNvSpPr/>
          <p:nvPr/>
        </p:nvSpPr>
        <p:spPr>
          <a:xfrm>
            <a:off x="16435854" y="1441450"/>
            <a:ext cx="6096762" cy="3086100"/>
          </a:xfrm>
          <a:prstGeom prst="rect">
            <a:avLst/>
          </a:prstGeom>
          <a:noFill/>
          <a:ln/>
        </p:spPr>
      </p:sp>
      <p:sp>
        <p:nvSpPr>
          <p:cNvPr id="12" name="Text 4"/>
          <p:cNvSpPr/>
          <p:nvPr/>
        </p:nvSpPr>
        <p:spPr>
          <a:xfrm>
            <a:off x="16435854" y="1441450"/>
            <a:ext cx="6299987" cy="1701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The Enchanted Forest</a:t>
            </a:r>
            <a:endParaRPr lang="en-US" sz="4800" dirty="0"/>
          </a:p>
        </p:txBody>
      </p:sp>
      <p:sp>
        <p:nvSpPr>
          <p:cNvPr id="13" name="Text 5"/>
          <p:cNvSpPr/>
          <p:nvPr/>
        </p:nvSpPr>
        <p:spPr>
          <a:xfrm>
            <a:off x="16435854" y="304165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magical forest filled with talking animals and enchanted creatures.</a:t>
            </a:r>
            <a:endParaRPr lang="en-US" sz="3200" dirty="0"/>
          </a:p>
        </p:txBody>
      </p:sp>
      <p:sp>
        <p:nvSpPr>
          <p:cNvPr id="14" name="Shape 6"/>
          <p:cNvSpPr/>
          <p:nvPr/>
        </p:nvSpPr>
        <p:spPr>
          <a:xfrm>
            <a:off x="16435854" y="5118100"/>
            <a:ext cx="6096762" cy="2336800"/>
          </a:xfrm>
          <a:prstGeom prst="rect">
            <a:avLst/>
          </a:prstGeom>
          <a:noFill/>
          <a:ln/>
        </p:spPr>
      </p:sp>
      <p:sp>
        <p:nvSpPr>
          <p:cNvPr id="15" name="Shape 7"/>
          <p:cNvSpPr/>
          <p:nvPr/>
        </p:nvSpPr>
        <p:spPr>
          <a:xfrm>
            <a:off x="16435854" y="5118100"/>
            <a:ext cx="6096762" cy="2336800"/>
          </a:xfrm>
          <a:prstGeom prst="rect">
            <a:avLst/>
          </a:prstGeom>
          <a:noFill/>
          <a:ln/>
        </p:spPr>
      </p:sp>
      <p:sp>
        <p:nvSpPr>
          <p:cNvPr id="16" name="Text 8"/>
          <p:cNvSpPr/>
          <p:nvPr/>
        </p:nvSpPr>
        <p:spPr>
          <a:xfrm>
            <a:off x="16435854" y="5118100"/>
            <a:ext cx="6299987" cy="9525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The Crystal Caves</a:t>
            </a:r>
            <a:endParaRPr lang="en-US" sz="4800" dirty="0"/>
          </a:p>
        </p:txBody>
      </p:sp>
      <p:sp>
        <p:nvSpPr>
          <p:cNvPr id="17" name="Text 9"/>
          <p:cNvSpPr/>
          <p:nvPr/>
        </p:nvSpPr>
        <p:spPr>
          <a:xfrm>
            <a:off x="16435854" y="596900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network of underground caves filled with precious gems and crystals.</a:t>
            </a:r>
            <a:endParaRPr lang="en-US" sz="3200" dirty="0"/>
          </a:p>
        </p:txBody>
      </p:sp>
      <p:sp>
        <p:nvSpPr>
          <p:cNvPr id="18" name="Shape 10"/>
          <p:cNvSpPr/>
          <p:nvPr/>
        </p:nvSpPr>
        <p:spPr>
          <a:xfrm>
            <a:off x="16435854" y="8388350"/>
            <a:ext cx="6096762" cy="1841500"/>
          </a:xfrm>
          <a:prstGeom prst="rect">
            <a:avLst/>
          </a:prstGeom>
          <a:noFill/>
          <a:ln/>
        </p:spPr>
      </p:sp>
      <p:sp>
        <p:nvSpPr>
          <p:cNvPr id="19" name="Shape 11"/>
          <p:cNvSpPr/>
          <p:nvPr/>
        </p:nvSpPr>
        <p:spPr>
          <a:xfrm>
            <a:off x="16435854" y="8388350"/>
            <a:ext cx="6096762" cy="1841500"/>
          </a:xfrm>
          <a:prstGeom prst="rect">
            <a:avLst/>
          </a:prstGeom>
          <a:noFill/>
          <a:ln/>
        </p:spPr>
      </p:sp>
      <p:sp>
        <p:nvSpPr>
          <p:cNvPr id="20" name="Text 12"/>
          <p:cNvSpPr/>
          <p:nvPr/>
        </p:nvSpPr>
        <p:spPr>
          <a:xfrm>
            <a:off x="16435854" y="8388350"/>
            <a:ext cx="6299987" cy="9525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The Dragon's Lair</a:t>
            </a:r>
            <a:endParaRPr lang="en-US" sz="4800" dirty="0"/>
          </a:p>
        </p:txBody>
      </p:sp>
      <p:sp>
        <p:nvSpPr>
          <p:cNvPr id="21" name="Text 13"/>
          <p:cNvSpPr/>
          <p:nvPr/>
        </p:nvSpPr>
        <p:spPr>
          <a:xfrm>
            <a:off x="16435854" y="9239250"/>
            <a:ext cx="6232246"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dangerous and mysterious place where dragons reside.</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11689" y="-2336800"/>
            <a:ext cx="20741692" cy="10337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23965" y="5270500"/>
            <a:ext cx="12079210" cy="9893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86461" y="6489700"/>
            <a:ext cx="6274584" cy="62484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6054423" y="1422400"/>
            <a:ext cx="12278201" cy="28278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Self-Defense Techniques</a:t>
            </a:r>
            <a:endParaRPr lang="en-US" sz="8000" dirty="0"/>
          </a:p>
        </p:txBody>
      </p:sp>
      <p:sp>
        <p:nvSpPr>
          <p:cNvPr id="8" name="Shape 2"/>
          <p:cNvSpPr/>
          <p:nvPr/>
        </p:nvSpPr>
        <p:spPr>
          <a:xfrm>
            <a:off x="1714714" y="4654550"/>
            <a:ext cx="6122165" cy="6616700"/>
          </a:xfrm>
          <a:prstGeom prst="roundRect">
            <a:avLst>
              <a:gd name="adj" fmla="val 3286"/>
            </a:avLst>
          </a:prstGeom>
          <a:solidFill>
            <a:srgbClr val="F8F3F5">
              <a:alpha val="100000"/>
            </a:srgbClr>
          </a:solidFill>
          <a:ln w="12700">
            <a:solidFill>
              <a:srgbClr val="956F7D"/>
            </a:solidFill>
            <a:prstDash val="solid"/>
          </a:ln>
        </p:spPr>
      </p:sp>
      <p:sp>
        <p:nvSpPr>
          <p:cNvPr id="9" name="Shape 3"/>
          <p:cNvSpPr/>
          <p:nvPr/>
        </p:nvSpPr>
        <p:spPr>
          <a:xfrm>
            <a:off x="3962895" y="4959350"/>
            <a:ext cx="1625803" cy="1625600"/>
          </a:xfrm>
          <a:prstGeom prst="roundRect">
            <a:avLst>
              <a:gd name="adj" fmla="val 78188"/>
            </a:avLst>
          </a:prstGeom>
          <a:noFill/>
          <a:ln/>
        </p:spPr>
      </p:sp>
      <p:pic>
        <p:nvPicPr>
          <p:cNvPr id="10" name="Image 4" descr=" ">    </p:cNvPr>
          <p:cNvPicPr>
            <a:picLocks noChangeAspect="1"/>
          </p:cNvPicPr>
          <p:nvPr/>
        </p:nvPicPr>
        <p:blipFill>
          <a:blip r:embed="rId8"/>
          <a:stretch>
            <a:fillRect/>
          </a:stretch>
        </p:blipFill>
        <p:spPr>
          <a:xfrm>
            <a:off x="3962895" y="4959350"/>
            <a:ext cx="1625803" cy="1625600"/>
          </a:xfrm>
          <a:prstGeom prst="rect">
            <a:avLst/>
          </a:prstGeom>
        </p:spPr>
      </p:pic>
      <p:pic>
        <p:nvPicPr>
          <p:cNvPr id="11"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28813" y="5140151"/>
            <a:ext cx="1501653" cy="1386185"/>
          </a:xfrm>
          <a:prstGeom prst="rect">
            <a:avLst/>
          </a:prstGeom>
        </p:spPr>
      </p:pic>
      <p:sp>
        <p:nvSpPr>
          <p:cNvPr id="12" name="Shape 4"/>
          <p:cNvSpPr/>
          <p:nvPr/>
        </p:nvSpPr>
        <p:spPr>
          <a:xfrm>
            <a:off x="2121165" y="6889750"/>
            <a:ext cx="5309264" cy="4076700"/>
          </a:xfrm>
          <a:prstGeom prst="rect">
            <a:avLst/>
          </a:prstGeom>
          <a:noFill/>
          <a:ln/>
        </p:spPr>
      </p:sp>
      <p:sp>
        <p:nvSpPr>
          <p:cNvPr id="13" name="Text 5"/>
          <p:cNvSpPr/>
          <p:nvPr/>
        </p:nvSpPr>
        <p:spPr>
          <a:xfrm>
            <a:off x="2019552" y="6889750"/>
            <a:ext cx="5512489" cy="1701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Spellcasting Competition</a:t>
            </a:r>
            <a:endParaRPr lang="en-US" sz="4800" dirty="0"/>
          </a:p>
        </p:txBody>
      </p:sp>
      <p:sp>
        <p:nvSpPr>
          <p:cNvPr id="14" name="Text 6"/>
          <p:cNvSpPr/>
          <p:nvPr/>
        </p:nvSpPr>
        <p:spPr>
          <a:xfrm>
            <a:off x="2053423" y="8489950"/>
            <a:ext cx="5444747" cy="26119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significant event in the history of the fantasy realm, in which the greatest spellcasters of the realm.</a:t>
            </a:r>
            <a:endParaRPr lang="en-US" sz="3200" dirty="0"/>
          </a:p>
        </p:txBody>
      </p:sp>
      <p:sp>
        <p:nvSpPr>
          <p:cNvPr id="15" name="Shape 7"/>
          <p:cNvSpPr/>
          <p:nvPr/>
        </p:nvSpPr>
        <p:spPr>
          <a:xfrm>
            <a:off x="9132441" y="4654550"/>
            <a:ext cx="6122165" cy="6616700"/>
          </a:xfrm>
          <a:prstGeom prst="roundRect">
            <a:avLst>
              <a:gd name="adj" fmla="val 3286"/>
            </a:avLst>
          </a:prstGeom>
          <a:solidFill>
            <a:srgbClr val="F8F3F5">
              <a:alpha val="100000"/>
            </a:srgbClr>
          </a:solidFill>
          <a:ln w="12700">
            <a:solidFill>
              <a:srgbClr val="956F7D"/>
            </a:solidFill>
            <a:prstDash val="solid"/>
          </a:ln>
        </p:spPr>
      </p:sp>
      <p:sp>
        <p:nvSpPr>
          <p:cNvPr id="16" name="Shape 8"/>
          <p:cNvSpPr/>
          <p:nvPr/>
        </p:nvSpPr>
        <p:spPr>
          <a:xfrm>
            <a:off x="11380622" y="4959350"/>
            <a:ext cx="1625803" cy="1625600"/>
          </a:xfrm>
          <a:prstGeom prst="roundRect">
            <a:avLst>
              <a:gd name="adj" fmla="val 78188"/>
            </a:avLst>
          </a:prstGeom>
          <a:noFill/>
          <a:ln/>
        </p:spPr>
      </p:sp>
      <p:pic>
        <p:nvPicPr>
          <p:cNvPr id="17" name="Image 6" descr=" ">    </p:cNvPr>
          <p:cNvPicPr>
            <a:picLocks noChangeAspect="1"/>
          </p:cNvPicPr>
          <p:nvPr/>
        </p:nvPicPr>
        <p:blipFill>
          <a:blip r:embed="rId11"/>
          <a:stretch>
            <a:fillRect/>
          </a:stretch>
        </p:blipFill>
        <p:spPr>
          <a:xfrm>
            <a:off x="11380622" y="4959350"/>
            <a:ext cx="1625803" cy="1625600"/>
          </a:xfrm>
          <a:prstGeom prst="rect">
            <a:avLst/>
          </a:prstGeom>
        </p:spPr>
      </p:pic>
      <p:pic>
        <p:nvPicPr>
          <p:cNvPr id="18"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52401" y="5094808"/>
            <a:ext cx="1150799" cy="1354658"/>
          </a:xfrm>
          <a:prstGeom prst="rect">
            <a:avLst/>
          </a:prstGeom>
        </p:spPr>
      </p:pic>
      <p:sp>
        <p:nvSpPr>
          <p:cNvPr id="19" name="Shape 9"/>
          <p:cNvSpPr/>
          <p:nvPr/>
        </p:nvSpPr>
        <p:spPr>
          <a:xfrm>
            <a:off x="9538892" y="6889750"/>
            <a:ext cx="5309264" cy="4076700"/>
          </a:xfrm>
          <a:prstGeom prst="rect">
            <a:avLst/>
          </a:prstGeom>
          <a:noFill/>
          <a:ln/>
        </p:spPr>
      </p:sp>
      <p:sp>
        <p:nvSpPr>
          <p:cNvPr id="20" name="Text 10"/>
          <p:cNvSpPr/>
          <p:nvPr/>
        </p:nvSpPr>
        <p:spPr>
          <a:xfrm>
            <a:off x="9437280" y="6889750"/>
            <a:ext cx="5512489" cy="1701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Treasure</a:t>
            </a:r>
            <a:endParaRPr lang="en-US" sz="4800" dirty="0"/>
          </a:p>
          <a:p>
            <a:pPr algn="ctr"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Hunt</a:t>
            </a:r>
            <a:endParaRPr lang="en-US" sz="4800" dirty="0"/>
          </a:p>
        </p:txBody>
      </p:sp>
      <p:sp>
        <p:nvSpPr>
          <p:cNvPr id="21" name="Text 11"/>
          <p:cNvSpPr/>
          <p:nvPr/>
        </p:nvSpPr>
        <p:spPr>
          <a:xfrm>
            <a:off x="9471150" y="8489950"/>
            <a:ext cx="5444747" cy="26119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significant event in the history of the fantasy realm, in which a massive and awesome treasure hunt was organized.</a:t>
            </a:r>
            <a:endParaRPr lang="en-US" sz="3200" dirty="0"/>
          </a:p>
        </p:txBody>
      </p:sp>
      <p:sp>
        <p:nvSpPr>
          <p:cNvPr id="22" name="Shape 12"/>
          <p:cNvSpPr/>
          <p:nvPr/>
        </p:nvSpPr>
        <p:spPr>
          <a:xfrm>
            <a:off x="16550169" y="4654550"/>
            <a:ext cx="6122165" cy="6616700"/>
          </a:xfrm>
          <a:prstGeom prst="roundRect">
            <a:avLst>
              <a:gd name="adj" fmla="val 3286"/>
            </a:avLst>
          </a:prstGeom>
          <a:solidFill>
            <a:srgbClr val="F8F3F5">
              <a:alpha val="100000"/>
            </a:srgbClr>
          </a:solidFill>
          <a:ln w="12700">
            <a:solidFill>
              <a:srgbClr val="956F7D"/>
            </a:solidFill>
            <a:prstDash val="solid"/>
          </a:ln>
        </p:spPr>
      </p:sp>
      <p:sp>
        <p:nvSpPr>
          <p:cNvPr id="23" name="Shape 13"/>
          <p:cNvSpPr/>
          <p:nvPr/>
        </p:nvSpPr>
        <p:spPr>
          <a:xfrm>
            <a:off x="18798350" y="4959350"/>
            <a:ext cx="1625803" cy="1625600"/>
          </a:xfrm>
          <a:prstGeom prst="roundRect">
            <a:avLst>
              <a:gd name="adj" fmla="val 78188"/>
            </a:avLst>
          </a:prstGeom>
          <a:noFill/>
          <a:ln/>
        </p:spPr>
      </p:sp>
      <p:pic>
        <p:nvPicPr>
          <p:cNvPr id="24" name="Image 8" descr=" ">    </p:cNvPr>
          <p:cNvPicPr>
            <a:picLocks noChangeAspect="1"/>
          </p:cNvPicPr>
          <p:nvPr/>
        </p:nvPicPr>
        <p:blipFill>
          <a:blip r:embed="rId14"/>
          <a:stretch>
            <a:fillRect/>
          </a:stretch>
        </p:blipFill>
        <p:spPr>
          <a:xfrm>
            <a:off x="18798350" y="4959350"/>
            <a:ext cx="1625803" cy="1625600"/>
          </a:xfrm>
          <a:prstGeom prst="rect">
            <a:avLst/>
          </a:prstGeom>
        </p:spPr>
      </p:pic>
      <p:pic>
        <p:nvPicPr>
          <p:cNvPr id="25"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933834" y="5230292"/>
            <a:ext cx="1320965" cy="1151458"/>
          </a:xfrm>
          <a:prstGeom prst="rect">
            <a:avLst/>
          </a:prstGeom>
        </p:spPr>
      </p:pic>
      <p:sp>
        <p:nvSpPr>
          <p:cNvPr id="26" name="Shape 14"/>
          <p:cNvSpPr/>
          <p:nvPr/>
        </p:nvSpPr>
        <p:spPr>
          <a:xfrm>
            <a:off x="16956619" y="6889750"/>
            <a:ext cx="5309264" cy="4076700"/>
          </a:xfrm>
          <a:prstGeom prst="rect">
            <a:avLst/>
          </a:prstGeom>
          <a:noFill/>
          <a:ln/>
        </p:spPr>
      </p:sp>
      <p:sp>
        <p:nvSpPr>
          <p:cNvPr id="27" name="Text 15"/>
          <p:cNvSpPr/>
          <p:nvPr/>
        </p:nvSpPr>
        <p:spPr>
          <a:xfrm>
            <a:off x="16855007" y="6889750"/>
            <a:ext cx="5512489" cy="1701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Great</a:t>
            </a:r>
            <a:endParaRPr lang="en-US" sz="4800" dirty="0"/>
          </a:p>
          <a:p>
            <a:pPr algn="ctr"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Adventure</a:t>
            </a:r>
            <a:endParaRPr lang="en-US" sz="4800" dirty="0"/>
          </a:p>
        </p:txBody>
      </p:sp>
      <p:sp>
        <p:nvSpPr>
          <p:cNvPr id="28" name="Text 16"/>
          <p:cNvSpPr/>
          <p:nvPr/>
        </p:nvSpPr>
        <p:spPr>
          <a:xfrm>
            <a:off x="16888878" y="8489950"/>
            <a:ext cx="5444747" cy="26119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212778" y="12096959"/>
            <a:ext cx="4521356" cy="159978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04000" y="10172700"/>
            <a:ext cx="8408451" cy="3549650"/>
          </a:xfrm>
          <a:prstGeom prst="rect">
            <a:avLst/>
          </a:prstGeom>
        </p:spPr>
      </p:pic>
      <p:pic>
        <p:nvPicPr>
          <p:cNvPr id="4" name="Image 2" descr=" ">    </p:cNvPr>
          <p:cNvPicPr>
            <a:picLocks noChangeAspect="1"/>
          </p:cNvPicPr>
          <p:nvPr/>
        </p:nvPicPr>
        <p:blipFill>
          <a:blip r:embed="rId5"/>
          <a:stretch>
            <a:fillRect/>
          </a:stretch>
        </p:blipFill>
        <p:spPr>
          <a:xfrm>
            <a:off x="-571572" y="-5245100"/>
            <a:ext cx="24452343" cy="24621234"/>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sp>
        <p:nvSpPr>
          <p:cNvPr id="7" name="Text 1"/>
          <p:cNvSpPr/>
          <p:nvPr/>
        </p:nvSpPr>
        <p:spPr>
          <a:xfrm>
            <a:off x="6236479" y="3594100"/>
            <a:ext cx="8620144" cy="25230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ontserrat Bold" pitchFamily="34" charset="0"/>
                <a:ea typeface="Montserrat Bold" pitchFamily="34" charset="-122"/>
                <a:cs typeface="Montserrat Bold" pitchFamily="34" charset="-120"/>
              </a:rPr>
              <a:t>Welcome</a:t>
            </a:r>
            <a:endParaRPr lang="en-US" sz="12800" dirty="0"/>
          </a:p>
        </p:txBody>
      </p:sp>
      <p:sp>
        <p:nvSpPr>
          <p:cNvPr id="8" name="Text 2"/>
          <p:cNvSpPr/>
          <p:nvPr/>
        </p:nvSpPr>
        <p:spPr>
          <a:xfrm>
            <a:off x="6236479" y="6121400"/>
            <a:ext cx="10271350" cy="3107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9"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72346" y="1600200"/>
            <a:ext cx="5220352" cy="12115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200800" y="939800"/>
            <a:ext cx="17985448" cy="118364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3251606" y="2870200"/>
            <a:ext cx="5851198" cy="15832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The Table</a:t>
            </a:r>
            <a:endParaRPr lang="en-US" sz="8000" dirty="0"/>
          </a:p>
        </p:txBody>
      </p:sp>
      <p:pic>
        <p:nvPicPr>
          <p:cNvPr id="6" name="Image 2" descr=" ">    </p:cNvPr>
          <p:cNvPicPr>
            <a:picLocks noChangeAspect="1"/>
          </p:cNvPicPr>
          <p:nvPr/>
        </p:nvPicPr>
        <p:blipFill>
          <a:blip r:embed="rId4"/>
          <a:stretch>
            <a:fillRect/>
          </a:stretch>
        </p:blipFill>
        <p:spPr>
          <a:xfrm>
            <a:off x="3251606" y="5676900"/>
            <a:ext cx="18341092" cy="3670300"/>
          </a:xfrm>
          <a:prstGeom prst="rect">
            <a:avLst/>
          </a:prstGeom>
        </p:spPr>
      </p:pic>
      <p:pic>
        <p:nvPicPr>
          <p:cNvPr id="7" name="Image 3" descr=" ">    </p:cNvPr>
          <p:cNvPicPr>
            <a:picLocks noChangeAspect="1"/>
          </p:cNvPicPr>
          <p:nvPr/>
        </p:nvPicPr>
        <p:blipFill>
          <a:blip r:embed="rId5"/>
          <a:stretch>
            <a:fillRect/>
          </a:stretch>
        </p:blipFill>
        <p:spPr>
          <a:xfrm>
            <a:off x="3251606" y="5676900"/>
            <a:ext cx="18341092" cy="3670300"/>
          </a:xfrm>
          <a:prstGeom prst="rect">
            <a:avLst/>
          </a:prstGeom>
        </p:spPr>
      </p:pic>
      <p:sp>
        <p:nvSpPr>
          <p:cNvPr id="8" name="Text 2"/>
          <p:cNvSpPr/>
          <p:nvPr/>
        </p:nvSpPr>
        <p:spPr>
          <a:xfrm>
            <a:off x="3556445" y="5880100"/>
            <a:ext cx="6325391" cy="711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ontserrat Bold" pitchFamily="34" charset="0"/>
                <a:ea typeface="Montserrat Bold" pitchFamily="34" charset="-122"/>
                <a:cs typeface="Montserrat Bold" pitchFamily="34" charset="-120"/>
              </a:rPr>
              <a:t>QUEST</a:t>
            </a:r>
            <a:endParaRPr lang="en-US" sz="3600" dirty="0"/>
          </a:p>
        </p:txBody>
      </p:sp>
      <p:sp>
        <p:nvSpPr>
          <p:cNvPr id="9" name="Text 3"/>
          <p:cNvSpPr/>
          <p:nvPr/>
        </p:nvSpPr>
        <p:spPr>
          <a:xfrm>
            <a:off x="10339092" y="5880100"/>
            <a:ext cx="3149994" cy="711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ontserrat Bold" pitchFamily="34" charset="0"/>
                <a:ea typeface="Montserrat Bold" pitchFamily="34" charset="-122"/>
                <a:cs typeface="Montserrat Bold" pitchFamily="34" charset="-120"/>
              </a:rPr>
              <a:t>DIFFICULTY</a:t>
            </a:r>
            <a:endParaRPr lang="en-US" sz="3600" dirty="0"/>
          </a:p>
        </p:txBody>
      </p:sp>
      <p:sp>
        <p:nvSpPr>
          <p:cNvPr id="10" name="Text 4"/>
          <p:cNvSpPr/>
          <p:nvPr/>
        </p:nvSpPr>
        <p:spPr>
          <a:xfrm>
            <a:off x="13946343" y="5880100"/>
            <a:ext cx="7493937" cy="711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ontserrat Bold" pitchFamily="34" charset="0"/>
                <a:ea typeface="Montserrat Bold" pitchFamily="34" charset="-122"/>
                <a:cs typeface="Montserrat Bold" pitchFamily="34" charset="-120"/>
              </a:rPr>
              <a:t>REWARDS</a:t>
            </a:r>
            <a:endParaRPr lang="en-US" sz="3600" dirty="0"/>
          </a:p>
        </p:txBody>
      </p:sp>
      <p:sp>
        <p:nvSpPr>
          <p:cNvPr id="11" name="Text 5"/>
          <p:cNvSpPr/>
          <p:nvPr/>
        </p:nvSpPr>
        <p:spPr>
          <a:xfrm>
            <a:off x="3556445" y="6845300"/>
            <a:ext cx="6308455"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Searching for the Holy Grail</a:t>
            </a:r>
            <a:endParaRPr lang="en-US" sz="3200" dirty="0"/>
          </a:p>
        </p:txBody>
      </p:sp>
      <p:pic>
        <p:nvPicPr>
          <p:cNvPr id="12" name="Image 4" descr=" ">    </p:cNvPr>
          <p:cNvPicPr>
            <a:picLocks noChangeAspect="1"/>
          </p:cNvPicPr>
          <p:nvPr/>
        </p:nvPicPr>
        <p:blipFill>
          <a:blip r:embed="rId6"/>
          <a:stretch>
            <a:fillRect/>
          </a:stretch>
        </p:blipFill>
        <p:spPr>
          <a:xfrm>
            <a:off x="10034254" y="6642100"/>
            <a:ext cx="3607251" cy="901700"/>
          </a:xfrm>
          <a:prstGeom prst="rect">
            <a:avLst/>
          </a:prstGeom>
        </p:spPr>
      </p:pic>
      <p:pic>
        <p:nvPicPr>
          <p:cNvPr id="13" name="Image 5" descr=" ">    </p:cNvPr>
          <p:cNvPicPr>
            <a:picLocks noChangeAspect="1"/>
          </p:cNvPicPr>
          <p:nvPr/>
        </p:nvPicPr>
        <p:blipFill>
          <a:blip r:embed="rId7"/>
          <a:stretch>
            <a:fillRect/>
          </a:stretch>
        </p:blipFill>
        <p:spPr>
          <a:xfrm>
            <a:off x="10034254" y="6642100"/>
            <a:ext cx="3607251" cy="901700"/>
          </a:xfrm>
          <a:prstGeom prst="rect">
            <a:avLst/>
          </a:prstGeom>
        </p:spPr>
      </p:pic>
      <p:sp>
        <p:nvSpPr>
          <p:cNvPr id="14" name="Text 6"/>
          <p:cNvSpPr/>
          <p:nvPr/>
        </p:nvSpPr>
        <p:spPr>
          <a:xfrm>
            <a:off x="10339092" y="6845300"/>
            <a:ext cx="313305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High</a:t>
            </a:r>
            <a:endParaRPr lang="en-US" sz="3200" dirty="0"/>
          </a:p>
        </p:txBody>
      </p:sp>
      <p:sp>
        <p:nvSpPr>
          <p:cNvPr id="15" name="Text 7"/>
          <p:cNvSpPr/>
          <p:nvPr/>
        </p:nvSpPr>
        <p:spPr>
          <a:xfrm>
            <a:off x="13946343" y="6845300"/>
            <a:ext cx="7477001"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Wealth and Prosperity</a:t>
            </a:r>
            <a:endParaRPr lang="en-US" sz="3200" dirty="0"/>
          </a:p>
        </p:txBody>
      </p:sp>
      <p:sp>
        <p:nvSpPr>
          <p:cNvPr id="16" name="Text 8"/>
          <p:cNvSpPr/>
          <p:nvPr/>
        </p:nvSpPr>
        <p:spPr>
          <a:xfrm>
            <a:off x="3556445" y="7747000"/>
            <a:ext cx="6308455"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Retrieving the Golden Fleece</a:t>
            </a:r>
            <a:endParaRPr lang="en-US" sz="3200" dirty="0"/>
          </a:p>
        </p:txBody>
      </p:sp>
      <p:pic>
        <p:nvPicPr>
          <p:cNvPr id="17" name="Image 6" descr=" ">    </p:cNvPr>
          <p:cNvPicPr>
            <a:picLocks noChangeAspect="1"/>
          </p:cNvPicPr>
          <p:nvPr/>
        </p:nvPicPr>
        <p:blipFill>
          <a:blip r:embed="rId8"/>
          <a:stretch>
            <a:fillRect/>
          </a:stretch>
        </p:blipFill>
        <p:spPr>
          <a:xfrm>
            <a:off x="10034254" y="7543800"/>
            <a:ext cx="3607251" cy="901700"/>
          </a:xfrm>
          <a:prstGeom prst="rect">
            <a:avLst/>
          </a:prstGeom>
        </p:spPr>
      </p:pic>
      <p:pic>
        <p:nvPicPr>
          <p:cNvPr id="18" name="Image 7" descr=" ">    </p:cNvPr>
          <p:cNvPicPr>
            <a:picLocks noChangeAspect="1"/>
          </p:cNvPicPr>
          <p:nvPr/>
        </p:nvPicPr>
        <p:blipFill>
          <a:blip r:embed="rId9"/>
          <a:stretch>
            <a:fillRect/>
          </a:stretch>
        </p:blipFill>
        <p:spPr>
          <a:xfrm>
            <a:off x="10034254" y="7543800"/>
            <a:ext cx="3607251" cy="901700"/>
          </a:xfrm>
          <a:prstGeom prst="rect">
            <a:avLst/>
          </a:prstGeom>
        </p:spPr>
      </p:pic>
      <p:sp>
        <p:nvSpPr>
          <p:cNvPr id="19" name="Text 9"/>
          <p:cNvSpPr/>
          <p:nvPr/>
        </p:nvSpPr>
        <p:spPr>
          <a:xfrm>
            <a:off x="10339092" y="7747000"/>
            <a:ext cx="313305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Medium</a:t>
            </a:r>
            <a:endParaRPr lang="en-US" sz="3200" dirty="0"/>
          </a:p>
        </p:txBody>
      </p:sp>
      <p:sp>
        <p:nvSpPr>
          <p:cNvPr id="20" name="Text 10"/>
          <p:cNvSpPr/>
          <p:nvPr/>
        </p:nvSpPr>
        <p:spPr>
          <a:xfrm>
            <a:off x="13946343" y="7747000"/>
            <a:ext cx="7477001"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Treasure and Ancient Knowledge</a:t>
            </a:r>
            <a:endParaRPr lang="en-US" sz="3200" dirty="0"/>
          </a:p>
        </p:txBody>
      </p:sp>
      <p:sp>
        <p:nvSpPr>
          <p:cNvPr id="21" name="Text 11"/>
          <p:cNvSpPr/>
          <p:nvPr/>
        </p:nvSpPr>
        <p:spPr>
          <a:xfrm>
            <a:off x="3556445" y="8648700"/>
            <a:ext cx="6308455"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Finding the Sorcerer's Stone</a:t>
            </a:r>
            <a:endParaRPr lang="en-US" sz="3200" dirty="0"/>
          </a:p>
        </p:txBody>
      </p:sp>
      <p:sp>
        <p:nvSpPr>
          <p:cNvPr id="22" name="Text 12"/>
          <p:cNvSpPr/>
          <p:nvPr/>
        </p:nvSpPr>
        <p:spPr>
          <a:xfrm>
            <a:off x="10339092" y="8648700"/>
            <a:ext cx="313305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Low</a:t>
            </a:r>
            <a:endParaRPr lang="en-US" sz="3200" dirty="0"/>
          </a:p>
        </p:txBody>
      </p:sp>
      <p:sp>
        <p:nvSpPr>
          <p:cNvPr id="23" name="Text 13"/>
          <p:cNvSpPr/>
          <p:nvPr/>
        </p:nvSpPr>
        <p:spPr>
          <a:xfrm>
            <a:off x="13946343" y="8648700"/>
            <a:ext cx="7477001"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Knowledge and Foresight</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200800" y="939800"/>
            <a:ext cx="17985448" cy="118364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9462683" y="1803400"/>
            <a:ext cx="1625803" cy="14630400"/>
          </a:xfrm>
          <a:prstGeom prst="rect">
            <a:avLst/>
          </a:prstGeom>
          <a:noFill/>
          <a:ln/>
        </p:spPr>
      </p:sp>
      <p:sp>
        <p:nvSpPr>
          <p:cNvPr id="6" name="Shape 2"/>
          <p:cNvSpPr/>
          <p:nvPr/>
        </p:nvSpPr>
        <p:spPr>
          <a:xfrm>
            <a:off x="9462683" y="1803400"/>
            <a:ext cx="1625803" cy="1625600"/>
          </a:xfrm>
          <a:prstGeom prst="roundRect">
            <a:avLst>
              <a:gd name="adj" fmla="val 78188"/>
            </a:avLst>
          </a:prstGeom>
          <a:noFill/>
          <a:ln/>
        </p:spPr>
      </p:sp>
      <p:pic>
        <p:nvPicPr>
          <p:cNvPr id="7" name="Image 2" descr=" ">    </p:cNvPr>
          <p:cNvPicPr>
            <a:picLocks noChangeAspect="1"/>
          </p:cNvPicPr>
          <p:nvPr/>
        </p:nvPicPr>
        <p:blipFill>
          <a:blip r:embed="rId4"/>
          <a:stretch>
            <a:fillRect/>
          </a:stretch>
        </p:blipFill>
        <p:spPr>
          <a:xfrm>
            <a:off x="9767521" y="2108200"/>
            <a:ext cx="1016127" cy="1016000"/>
          </a:xfrm>
          <a:prstGeom prst="rect">
            <a:avLst/>
          </a:prstGeom>
        </p:spPr>
      </p:pic>
      <p:pic>
        <p:nvPicPr>
          <p:cNvPr id="8"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90900" y="2711624"/>
            <a:ext cx="424917" cy="317326"/>
          </a:xfrm>
          <a:prstGeom prst="rect">
            <a:avLst/>
          </a:prstGeom>
        </p:spPr>
      </p:pic>
      <p:pic>
        <p:nvPicPr>
          <p:cNvPr id="9"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35352" y="2711624"/>
            <a:ext cx="435498" cy="317326"/>
          </a:xfrm>
          <a:prstGeom prst="rect">
            <a:avLst/>
          </a:prstGeom>
        </p:spPr>
      </p:pic>
      <p:pic>
        <p:nvPicPr>
          <p:cNvPr id="10"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62776" y="2203450"/>
            <a:ext cx="825616" cy="610716"/>
          </a:xfrm>
          <a:prstGeom prst="rect">
            <a:avLst/>
          </a:prstGeom>
        </p:spPr>
      </p:pic>
      <p:pic>
        <p:nvPicPr>
          <p:cNvPr id="11" name="Image 6" descr=" ">    </p:cNvPr>
          <p:cNvPicPr>
            <a:picLocks noChangeAspect="1"/>
          </p:cNvPicPr>
          <p:nvPr/>
        </p:nvPicPr>
        <p:blipFill>
          <a:blip r:embed="rId11"/>
          <a:stretch>
            <a:fillRect/>
          </a:stretch>
        </p:blipFill>
        <p:spPr>
          <a:xfrm>
            <a:off x="10237480" y="3429000"/>
            <a:ext cx="38105" cy="1625600"/>
          </a:xfrm>
          <a:prstGeom prst="rect">
            <a:avLst/>
          </a:prstGeom>
        </p:spPr>
      </p:pic>
      <p:sp>
        <p:nvSpPr>
          <p:cNvPr id="12" name="Shape 3"/>
          <p:cNvSpPr/>
          <p:nvPr/>
        </p:nvSpPr>
        <p:spPr>
          <a:xfrm>
            <a:off x="9462683" y="5054600"/>
            <a:ext cx="1625803" cy="1625600"/>
          </a:xfrm>
          <a:prstGeom prst="roundRect">
            <a:avLst>
              <a:gd name="adj" fmla="val 78188"/>
            </a:avLst>
          </a:prstGeom>
          <a:noFill/>
          <a:ln/>
        </p:spPr>
      </p:sp>
      <p:pic>
        <p:nvPicPr>
          <p:cNvPr id="13" name="Image 7" descr=" ">    </p:cNvPr>
          <p:cNvPicPr>
            <a:picLocks noChangeAspect="1"/>
          </p:cNvPicPr>
          <p:nvPr/>
        </p:nvPicPr>
        <p:blipFill>
          <a:blip r:embed="rId12"/>
          <a:stretch>
            <a:fillRect/>
          </a:stretch>
        </p:blipFill>
        <p:spPr>
          <a:xfrm>
            <a:off x="9767521" y="5359400"/>
            <a:ext cx="1016127" cy="1016000"/>
          </a:xfrm>
          <a:prstGeom prst="rect">
            <a:avLst/>
          </a:prstGeom>
        </p:spPr>
      </p:pic>
      <p:pic>
        <p:nvPicPr>
          <p:cNvPr id="14" name="Image 8"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05126" y="5454650"/>
            <a:ext cx="740919" cy="825500"/>
          </a:xfrm>
          <a:prstGeom prst="rect">
            <a:avLst/>
          </a:prstGeom>
        </p:spPr>
      </p:pic>
      <p:pic>
        <p:nvPicPr>
          <p:cNvPr id="15" name="Image 9" descr=" ">    </p:cNvPr>
          <p:cNvPicPr>
            <a:picLocks noChangeAspect="1"/>
          </p:cNvPicPr>
          <p:nvPr/>
        </p:nvPicPr>
        <p:blipFill>
          <a:blip r:embed="rId15"/>
          <a:stretch>
            <a:fillRect/>
          </a:stretch>
        </p:blipFill>
        <p:spPr>
          <a:xfrm>
            <a:off x="10237480" y="6680200"/>
            <a:ext cx="38105" cy="1625600"/>
          </a:xfrm>
          <a:prstGeom prst="rect">
            <a:avLst/>
          </a:prstGeom>
        </p:spPr>
      </p:pic>
      <p:sp>
        <p:nvSpPr>
          <p:cNvPr id="16" name="Shape 4"/>
          <p:cNvSpPr/>
          <p:nvPr/>
        </p:nvSpPr>
        <p:spPr>
          <a:xfrm>
            <a:off x="9462683" y="8305800"/>
            <a:ext cx="1625803" cy="1625600"/>
          </a:xfrm>
          <a:prstGeom prst="roundRect">
            <a:avLst>
              <a:gd name="adj" fmla="val 78188"/>
            </a:avLst>
          </a:prstGeom>
          <a:noFill/>
          <a:ln/>
        </p:spPr>
      </p:sp>
      <p:pic>
        <p:nvPicPr>
          <p:cNvPr id="17" name="Image 10" descr=" ">    </p:cNvPr>
          <p:cNvPicPr>
            <a:picLocks noChangeAspect="1"/>
          </p:cNvPicPr>
          <p:nvPr/>
        </p:nvPicPr>
        <p:blipFill>
          <a:blip r:embed="rId16"/>
          <a:stretch>
            <a:fillRect/>
          </a:stretch>
        </p:blipFill>
        <p:spPr>
          <a:xfrm>
            <a:off x="9767521" y="8610600"/>
            <a:ext cx="1016127" cy="1016000"/>
          </a:xfrm>
          <a:prstGeom prst="rect">
            <a:avLst/>
          </a:prstGeom>
        </p:spPr>
      </p:pic>
      <p:pic>
        <p:nvPicPr>
          <p:cNvPr id="18" name="Image 11"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52199" y="8689330"/>
            <a:ext cx="846774" cy="852587"/>
          </a:xfrm>
          <a:prstGeom prst="rect">
            <a:avLst/>
          </a:prstGeom>
        </p:spPr>
      </p:pic>
      <p:pic>
        <p:nvPicPr>
          <p:cNvPr id="19" name="Image 12" descr=" ">    </p:cNvPr>
          <p:cNvPicPr>
            <a:picLocks noChangeAspect="1"/>
          </p:cNvPicPr>
          <p:nvPr/>
        </p:nvPicPr>
        <p:blipFill>
          <a:blip r:embed="rId19"/>
          <a:stretch>
            <a:fillRect/>
          </a:stretch>
        </p:blipFill>
        <p:spPr>
          <a:xfrm>
            <a:off x="10237480" y="9931400"/>
            <a:ext cx="38105" cy="1625600"/>
          </a:xfrm>
          <a:prstGeom prst="rect">
            <a:avLst/>
          </a:prstGeom>
        </p:spPr>
      </p:pic>
      <p:sp>
        <p:nvSpPr>
          <p:cNvPr id="20" name="Shape 5"/>
          <p:cNvSpPr/>
          <p:nvPr/>
        </p:nvSpPr>
        <p:spPr>
          <a:xfrm>
            <a:off x="9462683" y="11557000"/>
            <a:ext cx="1625803" cy="1625600"/>
          </a:xfrm>
          <a:prstGeom prst="roundRect">
            <a:avLst>
              <a:gd name="adj" fmla="val 78188"/>
            </a:avLst>
          </a:prstGeom>
          <a:noFill/>
          <a:ln/>
        </p:spPr>
      </p:sp>
      <p:pic>
        <p:nvPicPr>
          <p:cNvPr id="21" name="Image 13" descr=" ">    </p:cNvPr>
          <p:cNvPicPr>
            <a:picLocks noChangeAspect="1"/>
          </p:cNvPicPr>
          <p:nvPr/>
        </p:nvPicPr>
        <p:blipFill>
          <a:blip r:embed="rId20"/>
          <a:stretch>
            <a:fillRect/>
          </a:stretch>
        </p:blipFill>
        <p:spPr>
          <a:xfrm>
            <a:off x="9767521" y="11861800"/>
            <a:ext cx="1016127" cy="1016000"/>
          </a:xfrm>
          <a:prstGeom prst="rect">
            <a:avLst/>
          </a:prstGeom>
        </p:spPr>
      </p:pic>
      <p:pic>
        <p:nvPicPr>
          <p:cNvPr id="22" name="Image 14"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52199" y="11904142"/>
            <a:ext cx="846774" cy="846658"/>
          </a:xfrm>
          <a:prstGeom prst="rect">
            <a:avLst/>
          </a:prstGeom>
        </p:spPr>
      </p:pic>
      <p:sp>
        <p:nvSpPr>
          <p:cNvPr id="23" name="Text 6"/>
          <p:cNvSpPr/>
          <p:nvPr/>
        </p:nvSpPr>
        <p:spPr>
          <a:xfrm>
            <a:off x="10948768" y="37719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Forbidden Forest: A place of mystery and wonder, where mystical creatures roam and enchanted flora flourishes.</a:t>
            </a:r>
            <a:endParaRPr lang="en-US" sz="3200" dirty="0"/>
          </a:p>
        </p:txBody>
      </p:sp>
      <p:sp>
        <p:nvSpPr>
          <p:cNvPr id="24" name="Text 7"/>
          <p:cNvSpPr/>
          <p:nvPr/>
        </p:nvSpPr>
        <p:spPr>
          <a:xfrm>
            <a:off x="10948768" y="70993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Crystal Caves: A network of glittering caves filled with precious gems and minerals, guarded by fierce beasts.</a:t>
            </a:r>
            <a:endParaRPr lang="en-US" sz="3200" dirty="0"/>
          </a:p>
        </p:txBody>
      </p:sp>
      <p:sp>
        <p:nvSpPr>
          <p:cNvPr id="25" name="Text 8"/>
          <p:cNvSpPr/>
          <p:nvPr/>
        </p:nvSpPr>
        <p:spPr>
          <a:xfrm>
            <a:off x="10948768" y="104267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Enchanted Garden: A place of pure beauty and tranquility, where the colors of the flowers are more vibrant.</a:t>
            </a:r>
            <a:endParaRPr lang="en-US" sz="3200" dirty="0"/>
          </a:p>
        </p:txBody>
      </p:sp>
      <p:sp>
        <p:nvSpPr>
          <p:cNvPr id="26" name="Text 9"/>
          <p:cNvSpPr/>
          <p:nvPr/>
        </p:nvSpPr>
        <p:spPr>
          <a:xfrm>
            <a:off x="9936875" y="749300"/>
            <a:ext cx="12684652" cy="2827867"/>
          </a:xfrm>
          <a:prstGeom prst="rect">
            <a:avLst/>
          </a:prstGeom>
          <a:noFill/>
          <a:ln/>
        </p:spPr>
        <p:txBody>
          <a:bodyPr wrap="square" lIns="0" tIns="0" rIns="0" bIns="0" rtlCol="0" anchor="t"/>
          <a:lstStyle/>
          <a:p>
            <a:pPr algn="r"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Practice and Preparedness</a:t>
            </a:r>
            <a:endParaRPr lang="en-US" sz="8000" dirty="0"/>
          </a:p>
        </p:txBody>
      </p:sp>
      <p:pic>
        <p:nvPicPr>
          <p:cNvPr id="27" name="Image 15"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684505" y="9273629"/>
            <a:ext cx="2660983" cy="3854450"/>
          </a:xfrm>
          <a:prstGeom prst="rect">
            <a:avLst/>
          </a:prstGeom>
        </p:spPr>
      </p:pic>
      <p:pic>
        <p:nvPicPr>
          <p:cNvPr id="28" name="Image 16"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05038" y="8763000"/>
            <a:ext cx="1333667" cy="4413250"/>
          </a:xfrm>
          <a:prstGeom prst="rect">
            <a:avLst/>
          </a:prstGeom>
        </p:spPr>
      </p:pic>
      <p:pic>
        <p:nvPicPr>
          <p:cNvPr id="29" name="Image 17"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19152" y="10033000"/>
            <a:ext cx="7481235" cy="3073400"/>
          </a:xfrm>
          <a:prstGeom prst="rect">
            <a:avLst/>
          </a:prstGeom>
        </p:spPr>
      </p:pic>
      <p:pic>
        <p:nvPicPr>
          <p:cNvPr id="30" name="Image 18"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365016" y="1320800"/>
            <a:ext cx="5194949" cy="124079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5927" y="8394700"/>
            <a:ext cx="16727991" cy="520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16102" y="-533400"/>
            <a:ext cx="11367921" cy="3606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12064" y="1270000"/>
            <a:ext cx="5588698" cy="2362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4962087" y="647700"/>
            <a:ext cx="14475576" cy="15832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Tips for staying prepared</a:t>
            </a:r>
            <a:endParaRPr lang="en-US" sz="8000" dirty="0"/>
          </a:p>
        </p:txBody>
      </p:sp>
      <p:sp>
        <p:nvSpPr>
          <p:cNvPr id="8" name="Shape 2"/>
          <p:cNvSpPr/>
          <p:nvPr/>
        </p:nvSpPr>
        <p:spPr>
          <a:xfrm>
            <a:off x="3670759" y="3251200"/>
            <a:ext cx="17032829" cy="7696200"/>
          </a:xfrm>
          <a:prstGeom prst="rect">
            <a:avLst/>
          </a:prstGeom>
          <a:noFill/>
          <a:ln/>
        </p:spPr>
      </p:sp>
      <p:sp>
        <p:nvSpPr>
          <p:cNvPr id="9" name="Shape 3"/>
          <p:cNvSpPr/>
          <p:nvPr/>
        </p:nvSpPr>
        <p:spPr>
          <a:xfrm>
            <a:off x="3670759" y="3251200"/>
            <a:ext cx="17032829" cy="990600"/>
          </a:xfrm>
          <a:prstGeom prst="rect">
            <a:avLst/>
          </a:prstGeom>
          <a:noFill/>
          <a:ln/>
        </p:spPr>
      </p:sp>
      <p:sp>
        <p:nvSpPr>
          <p:cNvPr id="10" name="Text 4"/>
          <p:cNvSpPr/>
          <p:nvPr/>
        </p:nvSpPr>
        <p:spPr>
          <a:xfrm>
            <a:off x="3670759" y="3467100"/>
            <a:ext cx="6249181" cy="711200"/>
          </a:xfrm>
          <a:prstGeom prst="rect">
            <a:avLst/>
          </a:prstGeom>
          <a:noFill/>
          <a:ln/>
        </p:spPr>
        <p:txBody>
          <a:bodyPr wrap="square" lIns="0" tIns="0" rIns="0" bIns="0" rtlCol="0" anchor="t"/>
          <a:lstStyle/>
          <a:p>
            <a:pPr algn="l" indent="0" marL="0">
              <a:buNone/>
            </a:pPr>
            <a:r>
              <a:rPr lang="en-US" sz="3600" dirty="0">
                <a:solidFill>
                  <a:srgbClr val="956F7D">
                    <a:alpha val="100000"/>
                  </a:srgbClr>
                </a:solidFill>
                <a:latin typeface="Montserrat Bold" pitchFamily="34" charset="0"/>
                <a:ea typeface="Montserrat Bold" pitchFamily="34" charset="-122"/>
                <a:cs typeface="Montserrat Bold" pitchFamily="34" charset="-120"/>
              </a:rPr>
              <a:t>Dragons</a:t>
            </a:r>
            <a:endParaRPr lang="en-US" sz="3600" dirty="0"/>
          </a:p>
        </p:txBody>
      </p:sp>
      <p:sp>
        <p:nvSpPr>
          <p:cNvPr id="11" name="Text 5"/>
          <p:cNvSpPr/>
          <p:nvPr/>
        </p:nvSpPr>
        <p:spPr>
          <a:xfrm>
            <a:off x="10072359" y="3251200"/>
            <a:ext cx="10766712"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Fire-breathing creatures that are often powerful and dangerous</a:t>
            </a:r>
            <a:endParaRPr lang="en-US" sz="3200" dirty="0"/>
          </a:p>
        </p:txBody>
      </p:sp>
      <p:sp>
        <p:nvSpPr>
          <p:cNvPr id="12" name="Shape 6"/>
          <p:cNvSpPr/>
          <p:nvPr/>
        </p:nvSpPr>
        <p:spPr>
          <a:xfrm>
            <a:off x="3670759" y="4851400"/>
            <a:ext cx="17032829" cy="558800"/>
          </a:xfrm>
          <a:prstGeom prst="rect">
            <a:avLst/>
          </a:prstGeom>
          <a:noFill/>
          <a:ln/>
        </p:spPr>
      </p:sp>
      <p:sp>
        <p:nvSpPr>
          <p:cNvPr id="13" name="Text 7"/>
          <p:cNvSpPr/>
          <p:nvPr/>
        </p:nvSpPr>
        <p:spPr>
          <a:xfrm>
            <a:off x="3670759" y="4851400"/>
            <a:ext cx="6249181" cy="711200"/>
          </a:xfrm>
          <a:prstGeom prst="rect">
            <a:avLst/>
          </a:prstGeom>
          <a:noFill/>
          <a:ln/>
        </p:spPr>
        <p:txBody>
          <a:bodyPr wrap="square" lIns="0" tIns="0" rIns="0" bIns="0" rtlCol="0" anchor="t"/>
          <a:lstStyle/>
          <a:p>
            <a:pPr algn="l" indent="0" marL="0">
              <a:buNone/>
            </a:pPr>
            <a:r>
              <a:rPr lang="en-US" sz="3600" dirty="0">
                <a:solidFill>
                  <a:srgbClr val="956F7D">
                    <a:alpha val="100000"/>
                  </a:srgbClr>
                </a:solidFill>
                <a:latin typeface="Montserrat Bold" pitchFamily="34" charset="0"/>
                <a:ea typeface="Montserrat Bold" pitchFamily="34" charset="-122"/>
                <a:cs typeface="Montserrat Bold" pitchFamily="34" charset="-120"/>
              </a:rPr>
              <a:t>Medieval-like Settings</a:t>
            </a:r>
            <a:endParaRPr lang="en-US" sz="3600" dirty="0"/>
          </a:p>
        </p:txBody>
      </p:sp>
      <p:sp>
        <p:nvSpPr>
          <p:cNvPr id="14" name="Text 8"/>
          <p:cNvSpPr/>
          <p:nvPr/>
        </p:nvSpPr>
        <p:spPr>
          <a:xfrm>
            <a:off x="10072359" y="4883150"/>
            <a:ext cx="10766712"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Worlds with castles, knights, and feudal systems</a:t>
            </a:r>
            <a:endParaRPr lang="en-US" sz="3200" dirty="0"/>
          </a:p>
        </p:txBody>
      </p:sp>
      <p:sp>
        <p:nvSpPr>
          <p:cNvPr id="15" name="Shape 9"/>
          <p:cNvSpPr/>
          <p:nvPr/>
        </p:nvSpPr>
        <p:spPr>
          <a:xfrm>
            <a:off x="3670759" y="6019800"/>
            <a:ext cx="17032829" cy="558800"/>
          </a:xfrm>
          <a:prstGeom prst="rect">
            <a:avLst/>
          </a:prstGeom>
          <a:noFill/>
          <a:ln/>
        </p:spPr>
      </p:sp>
      <p:sp>
        <p:nvSpPr>
          <p:cNvPr id="16" name="Text 10"/>
          <p:cNvSpPr/>
          <p:nvPr/>
        </p:nvSpPr>
        <p:spPr>
          <a:xfrm>
            <a:off x="3670759" y="6019800"/>
            <a:ext cx="6249181" cy="711200"/>
          </a:xfrm>
          <a:prstGeom prst="rect">
            <a:avLst/>
          </a:prstGeom>
          <a:noFill/>
          <a:ln/>
        </p:spPr>
        <p:txBody>
          <a:bodyPr wrap="square" lIns="0" tIns="0" rIns="0" bIns="0" rtlCol="0" anchor="t"/>
          <a:lstStyle/>
          <a:p>
            <a:pPr algn="l" indent="0" marL="0">
              <a:buNone/>
            </a:pPr>
            <a:r>
              <a:rPr lang="en-US" sz="3600" dirty="0">
                <a:solidFill>
                  <a:srgbClr val="956F7D">
                    <a:alpha val="100000"/>
                  </a:srgbClr>
                </a:solidFill>
                <a:latin typeface="Montserrat Bold" pitchFamily="34" charset="0"/>
                <a:ea typeface="Montserrat Bold" pitchFamily="34" charset="-122"/>
                <a:cs typeface="Montserrat Bold" pitchFamily="34" charset="-120"/>
              </a:rPr>
              <a:t>Chosen One Trope</a:t>
            </a:r>
            <a:endParaRPr lang="en-US" sz="3600" dirty="0"/>
          </a:p>
        </p:txBody>
      </p:sp>
      <p:sp>
        <p:nvSpPr>
          <p:cNvPr id="17" name="Text 11"/>
          <p:cNvSpPr/>
          <p:nvPr/>
        </p:nvSpPr>
        <p:spPr>
          <a:xfrm>
            <a:off x="10072359" y="6051550"/>
            <a:ext cx="10766712"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hero chosen by destiny to save the world</a:t>
            </a:r>
            <a:endParaRPr lang="en-US" sz="3200" dirty="0"/>
          </a:p>
        </p:txBody>
      </p:sp>
      <p:sp>
        <p:nvSpPr>
          <p:cNvPr id="18" name="Shape 12"/>
          <p:cNvSpPr/>
          <p:nvPr/>
        </p:nvSpPr>
        <p:spPr>
          <a:xfrm>
            <a:off x="3670759" y="7188200"/>
            <a:ext cx="17032829" cy="990600"/>
          </a:xfrm>
          <a:prstGeom prst="rect">
            <a:avLst/>
          </a:prstGeom>
          <a:noFill/>
          <a:ln/>
        </p:spPr>
      </p:sp>
      <p:sp>
        <p:nvSpPr>
          <p:cNvPr id="19" name="Text 13"/>
          <p:cNvSpPr/>
          <p:nvPr/>
        </p:nvSpPr>
        <p:spPr>
          <a:xfrm>
            <a:off x="3670759" y="7404100"/>
            <a:ext cx="6249181" cy="711200"/>
          </a:xfrm>
          <a:prstGeom prst="rect">
            <a:avLst/>
          </a:prstGeom>
          <a:noFill/>
          <a:ln/>
        </p:spPr>
        <p:txBody>
          <a:bodyPr wrap="square" lIns="0" tIns="0" rIns="0" bIns="0" rtlCol="0" anchor="t"/>
          <a:lstStyle/>
          <a:p>
            <a:pPr algn="l" indent="0" marL="0">
              <a:buNone/>
            </a:pPr>
            <a:r>
              <a:rPr lang="en-US" sz="3600" dirty="0">
                <a:solidFill>
                  <a:srgbClr val="956F7D">
                    <a:alpha val="100000"/>
                  </a:srgbClr>
                </a:solidFill>
                <a:latin typeface="Montserrat Bold" pitchFamily="34" charset="0"/>
                <a:ea typeface="Montserrat Bold" pitchFamily="34" charset="-122"/>
                <a:cs typeface="Montserrat Bold" pitchFamily="34" charset="-120"/>
              </a:rPr>
              <a:t>Magic</a:t>
            </a:r>
            <a:endParaRPr lang="en-US" sz="3600" dirty="0"/>
          </a:p>
        </p:txBody>
      </p:sp>
      <p:sp>
        <p:nvSpPr>
          <p:cNvPr id="20" name="Text 14"/>
          <p:cNvSpPr/>
          <p:nvPr/>
        </p:nvSpPr>
        <p:spPr>
          <a:xfrm>
            <a:off x="10072359" y="7188200"/>
            <a:ext cx="10766712"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An integral part of fantasy stories, can take many forms</a:t>
            </a:r>
            <a:endParaRPr lang="en-US" sz="3200" dirty="0"/>
          </a:p>
        </p:txBody>
      </p:sp>
      <p:sp>
        <p:nvSpPr>
          <p:cNvPr id="21" name="Shape 15"/>
          <p:cNvSpPr/>
          <p:nvPr/>
        </p:nvSpPr>
        <p:spPr>
          <a:xfrm>
            <a:off x="3670759" y="8788400"/>
            <a:ext cx="17032829" cy="990600"/>
          </a:xfrm>
          <a:prstGeom prst="rect">
            <a:avLst/>
          </a:prstGeom>
          <a:noFill/>
          <a:ln/>
        </p:spPr>
      </p:sp>
      <p:sp>
        <p:nvSpPr>
          <p:cNvPr id="22" name="Text 16"/>
          <p:cNvSpPr/>
          <p:nvPr/>
        </p:nvSpPr>
        <p:spPr>
          <a:xfrm>
            <a:off x="3670759" y="9004300"/>
            <a:ext cx="6249181" cy="711200"/>
          </a:xfrm>
          <a:prstGeom prst="rect">
            <a:avLst/>
          </a:prstGeom>
          <a:noFill/>
          <a:ln/>
        </p:spPr>
        <p:txBody>
          <a:bodyPr wrap="square" lIns="0" tIns="0" rIns="0" bIns="0" rtlCol="0" anchor="t"/>
          <a:lstStyle/>
          <a:p>
            <a:pPr algn="l" indent="0" marL="0">
              <a:buNone/>
            </a:pPr>
            <a:r>
              <a:rPr lang="en-US" sz="3600" dirty="0">
                <a:solidFill>
                  <a:srgbClr val="956F7D">
                    <a:alpha val="100000"/>
                  </a:srgbClr>
                </a:solidFill>
                <a:latin typeface="Montserrat Bold" pitchFamily="34" charset="0"/>
                <a:ea typeface="Montserrat Bold" pitchFamily="34" charset="-122"/>
                <a:cs typeface="Montserrat Bold" pitchFamily="34" charset="-120"/>
              </a:rPr>
              <a:t>The Best Curse</a:t>
            </a:r>
            <a:endParaRPr lang="en-US" sz="3600" dirty="0"/>
          </a:p>
        </p:txBody>
      </p:sp>
      <p:sp>
        <p:nvSpPr>
          <p:cNvPr id="23" name="Text 17"/>
          <p:cNvSpPr/>
          <p:nvPr/>
        </p:nvSpPr>
        <p:spPr>
          <a:xfrm>
            <a:off x="10072359" y="8788400"/>
            <a:ext cx="10766712"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curse that is unique, creative, and fits within the story</a:t>
            </a:r>
            <a:endParaRPr lang="en-US" sz="3200" dirty="0"/>
          </a:p>
        </p:txBody>
      </p:sp>
      <p:sp>
        <p:nvSpPr>
          <p:cNvPr id="24" name="Shape 18"/>
          <p:cNvSpPr/>
          <p:nvPr/>
        </p:nvSpPr>
        <p:spPr>
          <a:xfrm>
            <a:off x="3670759" y="10388600"/>
            <a:ext cx="17032829" cy="558800"/>
          </a:xfrm>
          <a:prstGeom prst="rect">
            <a:avLst/>
          </a:prstGeom>
          <a:noFill/>
          <a:ln/>
        </p:spPr>
      </p:sp>
      <p:sp>
        <p:nvSpPr>
          <p:cNvPr id="25" name="Text 19"/>
          <p:cNvSpPr/>
          <p:nvPr/>
        </p:nvSpPr>
        <p:spPr>
          <a:xfrm>
            <a:off x="3670759" y="10388600"/>
            <a:ext cx="6249181" cy="711200"/>
          </a:xfrm>
          <a:prstGeom prst="rect">
            <a:avLst/>
          </a:prstGeom>
          <a:noFill/>
          <a:ln/>
        </p:spPr>
        <p:txBody>
          <a:bodyPr wrap="square" lIns="0" tIns="0" rIns="0" bIns="0" rtlCol="0" anchor="t"/>
          <a:lstStyle/>
          <a:p>
            <a:pPr algn="l" indent="0" marL="0">
              <a:buNone/>
            </a:pPr>
            <a:r>
              <a:rPr lang="en-US" sz="3600" dirty="0">
                <a:solidFill>
                  <a:srgbClr val="956F7D">
                    <a:alpha val="100000"/>
                  </a:srgbClr>
                </a:solidFill>
                <a:latin typeface="Montserrat Bold" pitchFamily="34" charset="0"/>
                <a:ea typeface="Montserrat Bold" pitchFamily="34" charset="-122"/>
                <a:cs typeface="Montserrat Bold" pitchFamily="34" charset="-120"/>
              </a:rPr>
              <a:t>Unique Creatures</a:t>
            </a:r>
            <a:endParaRPr lang="en-US" sz="3600" dirty="0"/>
          </a:p>
        </p:txBody>
      </p:sp>
      <p:sp>
        <p:nvSpPr>
          <p:cNvPr id="26" name="Text 20"/>
          <p:cNvSpPr/>
          <p:nvPr/>
        </p:nvSpPr>
        <p:spPr>
          <a:xfrm>
            <a:off x="10072359" y="10420350"/>
            <a:ext cx="10766712"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variety of fantastical beings that inhabit the world</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74984" y="8394700"/>
            <a:ext cx="16727991" cy="5207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6172972" y="1346200"/>
            <a:ext cx="12041105" cy="10820400"/>
          </a:xfrm>
          <a:prstGeom prst="roundRect">
            <a:avLst>
              <a:gd name="adj" fmla="val 11746"/>
            </a:avLst>
          </a:prstGeom>
          <a:noFill/>
          <a:ln/>
        </p:spPr>
      </p:sp>
      <p:sp>
        <p:nvSpPr>
          <p:cNvPr id="6" name="Text 2"/>
          <p:cNvSpPr/>
          <p:nvPr/>
        </p:nvSpPr>
        <p:spPr>
          <a:xfrm>
            <a:off x="6985873" y="2159000"/>
            <a:ext cx="10754011" cy="282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Thank you for choosing EaTemp</a:t>
            </a:r>
            <a:endParaRPr lang="en-US" sz="8000" dirty="0"/>
          </a:p>
        </p:txBody>
      </p:sp>
      <p:sp>
        <p:nvSpPr>
          <p:cNvPr id="7" name="Text 3"/>
          <p:cNvSpPr/>
          <p:nvPr/>
        </p:nvSpPr>
        <p:spPr>
          <a:xfrm>
            <a:off x="6985873" y="5257800"/>
            <a:ext cx="10550785" cy="3615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sp>
        <p:nvSpPr>
          <p:cNvPr id="8" name="Shape 4"/>
          <p:cNvSpPr/>
          <p:nvPr/>
        </p:nvSpPr>
        <p:spPr>
          <a:xfrm>
            <a:off x="6985873" y="9347200"/>
            <a:ext cx="10326391" cy="2006600"/>
          </a:xfrm>
          <a:prstGeom prst="rect">
            <a:avLst/>
          </a:prstGeom>
          <a:noFill/>
          <a:ln/>
        </p:spPr>
      </p:sp>
      <p:sp>
        <p:nvSpPr>
          <p:cNvPr id="9" name="Shape 5"/>
          <p:cNvSpPr/>
          <p:nvPr/>
        </p:nvSpPr>
        <p:spPr>
          <a:xfrm>
            <a:off x="6985873" y="9347200"/>
            <a:ext cx="3937492" cy="2006600"/>
          </a:xfrm>
          <a:prstGeom prst="rect">
            <a:avLst/>
          </a:prstGeom>
          <a:noFill/>
          <a:ln/>
        </p:spPr>
      </p:sp>
      <p:sp>
        <p:nvSpPr>
          <p:cNvPr id="10" name="Shape 6"/>
          <p:cNvSpPr/>
          <p:nvPr/>
        </p:nvSpPr>
        <p:spPr>
          <a:xfrm>
            <a:off x="6985873" y="9347200"/>
            <a:ext cx="2895962" cy="812800"/>
          </a:xfrm>
          <a:prstGeom prst="rect">
            <a:avLst/>
          </a:prstGeom>
          <a:noFill/>
          <a:ln/>
        </p:spPr>
      </p:sp>
      <p:pic>
        <p:nvPicPr>
          <p:cNvPr id="11" name="Image 2" descr=" ">    </p:cNvPr>
          <p:cNvPicPr>
            <a:picLocks noChangeAspect="1"/>
          </p:cNvPicPr>
          <p:nvPr/>
        </p:nvPicPr>
        <p:blipFill>
          <a:blip r:embed="rId4"/>
          <a:stretch>
            <a:fillRect/>
          </a:stretch>
        </p:blipFill>
        <p:spPr>
          <a:xfrm>
            <a:off x="6985873" y="9347200"/>
            <a:ext cx="812902" cy="812800"/>
          </a:xfrm>
          <a:prstGeom prst="rect">
            <a:avLst/>
          </a:prstGeom>
        </p:spPr>
      </p:pic>
      <p:pic>
        <p:nvPicPr>
          <p:cNvPr id="12"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2242" y="9643542"/>
            <a:ext cx="220160" cy="220142"/>
          </a:xfrm>
          <a:prstGeom prst="rect">
            <a:avLst/>
          </a:prstGeom>
        </p:spPr>
      </p:pic>
      <p:pic>
        <p:nvPicPr>
          <p:cNvPr id="13"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80977" y="9441780"/>
            <a:ext cx="622694" cy="623664"/>
          </a:xfrm>
          <a:prstGeom prst="rect">
            <a:avLst/>
          </a:prstGeom>
        </p:spPr>
      </p:pic>
      <p:sp>
        <p:nvSpPr>
          <p:cNvPr id="14" name="Text 7"/>
          <p:cNvSpPr/>
          <p:nvPr/>
        </p:nvSpPr>
        <p:spPr>
          <a:xfrm>
            <a:off x="8002000" y="9505950"/>
            <a:ext cx="2015319"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9" invalidUrl="" action="" tgtFrame="" tooltip="Open https://www.instagram.com/eatemp._/" history="1" highlightClick="0" endSnd="0">
                  <a:extLst>
                    <a:ext uri="{A12FA001-AC4F-418D-AE19-62706E023703}">
                      <ahyp:hlinkClr xmlns:ahyp="http://schemas.microsoft.com/office/drawing/2018/hyperlinkcolor" val="tx"/>
                    </a:ext>
                  </a:extLst>
                </a:hlinkClick>
              </a:rPr>
              <a:t>eatemp._</a:t>
            </a:r>
            <a:endParaRPr lang="en-US" sz="3200" dirty="0"/>
          </a:p>
        </p:txBody>
      </p:sp>
      <p:sp>
        <p:nvSpPr>
          <p:cNvPr id="15" name="Shape 8"/>
          <p:cNvSpPr/>
          <p:nvPr/>
        </p:nvSpPr>
        <p:spPr>
          <a:xfrm>
            <a:off x="6985873" y="10541000"/>
            <a:ext cx="3937492" cy="812800"/>
          </a:xfrm>
          <a:prstGeom prst="rect">
            <a:avLst/>
          </a:prstGeom>
          <a:noFill/>
          <a:ln/>
        </p:spPr>
      </p:sp>
      <p:pic>
        <p:nvPicPr>
          <p:cNvPr id="16" name="Image 5" descr=" ">    </p:cNvPr>
          <p:cNvPicPr>
            <a:picLocks noChangeAspect="1"/>
          </p:cNvPicPr>
          <p:nvPr/>
        </p:nvPicPr>
        <p:blipFill>
          <a:blip r:embed="rId10"/>
          <a:stretch>
            <a:fillRect/>
          </a:stretch>
        </p:blipFill>
        <p:spPr>
          <a:xfrm>
            <a:off x="6985873" y="10541000"/>
            <a:ext cx="812902" cy="812800"/>
          </a:xfrm>
          <a:prstGeom prst="rect">
            <a:avLst/>
          </a:prstGeom>
        </p:spPr>
      </p:pic>
      <p:pic>
        <p:nvPicPr>
          <p:cNvPr id="17"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53614" y="10608742"/>
            <a:ext cx="677417" cy="677342"/>
          </a:xfrm>
          <a:prstGeom prst="rect">
            <a:avLst/>
          </a:prstGeom>
        </p:spPr>
      </p:pic>
      <p:sp>
        <p:nvSpPr>
          <p:cNvPr id="18" name="Text 9"/>
          <p:cNvSpPr/>
          <p:nvPr/>
        </p:nvSpPr>
        <p:spPr>
          <a:xfrm>
            <a:off x="8002000" y="10699750"/>
            <a:ext cx="3056849"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13" invalidUrl="" action="" tgtFrame="" tooltip="Open https://www.pinterest.com/eatempofficial/" history="1" highlightClick="0" endSnd="0">
                  <a:extLst>
                    <a:ext uri="{A12FA001-AC4F-418D-AE19-62706E023703}">
                      <ahyp:hlinkClr xmlns:ahyp="http://schemas.microsoft.com/office/drawing/2018/hyperlinkcolor" val="tx"/>
                    </a:ext>
                  </a:extLst>
                </a:hlinkClick>
              </a:rPr>
              <a:t>eatempofficial</a:t>
            </a:r>
            <a:endParaRPr lang="en-US" sz="3200" dirty="0"/>
          </a:p>
        </p:txBody>
      </p:sp>
      <p:sp>
        <p:nvSpPr>
          <p:cNvPr id="19" name="Shape 10"/>
          <p:cNvSpPr/>
          <p:nvPr/>
        </p:nvSpPr>
        <p:spPr>
          <a:xfrm>
            <a:off x="12879410" y="9347200"/>
            <a:ext cx="4432854" cy="2006600"/>
          </a:xfrm>
          <a:prstGeom prst="rect">
            <a:avLst/>
          </a:prstGeom>
          <a:noFill/>
          <a:ln/>
        </p:spPr>
      </p:sp>
      <p:sp>
        <p:nvSpPr>
          <p:cNvPr id="20" name="Shape 11"/>
          <p:cNvSpPr/>
          <p:nvPr/>
        </p:nvSpPr>
        <p:spPr>
          <a:xfrm>
            <a:off x="12879410" y="9347200"/>
            <a:ext cx="3035679" cy="812800"/>
          </a:xfrm>
          <a:prstGeom prst="rect">
            <a:avLst/>
          </a:prstGeom>
          <a:noFill/>
          <a:ln/>
        </p:spPr>
      </p:sp>
      <p:pic>
        <p:nvPicPr>
          <p:cNvPr id="21" name="Image 7" descr=" ">    </p:cNvPr>
          <p:cNvPicPr>
            <a:picLocks noChangeAspect="1"/>
          </p:cNvPicPr>
          <p:nvPr/>
        </p:nvPicPr>
        <p:blipFill>
          <a:blip r:embed="rId14"/>
          <a:stretch>
            <a:fillRect/>
          </a:stretch>
        </p:blipFill>
        <p:spPr>
          <a:xfrm>
            <a:off x="12879410" y="9347200"/>
            <a:ext cx="812902" cy="812800"/>
          </a:xfrm>
          <a:prstGeom prst="rect">
            <a:avLst/>
          </a:prstGeom>
        </p:spPr>
      </p:pic>
      <p:pic>
        <p:nvPicPr>
          <p:cNvPr id="22"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947150" y="9516542"/>
            <a:ext cx="677417" cy="474142"/>
          </a:xfrm>
          <a:prstGeom prst="rect">
            <a:avLst/>
          </a:prstGeom>
        </p:spPr>
      </p:pic>
      <p:sp>
        <p:nvSpPr>
          <p:cNvPr id="23" name="Text 12"/>
          <p:cNvSpPr/>
          <p:nvPr/>
        </p:nvSpPr>
        <p:spPr>
          <a:xfrm>
            <a:off x="13895537" y="9505950"/>
            <a:ext cx="2155036"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17" invalidUrl="" action="" tgtFrame="" tooltip="Open https://www.youtube.com/@eatemp" history="1" highlightClick="0" endSnd="0">
                  <a:extLst>
                    <a:ext uri="{A12FA001-AC4F-418D-AE19-62706E023703}">
                      <ahyp:hlinkClr xmlns:ahyp="http://schemas.microsoft.com/office/drawing/2018/hyperlinkcolor" val="tx"/>
                    </a:ext>
                  </a:extLst>
                </a:hlinkClick>
              </a:rPr>
              <a:t>@eatemp</a:t>
            </a:r>
            <a:endParaRPr lang="en-US" sz="3200" dirty="0"/>
          </a:p>
        </p:txBody>
      </p:sp>
      <p:sp>
        <p:nvSpPr>
          <p:cNvPr id="24" name="Shape 13"/>
          <p:cNvSpPr/>
          <p:nvPr/>
        </p:nvSpPr>
        <p:spPr>
          <a:xfrm>
            <a:off x="12879410" y="10541000"/>
            <a:ext cx="4432854" cy="812800"/>
          </a:xfrm>
          <a:prstGeom prst="rect">
            <a:avLst/>
          </a:prstGeom>
          <a:noFill/>
          <a:ln/>
        </p:spPr>
      </p:sp>
      <p:pic>
        <p:nvPicPr>
          <p:cNvPr id="25" name="Image 9" descr=" ">    </p:cNvPr>
          <p:cNvPicPr>
            <a:picLocks noChangeAspect="1"/>
          </p:cNvPicPr>
          <p:nvPr/>
        </p:nvPicPr>
        <p:blipFill>
          <a:blip r:embed="rId18"/>
          <a:stretch>
            <a:fillRect/>
          </a:stretch>
        </p:blipFill>
        <p:spPr>
          <a:xfrm>
            <a:off x="12879410" y="10541000"/>
            <a:ext cx="812902" cy="812800"/>
          </a:xfrm>
          <a:prstGeom prst="rect">
            <a:avLst/>
          </a:prstGeom>
        </p:spPr>
      </p:pic>
      <p:pic>
        <p:nvPicPr>
          <p:cNvPr id="26" name="Image 10"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020312" y="10642600"/>
            <a:ext cx="531094" cy="609600"/>
          </a:xfrm>
          <a:prstGeom prst="rect">
            <a:avLst/>
          </a:prstGeom>
        </p:spPr>
      </p:pic>
      <p:sp>
        <p:nvSpPr>
          <p:cNvPr id="27" name="Text 14"/>
          <p:cNvSpPr/>
          <p:nvPr/>
        </p:nvSpPr>
        <p:spPr>
          <a:xfrm>
            <a:off x="13895537" y="10699750"/>
            <a:ext cx="3552211"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1" invalidUrl="" action="" tgtFrame="" tooltip="Open https://www.tiktok.com/@eatemp.official" history="1" highlightClick="0" endSnd="0">
                  <a:extLst>
                    <a:ext uri="{A12FA001-AC4F-418D-AE19-62706E023703}">
                      <ahyp:hlinkClr xmlns:ahyp="http://schemas.microsoft.com/office/drawing/2018/hyperlinkcolor" val="tx"/>
                    </a:ext>
                  </a:extLst>
                </a:hlinkClick>
              </a:rPr>
              <a:t>@eatemp.official</a:t>
            </a:r>
            <a:endParaRPr lang="en-US" sz="3200" dirty="0"/>
          </a:p>
        </p:txBody>
      </p:sp>
      <p:pic>
        <p:nvPicPr>
          <p:cNvPr id="28"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15927" y="114300"/>
            <a:ext cx="11367921" cy="3606800"/>
          </a:xfrm>
          <a:prstGeom prst="rect">
            <a:avLst/>
          </a:prstGeom>
        </p:spPr>
      </p:pic>
      <p:pic>
        <p:nvPicPr>
          <p:cNvPr id="29"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84273" y="1041400"/>
            <a:ext cx="5588698" cy="2362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00400" y="-2387600"/>
            <a:ext cx="20741692" cy="10337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4857" y="-3967947"/>
            <a:ext cx="16292470" cy="1012744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035254" y="5219700"/>
            <a:ext cx="12079210" cy="98933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1308264" y="1320800"/>
            <a:ext cx="15517106" cy="25230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ontserrat Bold" pitchFamily="34" charset="0"/>
                <a:ea typeface="Montserrat Bold" pitchFamily="34" charset="-122"/>
                <a:cs typeface="Montserrat Bold" pitchFamily="34" charset="-120"/>
              </a:rPr>
              <a:t>Table of Contents</a:t>
            </a:r>
            <a:endParaRPr lang="en-US" sz="12800" dirty="0"/>
          </a:p>
        </p:txBody>
      </p:sp>
      <p:pic>
        <p:nvPicPr>
          <p:cNvPr id="8" name="Image 4" descr=" ">    </p:cNvPr>
          <p:cNvPicPr>
            <a:picLocks noChangeAspect="1"/>
          </p:cNvPicPr>
          <p:nvPr/>
        </p:nvPicPr>
        <p:blipFill>
          <a:blip r:embed="rId8"/>
          <a:stretch>
            <a:fillRect/>
          </a:stretch>
        </p:blipFill>
        <p:spPr>
          <a:xfrm>
            <a:off x="889111" y="4051300"/>
            <a:ext cx="11279010" cy="1981200"/>
          </a:xfrm>
          <a:prstGeom prst="rect">
            <a:avLst/>
          </a:prstGeom>
        </p:spPr>
      </p:pic>
      <p:pic>
        <p:nvPicPr>
          <p:cNvPr id="9" name="Image 5" descr=" ">    </p:cNvPr>
          <p:cNvPicPr>
            <a:picLocks noChangeAspect="1"/>
          </p:cNvPicPr>
          <p:nvPr/>
        </p:nvPicPr>
        <p:blipFill>
          <a:blip r:embed="rId9"/>
          <a:stretch>
            <a:fillRect/>
          </a:stretch>
        </p:blipFill>
        <p:spPr>
          <a:xfrm>
            <a:off x="12320540" y="4051300"/>
            <a:ext cx="11279010" cy="1981200"/>
          </a:xfrm>
          <a:prstGeom prst="rect">
            <a:avLst/>
          </a:prstGeom>
        </p:spPr>
      </p:pic>
      <p:pic>
        <p:nvPicPr>
          <p:cNvPr id="10" name="Image 6" descr=" ">    </p:cNvPr>
          <p:cNvPicPr>
            <a:picLocks noChangeAspect="1"/>
          </p:cNvPicPr>
          <p:nvPr/>
        </p:nvPicPr>
        <p:blipFill>
          <a:blip r:embed="rId10"/>
          <a:stretch>
            <a:fillRect/>
          </a:stretch>
        </p:blipFill>
        <p:spPr>
          <a:xfrm>
            <a:off x="887485" y="7035800"/>
            <a:ext cx="11280636" cy="1981200"/>
          </a:xfrm>
          <a:prstGeom prst="rect">
            <a:avLst/>
          </a:prstGeom>
        </p:spPr>
      </p:pic>
      <p:pic>
        <p:nvPicPr>
          <p:cNvPr id="11" name="Image 7" descr=" ">    </p:cNvPr>
          <p:cNvPicPr>
            <a:picLocks noChangeAspect="1"/>
          </p:cNvPicPr>
          <p:nvPr/>
        </p:nvPicPr>
        <p:blipFill>
          <a:blip r:embed="rId11"/>
          <a:stretch>
            <a:fillRect/>
          </a:stretch>
        </p:blipFill>
        <p:spPr>
          <a:xfrm>
            <a:off x="12320540" y="7035800"/>
            <a:ext cx="11279010" cy="1981200"/>
          </a:xfrm>
          <a:prstGeom prst="rect">
            <a:avLst/>
          </a:prstGeom>
        </p:spPr>
      </p:pic>
      <p:pic>
        <p:nvPicPr>
          <p:cNvPr id="12" name="Image 8" descr=" ">    </p:cNvPr>
          <p:cNvPicPr>
            <a:picLocks noChangeAspect="1"/>
          </p:cNvPicPr>
          <p:nvPr/>
        </p:nvPicPr>
        <p:blipFill>
          <a:blip r:embed="rId12"/>
          <a:stretch>
            <a:fillRect/>
          </a:stretch>
        </p:blipFill>
        <p:spPr>
          <a:xfrm>
            <a:off x="889111" y="10020300"/>
            <a:ext cx="11279010" cy="1981200"/>
          </a:xfrm>
          <a:prstGeom prst="rect">
            <a:avLst/>
          </a:prstGeom>
        </p:spPr>
      </p:pic>
      <p:pic>
        <p:nvPicPr>
          <p:cNvPr id="13" name="Image 9" descr=" ">    </p:cNvPr>
          <p:cNvPicPr>
            <a:picLocks noChangeAspect="1"/>
          </p:cNvPicPr>
          <p:nvPr/>
        </p:nvPicPr>
        <p:blipFill>
          <a:blip r:embed="rId13"/>
          <a:stretch>
            <a:fillRect/>
          </a:stretch>
        </p:blipFill>
        <p:spPr>
          <a:xfrm>
            <a:off x="12320540" y="10020300"/>
            <a:ext cx="11279010" cy="1981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585273" y="939800"/>
            <a:ext cx="20309838" cy="118364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2803200" y="4546600"/>
            <a:ext cx="10720140" cy="3276600"/>
          </a:xfrm>
          <a:prstGeom prst="rect">
            <a:avLst/>
          </a:prstGeom>
          <a:noFill/>
          <a:ln/>
        </p:spPr>
      </p:sp>
      <p:sp>
        <p:nvSpPr>
          <p:cNvPr id="6" name="Text 2"/>
          <p:cNvSpPr/>
          <p:nvPr/>
        </p:nvSpPr>
        <p:spPr>
          <a:xfrm>
            <a:off x="12532233" y="4546600"/>
            <a:ext cx="11262074" cy="2523067"/>
          </a:xfrm>
          <a:prstGeom prst="rect">
            <a:avLst/>
          </a:prstGeom>
          <a:noFill/>
          <a:ln/>
        </p:spPr>
        <p:txBody>
          <a:bodyPr wrap="square" lIns="0" tIns="0" rIns="0" bIns="0" rtlCol="0" anchor="t"/>
          <a:lstStyle/>
          <a:p>
            <a:pPr algn="ctr" indent="0" marL="0">
              <a:buNone/>
            </a:pPr>
            <a:r>
              <a:rPr lang="en-US" sz="12800" dirty="0">
                <a:solidFill>
                  <a:srgbClr val="000000">
                    <a:alpha val="100000"/>
                  </a:srgbClr>
                </a:solidFill>
                <a:latin typeface="Montserrat Bold" pitchFamily="34" charset="0"/>
                <a:ea typeface="Montserrat Bold" pitchFamily="34" charset="-122"/>
                <a:cs typeface="Montserrat Bold" pitchFamily="34" charset="-120"/>
              </a:rPr>
              <a:t>Introduction</a:t>
            </a:r>
            <a:endParaRPr lang="en-US" sz="12800" dirty="0"/>
          </a:p>
        </p:txBody>
      </p:sp>
      <p:sp>
        <p:nvSpPr>
          <p:cNvPr id="7" name="Text 3"/>
          <p:cNvSpPr/>
          <p:nvPr/>
        </p:nvSpPr>
        <p:spPr>
          <a:xfrm>
            <a:off x="12803200" y="6832600"/>
            <a:ext cx="10855623"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Fantasy Realm: Uncovering the Secrets of the Imagination and the Magic that Lies Within</a:t>
            </a:r>
            <a:endParaRPr lang="en-US" sz="3200" dirty="0"/>
          </a:p>
        </p:txBody>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9111" y="3784600"/>
            <a:ext cx="13381122" cy="9626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8F3F5"/>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2959470" y="47371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5" name="Text 2"/>
          <p:cNvSpPr/>
          <p:nvPr/>
        </p:nvSpPr>
        <p:spPr>
          <a:xfrm>
            <a:off x="12701588" y="47371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pic>
        <p:nvPicPr>
          <p:cNvPr id="6"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0911" y="7848600"/>
            <a:ext cx="16727991" cy="5207000"/>
          </a:xfrm>
          <a:prstGeom prst="rect">
            <a:avLst/>
          </a:prstGeom>
        </p:spPr>
      </p:pic>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31800"/>
            <a:ext cx="11367921" cy="3606800"/>
          </a:xfrm>
          <a:prstGeom prst="rect">
            <a:avLst/>
          </a:prstGeom>
        </p:spPr>
      </p:pic>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3572" y="812800"/>
            <a:ext cx="5588698" cy="2362200"/>
          </a:xfrm>
          <a:prstGeom prst="rect">
            <a:avLst/>
          </a:prstGeom>
        </p:spPr>
      </p:pic>
      <p:sp>
        <p:nvSpPr>
          <p:cNvPr id="9" name="Text 3"/>
          <p:cNvSpPr/>
          <p:nvPr/>
        </p:nvSpPr>
        <p:spPr>
          <a:xfrm>
            <a:off x="2959470" y="2743200"/>
            <a:ext cx="15428195" cy="15832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Montserrat Bold" pitchFamily="34" charset="0"/>
                <a:ea typeface="Montserrat Bold" pitchFamily="34" charset="-122"/>
                <a:cs typeface="Montserrat Bold" pitchFamily="34" charset="-120"/>
              </a:rPr>
              <a:t>Understanding Self-Defense</a:t>
            </a:r>
            <a:endParaRPr lang="en-US" sz="8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68946" y="-2692400"/>
            <a:ext cx="20741692" cy="10337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40092" y="6667500"/>
            <a:ext cx="12079210" cy="9893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13057232" y="2705100"/>
            <a:ext cx="9907238" cy="2933700"/>
          </a:xfrm>
          <a:prstGeom prst="rect">
            <a:avLst/>
          </a:prstGeom>
          <a:noFill/>
          <a:ln/>
        </p:spPr>
      </p:sp>
      <p:sp>
        <p:nvSpPr>
          <p:cNvPr id="7" name="Shape 2"/>
          <p:cNvSpPr/>
          <p:nvPr/>
        </p:nvSpPr>
        <p:spPr>
          <a:xfrm>
            <a:off x="13057232" y="3359150"/>
            <a:ext cx="1625803" cy="1625600"/>
          </a:xfrm>
          <a:prstGeom prst="roundRect">
            <a:avLst>
              <a:gd name="adj" fmla="val 78188"/>
            </a:avLst>
          </a:prstGeom>
          <a:noFill/>
          <a:ln/>
        </p:spPr>
      </p:sp>
      <p:pic>
        <p:nvPicPr>
          <p:cNvPr id="8" name="Image 3" descr=" ">    </p:cNvPr>
          <p:cNvPicPr>
            <a:picLocks noChangeAspect="1"/>
          </p:cNvPicPr>
          <p:nvPr/>
        </p:nvPicPr>
        <p:blipFill>
          <a:blip r:embed="rId6"/>
          <a:stretch>
            <a:fillRect/>
          </a:stretch>
        </p:blipFill>
        <p:spPr>
          <a:xfrm>
            <a:off x="13057232" y="3359150"/>
            <a:ext cx="1625803" cy="1625600"/>
          </a:xfrm>
          <a:prstGeom prst="rect">
            <a:avLst/>
          </a:prstGeom>
        </p:spPr>
      </p:pic>
      <p:pic>
        <p:nvPicPr>
          <p:cNvPr id="9"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60457" y="3499234"/>
            <a:ext cx="1219352" cy="1346051"/>
          </a:xfrm>
          <a:prstGeom prst="rect">
            <a:avLst/>
          </a:prstGeom>
        </p:spPr>
      </p:pic>
      <p:sp>
        <p:nvSpPr>
          <p:cNvPr id="10" name="Shape 3"/>
          <p:cNvSpPr/>
          <p:nvPr/>
        </p:nvSpPr>
        <p:spPr>
          <a:xfrm>
            <a:off x="15089486" y="2705100"/>
            <a:ext cx="7874984" cy="2933700"/>
          </a:xfrm>
          <a:prstGeom prst="rect">
            <a:avLst/>
          </a:prstGeom>
          <a:noFill/>
          <a:ln/>
        </p:spPr>
      </p:sp>
      <p:sp>
        <p:nvSpPr>
          <p:cNvPr id="11" name="Text 4"/>
          <p:cNvSpPr/>
          <p:nvPr/>
        </p:nvSpPr>
        <p:spPr>
          <a:xfrm>
            <a:off x="15089486" y="2705100"/>
            <a:ext cx="8078210" cy="9525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Unicorn Sightings</a:t>
            </a:r>
            <a:endParaRPr lang="en-US" sz="4800" dirty="0"/>
          </a:p>
        </p:txBody>
      </p:sp>
      <p:sp>
        <p:nvSpPr>
          <p:cNvPr id="12" name="Text 5"/>
          <p:cNvSpPr/>
          <p:nvPr/>
        </p:nvSpPr>
        <p:spPr>
          <a:xfrm>
            <a:off x="15089486" y="3657600"/>
            <a:ext cx="8010468"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 that surrounds these enchanting creatures.</a:t>
            </a:r>
            <a:endParaRPr lang="en-US" sz="3200" dirty="0"/>
          </a:p>
        </p:txBody>
      </p:sp>
      <p:sp>
        <p:nvSpPr>
          <p:cNvPr id="13" name="Shape 6"/>
          <p:cNvSpPr/>
          <p:nvPr/>
        </p:nvSpPr>
        <p:spPr>
          <a:xfrm>
            <a:off x="13057232" y="6858000"/>
            <a:ext cx="9907238" cy="2933700"/>
          </a:xfrm>
          <a:prstGeom prst="rect">
            <a:avLst/>
          </a:prstGeom>
          <a:noFill/>
          <a:ln/>
        </p:spPr>
      </p:sp>
      <p:sp>
        <p:nvSpPr>
          <p:cNvPr id="14" name="Shape 7"/>
          <p:cNvSpPr/>
          <p:nvPr/>
        </p:nvSpPr>
        <p:spPr>
          <a:xfrm>
            <a:off x="13057232" y="7512050"/>
            <a:ext cx="1625803" cy="1625600"/>
          </a:xfrm>
          <a:prstGeom prst="roundRect">
            <a:avLst>
              <a:gd name="adj" fmla="val 78188"/>
            </a:avLst>
          </a:prstGeom>
          <a:noFill/>
          <a:ln/>
        </p:spPr>
      </p:sp>
      <p:pic>
        <p:nvPicPr>
          <p:cNvPr id="15" name="Image 5" descr=" ">    </p:cNvPr>
          <p:cNvPicPr>
            <a:picLocks noChangeAspect="1"/>
          </p:cNvPicPr>
          <p:nvPr/>
        </p:nvPicPr>
        <p:blipFill>
          <a:blip r:embed="rId9"/>
          <a:stretch>
            <a:fillRect/>
          </a:stretch>
        </p:blipFill>
        <p:spPr>
          <a:xfrm>
            <a:off x="13057232" y="7512050"/>
            <a:ext cx="1625803" cy="1625600"/>
          </a:xfrm>
          <a:prstGeom prst="rect">
            <a:avLst/>
          </a:prstGeom>
        </p:spPr>
      </p:pic>
      <p:pic>
        <p:nvPicPr>
          <p:cNvPr id="16"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226589" y="7579779"/>
            <a:ext cx="1287093" cy="1490135"/>
          </a:xfrm>
          <a:prstGeom prst="rect">
            <a:avLst/>
          </a:prstGeom>
        </p:spPr>
      </p:pic>
      <p:pic>
        <p:nvPicPr>
          <p:cNvPr id="17"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565299" y="7986179"/>
            <a:ext cx="609676" cy="609600"/>
          </a:xfrm>
          <a:prstGeom prst="rect">
            <a:avLst/>
          </a:prstGeom>
        </p:spPr>
      </p:pic>
      <p:pic>
        <p:nvPicPr>
          <p:cNvPr id="18"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971746" y="8426444"/>
            <a:ext cx="338713" cy="372535"/>
          </a:xfrm>
          <a:prstGeom prst="rect">
            <a:avLst/>
          </a:prstGeom>
        </p:spPr>
      </p:pic>
      <p:pic>
        <p:nvPicPr>
          <p:cNvPr id="19" name="Image 9"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848160" y="8177293"/>
            <a:ext cx="665522" cy="888938"/>
          </a:xfrm>
          <a:prstGeom prst="rect">
            <a:avLst/>
          </a:prstGeom>
        </p:spPr>
      </p:pic>
      <p:sp>
        <p:nvSpPr>
          <p:cNvPr id="20" name="Shape 8"/>
          <p:cNvSpPr/>
          <p:nvPr/>
        </p:nvSpPr>
        <p:spPr>
          <a:xfrm>
            <a:off x="15089486" y="6858000"/>
            <a:ext cx="7874984" cy="2933700"/>
          </a:xfrm>
          <a:prstGeom prst="rect">
            <a:avLst/>
          </a:prstGeom>
          <a:noFill/>
          <a:ln/>
        </p:spPr>
      </p:sp>
      <p:sp>
        <p:nvSpPr>
          <p:cNvPr id="21" name="Text 9"/>
          <p:cNvSpPr/>
          <p:nvPr/>
        </p:nvSpPr>
        <p:spPr>
          <a:xfrm>
            <a:off x="15089486" y="6858000"/>
            <a:ext cx="8078210" cy="9525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Dragon Taming</a:t>
            </a:r>
            <a:endParaRPr lang="en-US" sz="4800" dirty="0"/>
          </a:p>
        </p:txBody>
      </p:sp>
      <p:sp>
        <p:nvSpPr>
          <p:cNvPr id="22" name="Text 10"/>
          <p:cNvSpPr/>
          <p:nvPr/>
        </p:nvSpPr>
        <p:spPr>
          <a:xfrm>
            <a:off x="15089486" y="7810500"/>
            <a:ext cx="8010468"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fearsome creatures.</a:t>
            </a:r>
            <a:endParaRPr lang="en-US" sz="3200" dirty="0"/>
          </a:p>
        </p:txBody>
      </p:sp>
      <p:pic>
        <p:nvPicPr>
          <p:cNvPr id="23" name="Image 10"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889819" y="9341061"/>
            <a:ext cx="9614683" cy="3593685"/>
          </a:xfrm>
          <a:prstGeom prst="rect">
            <a:avLst/>
          </a:prstGeom>
        </p:spPr>
      </p:pic>
      <p:pic>
        <p:nvPicPr>
          <p:cNvPr id="24" name="Image 11"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42515" y="2383755"/>
            <a:ext cx="5137792" cy="10712450"/>
          </a:xfrm>
          <a:prstGeom prst="rect">
            <a:avLst/>
          </a:prstGeom>
        </p:spPr>
      </p:pic>
      <p:pic>
        <p:nvPicPr>
          <p:cNvPr id="25" name="Image 12"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76410" y="1442746"/>
            <a:ext cx="4502713" cy="11525250"/>
          </a:xfrm>
          <a:prstGeom prst="rect">
            <a:avLst/>
          </a:prstGeom>
        </p:spPr>
      </p:pic>
      <p:pic>
        <p:nvPicPr>
          <p:cNvPr id="26" name="Image 13"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667423" y="969256"/>
            <a:ext cx="4521765" cy="12014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727991" y="6858000"/>
            <a:ext cx="8916514" cy="7797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4756" y="10299700"/>
            <a:ext cx="5588698" cy="3632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4756" y="-381000"/>
            <a:ext cx="6820752" cy="64643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186248" y="5372100"/>
            <a:ext cx="660483" cy="8255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543743" y="1384300"/>
            <a:ext cx="8129016" cy="11214100"/>
          </a:xfrm>
          <a:prstGeom prst="rect">
            <a:avLst/>
          </a:prstGeom>
          <a:noFill/>
          <a:ln/>
        </p:spPr>
      </p:sp>
      <p:sp>
        <p:nvSpPr>
          <p:cNvPr id="9" name="Shape 2"/>
          <p:cNvSpPr/>
          <p:nvPr/>
        </p:nvSpPr>
        <p:spPr>
          <a:xfrm>
            <a:off x="6795349" y="1384300"/>
            <a:ext cx="1625803" cy="1625600"/>
          </a:xfrm>
          <a:prstGeom prst="roundRect">
            <a:avLst>
              <a:gd name="adj" fmla="val 78188"/>
            </a:avLst>
          </a:prstGeom>
          <a:noFill/>
          <a:ln/>
        </p:spPr>
      </p:sp>
      <p:pic>
        <p:nvPicPr>
          <p:cNvPr id="10" name="Image 5" descr=" ">    </p:cNvPr>
          <p:cNvPicPr>
            <a:picLocks noChangeAspect="1"/>
          </p:cNvPicPr>
          <p:nvPr/>
        </p:nvPicPr>
        <p:blipFill>
          <a:blip r:embed="rId10"/>
          <a:stretch>
            <a:fillRect/>
          </a:stretch>
        </p:blipFill>
        <p:spPr>
          <a:xfrm>
            <a:off x="6795349" y="1384300"/>
            <a:ext cx="1625803" cy="1625600"/>
          </a:xfrm>
          <a:prstGeom prst="rect">
            <a:avLst/>
          </a:prstGeom>
        </p:spPr>
      </p:pic>
      <p:pic>
        <p:nvPicPr>
          <p:cNvPr id="11"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0818" y="1519765"/>
            <a:ext cx="1219368" cy="1354671"/>
          </a:xfrm>
          <a:prstGeom prst="rect">
            <a:avLst/>
          </a:prstGeom>
        </p:spPr>
      </p:pic>
      <p:pic>
        <p:nvPicPr>
          <p:cNvPr id="12"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69528" y="1621352"/>
            <a:ext cx="948402" cy="812825"/>
          </a:xfrm>
          <a:prstGeom prst="rect">
            <a:avLst/>
          </a:prstGeom>
        </p:spPr>
      </p:pic>
      <p:sp>
        <p:nvSpPr>
          <p:cNvPr id="13" name="Shape 3"/>
          <p:cNvSpPr/>
          <p:nvPr/>
        </p:nvSpPr>
        <p:spPr>
          <a:xfrm>
            <a:off x="4737692" y="3619500"/>
            <a:ext cx="5741118" cy="749300"/>
          </a:xfrm>
          <a:prstGeom prst="rect">
            <a:avLst/>
          </a:prstGeom>
          <a:noFill/>
          <a:ln/>
        </p:spPr>
      </p:sp>
      <p:sp>
        <p:nvSpPr>
          <p:cNvPr id="14" name="Text 4"/>
          <p:cNvSpPr/>
          <p:nvPr/>
        </p:nvSpPr>
        <p:spPr>
          <a:xfrm>
            <a:off x="4737692" y="3619500"/>
            <a:ext cx="5944343" cy="9525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Unicorn Sightings</a:t>
            </a:r>
            <a:endParaRPr lang="en-US" sz="4800" dirty="0"/>
          </a:p>
        </p:txBody>
      </p:sp>
      <p:sp>
        <p:nvSpPr>
          <p:cNvPr id="15" name="Shape 5"/>
          <p:cNvSpPr/>
          <p:nvPr/>
        </p:nvSpPr>
        <p:spPr>
          <a:xfrm>
            <a:off x="3543743" y="4978400"/>
            <a:ext cx="8129016" cy="1485900"/>
          </a:xfrm>
          <a:prstGeom prst="rect">
            <a:avLst/>
          </a:prstGeom>
          <a:noFill/>
          <a:ln/>
        </p:spPr>
      </p:sp>
      <p:sp>
        <p:nvSpPr>
          <p:cNvPr id="16" name="Text 6"/>
          <p:cNvSpPr/>
          <p:nvPr/>
        </p:nvSpPr>
        <p:spPr>
          <a:xfrm>
            <a:off x="3476001" y="4978400"/>
            <a:ext cx="8264500" cy="16213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pic>
        <p:nvPicPr>
          <p:cNvPr id="17"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43743" y="7073900"/>
            <a:ext cx="8129016" cy="5524500"/>
          </a:xfrm>
          <a:prstGeom prst="rect">
            <a:avLst/>
          </a:prstGeom>
        </p:spPr>
      </p:pic>
      <p:sp>
        <p:nvSpPr>
          <p:cNvPr id="18" name="Shape 7"/>
          <p:cNvSpPr/>
          <p:nvPr/>
        </p:nvSpPr>
        <p:spPr>
          <a:xfrm>
            <a:off x="12663483" y="1384300"/>
            <a:ext cx="8129016" cy="11214100"/>
          </a:xfrm>
          <a:prstGeom prst="rect">
            <a:avLst/>
          </a:prstGeom>
          <a:noFill/>
          <a:ln/>
        </p:spPr>
      </p:sp>
      <p:sp>
        <p:nvSpPr>
          <p:cNvPr id="19" name="Shape 8"/>
          <p:cNvSpPr/>
          <p:nvPr/>
        </p:nvSpPr>
        <p:spPr>
          <a:xfrm>
            <a:off x="15915089" y="1384300"/>
            <a:ext cx="1625803" cy="1625600"/>
          </a:xfrm>
          <a:prstGeom prst="roundRect">
            <a:avLst>
              <a:gd name="adj" fmla="val 78188"/>
            </a:avLst>
          </a:prstGeom>
          <a:noFill/>
          <a:ln/>
        </p:spPr>
      </p:sp>
      <p:pic>
        <p:nvPicPr>
          <p:cNvPr id="20" name="Image 9" descr=" ">    </p:cNvPr>
          <p:cNvPicPr>
            <a:picLocks noChangeAspect="1"/>
          </p:cNvPicPr>
          <p:nvPr/>
        </p:nvPicPr>
        <p:blipFill>
          <a:blip r:embed="rId17"/>
          <a:stretch>
            <a:fillRect/>
          </a:stretch>
        </p:blipFill>
        <p:spPr>
          <a:xfrm>
            <a:off x="15915089" y="1384300"/>
            <a:ext cx="1625803" cy="1625600"/>
          </a:xfrm>
          <a:prstGeom prst="rect">
            <a:avLst/>
          </a:prstGeom>
        </p:spPr>
      </p:pic>
      <p:pic>
        <p:nvPicPr>
          <p:cNvPr id="21" name="Image 10"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979741" y="1474874"/>
            <a:ext cx="1358115" cy="1483277"/>
          </a:xfrm>
          <a:prstGeom prst="rect">
            <a:avLst/>
          </a:prstGeom>
        </p:spPr>
      </p:pic>
      <p:sp>
        <p:nvSpPr>
          <p:cNvPr id="22" name="Shape 9"/>
          <p:cNvSpPr/>
          <p:nvPr/>
        </p:nvSpPr>
        <p:spPr>
          <a:xfrm>
            <a:off x="14251181" y="3619500"/>
            <a:ext cx="4953619" cy="749300"/>
          </a:xfrm>
          <a:prstGeom prst="rect">
            <a:avLst/>
          </a:prstGeom>
          <a:noFill/>
          <a:ln/>
        </p:spPr>
      </p:sp>
      <p:sp>
        <p:nvSpPr>
          <p:cNvPr id="23" name="Text 10"/>
          <p:cNvSpPr/>
          <p:nvPr/>
        </p:nvSpPr>
        <p:spPr>
          <a:xfrm>
            <a:off x="14251181" y="3619500"/>
            <a:ext cx="5156845" cy="9525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Dragon Taming</a:t>
            </a:r>
            <a:endParaRPr lang="en-US" sz="4800" dirty="0"/>
          </a:p>
        </p:txBody>
      </p:sp>
      <p:sp>
        <p:nvSpPr>
          <p:cNvPr id="24" name="Shape 11"/>
          <p:cNvSpPr/>
          <p:nvPr/>
        </p:nvSpPr>
        <p:spPr>
          <a:xfrm>
            <a:off x="12663483" y="4978400"/>
            <a:ext cx="8129016" cy="1485900"/>
          </a:xfrm>
          <a:prstGeom prst="rect">
            <a:avLst/>
          </a:prstGeom>
          <a:noFill/>
          <a:ln/>
        </p:spPr>
      </p:sp>
      <p:sp>
        <p:nvSpPr>
          <p:cNvPr id="25" name="Text 12"/>
          <p:cNvSpPr/>
          <p:nvPr/>
        </p:nvSpPr>
        <p:spPr>
          <a:xfrm>
            <a:off x="12595741" y="4978400"/>
            <a:ext cx="8264500" cy="16213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creatures.</a:t>
            </a:r>
            <a:endParaRPr lang="en-US" sz="3200" dirty="0"/>
          </a:p>
        </p:txBody>
      </p:sp>
      <p:pic>
        <p:nvPicPr>
          <p:cNvPr id="26" name="Image 11"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663483" y="7073900"/>
            <a:ext cx="8129016" cy="5524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200800" y="939800"/>
            <a:ext cx="17985448" cy="118364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6327" y="1866900"/>
            <a:ext cx="5966698" cy="4437893"/>
          </a:xfrm>
          <a:prstGeom prst="rect">
            <a:avLst/>
          </a:prstGeom>
        </p:spPr>
      </p:pic>
      <p:sp>
        <p:nvSpPr>
          <p:cNvPr id="6" name="Shape 1"/>
          <p:cNvSpPr/>
          <p:nvPr/>
        </p:nvSpPr>
        <p:spPr>
          <a:xfrm>
            <a:off x="5842730" y="4229100"/>
            <a:ext cx="12701588" cy="6108700"/>
          </a:xfrm>
          <a:prstGeom prst="rect">
            <a:avLst/>
          </a:prstGeom>
          <a:noFill/>
          <a:ln/>
        </p:spPr>
      </p:sp>
      <p:sp>
        <p:nvSpPr>
          <p:cNvPr id="7" name="Text 2"/>
          <p:cNvSpPr/>
          <p:nvPr/>
        </p:nvSpPr>
        <p:spPr>
          <a:xfrm>
            <a:off x="5842730" y="4229100"/>
            <a:ext cx="12904813" cy="54483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3959045" y="9779000"/>
            <a:ext cx="4737692" cy="711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Montserrat Bold" pitchFamily="34" charset="0"/>
                <a:ea typeface="Montserrat Bold" pitchFamily="34" charset="-122"/>
                <a:cs typeface="Montserrat Bold"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8F3F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7810500"/>
            <a:ext cx="16727991" cy="5207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50981" y="-469900"/>
            <a:ext cx="11367921" cy="36068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56632" y="774700"/>
            <a:ext cx="5588698" cy="2362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5749" y="1866900"/>
            <a:ext cx="7595549" cy="10147300"/>
          </a:xfrm>
          <a:prstGeom prst="rect">
            <a:avLst/>
          </a:prstGeom>
        </p:spPr>
      </p:pic>
      <p:sp>
        <p:nvSpPr>
          <p:cNvPr id="8" name="Shape 1"/>
          <p:cNvSpPr/>
          <p:nvPr/>
        </p:nvSpPr>
        <p:spPr>
          <a:xfrm>
            <a:off x="3086486" y="4178300"/>
            <a:ext cx="4369346" cy="4533900"/>
          </a:xfrm>
          <a:prstGeom prst="rect">
            <a:avLst/>
          </a:prstGeom>
          <a:noFill/>
          <a:ln/>
        </p:spPr>
      </p:sp>
      <p:sp>
        <p:nvSpPr>
          <p:cNvPr id="9" name="Text 2"/>
          <p:cNvSpPr/>
          <p:nvPr/>
        </p:nvSpPr>
        <p:spPr>
          <a:xfrm>
            <a:off x="3086486" y="4178300"/>
            <a:ext cx="4572572" cy="2451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Dragon Taming Technique</a:t>
            </a:r>
            <a:endParaRPr lang="en-US" sz="4800" dirty="0"/>
          </a:p>
        </p:txBody>
      </p:sp>
      <p:sp>
        <p:nvSpPr>
          <p:cNvPr id="10" name="Text 3"/>
          <p:cNvSpPr/>
          <p:nvPr/>
        </p:nvSpPr>
        <p:spPr>
          <a:xfrm>
            <a:off x="3086486" y="6731000"/>
            <a:ext cx="4504830"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
        <p:nvSpPr>
          <p:cNvPr id="11" name="Shape 4"/>
          <p:cNvSpPr/>
          <p:nvPr/>
        </p:nvSpPr>
        <p:spPr>
          <a:xfrm>
            <a:off x="16931216" y="5435600"/>
            <a:ext cx="4369346" cy="4533900"/>
          </a:xfrm>
          <a:prstGeom prst="rect">
            <a:avLst/>
          </a:prstGeom>
          <a:noFill/>
          <a:ln/>
        </p:spPr>
      </p:sp>
      <p:sp>
        <p:nvSpPr>
          <p:cNvPr id="12" name="Text 5"/>
          <p:cNvSpPr/>
          <p:nvPr/>
        </p:nvSpPr>
        <p:spPr>
          <a:xfrm>
            <a:off x="16931216" y="5435600"/>
            <a:ext cx="4572572" cy="2451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Montserrat Bold" pitchFamily="34" charset="0"/>
                <a:ea typeface="Montserrat Bold" pitchFamily="34" charset="-122"/>
                <a:cs typeface="Montserrat Bold" pitchFamily="34" charset="-120"/>
              </a:rPr>
              <a:t>The Art of Unicorn Sighting</a:t>
            </a:r>
            <a:endParaRPr lang="en-US" sz="4800" dirty="0"/>
          </a:p>
        </p:txBody>
      </p:sp>
      <p:sp>
        <p:nvSpPr>
          <p:cNvPr id="13" name="Text 6"/>
          <p:cNvSpPr/>
          <p:nvPr/>
        </p:nvSpPr>
        <p:spPr>
          <a:xfrm>
            <a:off x="16931216" y="7988300"/>
            <a:ext cx="4504830"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Tips and tricks for spotting the elusive unicorns in their natural habitat.</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2024-01-16T07:09:20Z</dcterms:created>
  <dcterms:modified xsi:type="dcterms:W3CDTF">2024-01-16T07:09:20Z</dcterms:modified>
</cp:coreProperties>
</file>