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1547920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9643" y="4127471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749400" y="231503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202567" y="1292199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486700" y="1292199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174661" y="4070235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636494" y="1861525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4860696" y="1719098"/>
            <a:ext cx="4168588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1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1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4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4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4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