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</p:sldMasterIdLst>
  <p:notesMasterIdLst>
    <p:notesMasterId r:id="rId65"/>
  </p:notesMasterIdLst>
  <p:sldIdLst>
    <p:sldId id="2134808265" r:id="rId4"/>
    <p:sldId id="2134808281" r:id="rId5"/>
    <p:sldId id="2134808266" r:id="rId6"/>
    <p:sldId id="2134808267" r:id="rId7"/>
    <p:sldId id="2134808443" r:id="rId8"/>
    <p:sldId id="2134808284" r:id="rId9"/>
    <p:sldId id="2134808438" r:id="rId10"/>
    <p:sldId id="2134808268" r:id="rId11"/>
    <p:sldId id="2134806282" r:id="rId12"/>
    <p:sldId id="2134808270" r:id="rId13"/>
    <p:sldId id="2134808271" r:id="rId14"/>
    <p:sldId id="2147482382" r:id="rId15"/>
    <p:sldId id="2134808273" r:id="rId16"/>
    <p:sldId id="2134808278" r:id="rId17"/>
    <p:sldId id="2147482383" r:id="rId18"/>
    <p:sldId id="2134808870" r:id="rId19"/>
    <p:sldId id="2134808951" r:id="rId20"/>
    <p:sldId id="2134808846" r:id="rId21"/>
    <p:sldId id="2134808852" r:id="rId22"/>
    <p:sldId id="2134808851" r:id="rId23"/>
    <p:sldId id="2134808949" r:id="rId24"/>
    <p:sldId id="2147482359" r:id="rId25"/>
    <p:sldId id="2147482372" r:id="rId26"/>
    <p:sldId id="2147482366" r:id="rId27"/>
    <p:sldId id="2134808935" r:id="rId28"/>
    <p:sldId id="2147482367" r:id="rId29"/>
    <p:sldId id="2147482384" r:id="rId30"/>
    <p:sldId id="2147482385" r:id="rId31"/>
    <p:sldId id="2134808862" r:id="rId32"/>
    <p:sldId id="2134808617" r:id="rId33"/>
    <p:sldId id="2147482386" r:id="rId34"/>
    <p:sldId id="2147482387" r:id="rId35"/>
    <p:sldId id="2134808486" r:id="rId36"/>
    <p:sldId id="2134807357" r:id="rId37"/>
    <p:sldId id="2147482369" r:id="rId38"/>
    <p:sldId id="2134808857" r:id="rId39"/>
    <p:sldId id="2134805975" r:id="rId40"/>
    <p:sldId id="2134805828" r:id="rId41"/>
    <p:sldId id="2134808983" r:id="rId42"/>
    <p:sldId id="2134805527" r:id="rId43"/>
    <p:sldId id="2134808914" r:id="rId44"/>
    <p:sldId id="2134805528" r:id="rId45"/>
    <p:sldId id="2134808436" r:id="rId46"/>
    <p:sldId id="2134808985" r:id="rId47"/>
    <p:sldId id="2134808986" r:id="rId48"/>
    <p:sldId id="2134808987" r:id="rId49"/>
    <p:sldId id="2134808988" r:id="rId50"/>
    <p:sldId id="2134808989" r:id="rId51"/>
    <p:sldId id="2134808990" r:id="rId52"/>
    <p:sldId id="2134808992" r:id="rId53"/>
    <p:sldId id="2134808993" r:id="rId54"/>
    <p:sldId id="2134808994" r:id="rId55"/>
    <p:sldId id="2134808995" r:id="rId56"/>
    <p:sldId id="2134808431" r:id="rId57"/>
    <p:sldId id="2147482370" r:id="rId58"/>
    <p:sldId id="2134807509" r:id="rId59"/>
    <p:sldId id="2134808996" r:id="rId60"/>
    <p:sldId id="2147482381" r:id="rId61"/>
    <p:sldId id="2134808958" r:id="rId62"/>
    <p:sldId id="2134808775" r:id="rId63"/>
    <p:sldId id="2134808474" r:id="rId64"/>
  </p:sldIdLst>
  <p:sldSz cx="13716000" cy="10287000"/>
  <p:notesSz cx="6858000" cy="9144000"/>
  <p:embeddedFontLst>
    <p:embeddedFont>
      <p:font typeface="Cambria" panose="02040503050406030204" pitchFamily="18" charset="0"/>
      <p:regular r:id="rId66"/>
      <p:bold r:id="rId67"/>
      <p:italic r:id="rId68"/>
      <p:boldItalic r:id="rId69"/>
    </p:embeddedFont>
    <p:embeddedFont>
      <p:font typeface="Carelia" panose="020B0604020202020204" charset="0"/>
      <p:regular r:id="rId70"/>
    </p:embeddedFont>
    <p:embeddedFont>
      <p:font typeface="Dosis" pitchFamily="2" charset="0"/>
      <p:regular r:id="rId71"/>
      <p:bold r:id="rId72"/>
    </p:embeddedFont>
    <p:embeddedFont>
      <p:font typeface="Dosis Bold"/>
      <p:regular r:id="rId73"/>
      <p:bold r:id="rId74"/>
    </p:embeddedFont>
    <p:embeddedFont>
      <p:font typeface="KG Primary Penmanship Alt" panose="020B0604020202020204" charset="0"/>
      <p:regular r:id="rId75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803F"/>
    <a:srgbClr val="F2F2F2"/>
    <a:srgbClr val="7F7F7F"/>
    <a:srgbClr val="106584"/>
    <a:srgbClr val="FDEADA"/>
    <a:srgbClr val="FFFFFF"/>
    <a:srgbClr val="F7F1BD"/>
    <a:srgbClr val="106585"/>
    <a:srgbClr val="426C7C"/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615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085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font" Target="fonts/font3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font" Target="fonts/font1.fntdata"/><Relationship Id="rId74" Type="http://schemas.openxmlformats.org/officeDocument/2006/relationships/font" Target="fonts/font9.fntdata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font" Target="fonts/font4.fntdata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font" Target="fonts/font2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5.fntdata"/><Relationship Id="rId75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8.fntdata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21/07/2025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6.svg"/><Relationship Id="rId3" Type="http://schemas.openxmlformats.org/officeDocument/2006/relationships/tags" Target="../tags/tag3.xml"/><Relationship Id="rId21" Type="http://schemas.openxmlformats.org/officeDocument/2006/relationships/image" Target="../media/image9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5.png"/><Relationship Id="rId2" Type="http://schemas.openxmlformats.org/officeDocument/2006/relationships/tags" Target="../tags/tag2.xml"/><Relationship Id="rId16" Type="http://schemas.openxmlformats.org/officeDocument/2006/relationships/image" Target="../media/image4.svg"/><Relationship Id="rId20" Type="http://schemas.openxmlformats.org/officeDocument/2006/relationships/image" Target="../media/image8.sv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png"/><Relationship Id="rId10" Type="http://schemas.openxmlformats.org/officeDocument/2006/relationships/tags" Target="../tags/tag10.xml"/><Relationship Id="rId19" Type="http://schemas.openxmlformats.org/officeDocument/2006/relationships/image" Target="../media/image7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04.xml"/><Relationship Id="rId7" Type="http://schemas.openxmlformats.org/officeDocument/2006/relationships/image" Target="../media/image2.jpeg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06.xml"/><Relationship Id="rId10" Type="http://schemas.openxmlformats.org/officeDocument/2006/relationships/image" Target="../media/image5.png"/><Relationship Id="rId4" Type="http://schemas.openxmlformats.org/officeDocument/2006/relationships/tags" Target="../tags/tag105.xml"/><Relationship Id="rId9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12" Type="http://schemas.openxmlformats.org/officeDocument/2006/relationships/image" Target="../media/image33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11" Type="http://schemas.openxmlformats.org/officeDocument/2006/relationships/image" Target="../media/image13.svg"/><Relationship Id="rId5" Type="http://schemas.openxmlformats.org/officeDocument/2006/relationships/tags" Target="../tags/tag111.xml"/><Relationship Id="rId10" Type="http://schemas.openxmlformats.org/officeDocument/2006/relationships/image" Target="../media/image12.png"/><Relationship Id="rId4" Type="http://schemas.openxmlformats.org/officeDocument/2006/relationships/tags" Target="../tags/tag110.xml"/><Relationship Id="rId9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image" Target="../media/image13.sv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12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2.jpeg"/><Relationship Id="rId5" Type="http://schemas.openxmlformats.org/officeDocument/2006/relationships/tags" Target="../tags/tag118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17.xml"/><Relationship Id="rId9" Type="http://schemas.openxmlformats.org/officeDocument/2006/relationships/tags" Target="../tags/tag1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25.xml"/><Relationship Id="rId7" Type="http://schemas.openxmlformats.org/officeDocument/2006/relationships/image" Target="../media/image2.jpe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127.xml"/><Relationship Id="rId10" Type="http://schemas.openxmlformats.org/officeDocument/2006/relationships/image" Target="../media/image5.png"/><Relationship Id="rId4" Type="http://schemas.openxmlformats.org/officeDocument/2006/relationships/tags" Target="../tags/tag126.xml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40.xml"/><Relationship Id="rId18" Type="http://schemas.openxmlformats.org/officeDocument/2006/relationships/tags" Target="../tags/tag145.xml"/><Relationship Id="rId26" Type="http://schemas.openxmlformats.org/officeDocument/2006/relationships/tags" Target="../tags/tag153.xml"/><Relationship Id="rId3" Type="http://schemas.openxmlformats.org/officeDocument/2006/relationships/tags" Target="../tags/tag130.xml"/><Relationship Id="rId21" Type="http://schemas.openxmlformats.org/officeDocument/2006/relationships/tags" Target="../tags/tag148.xml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17" Type="http://schemas.openxmlformats.org/officeDocument/2006/relationships/tags" Target="../tags/tag144.xml"/><Relationship Id="rId25" Type="http://schemas.openxmlformats.org/officeDocument/2006/relationships/tags" Target="../tags/tag152.xml"/><Relationship Id="rId33" Type="http://schemas.openxmlformats.org/officeDocument/2006/relationships/image" Target="../media/image13.svg"/><Relationship Id="rId2" Type="http://schemas.openxmlformats.org/officeDocument/2006/relationships/tags" Target="../tags/tag129.xml"/><Relationship Id="rId16" Type="http://schemas.openxmlformats.org/officeDocument/2006/relationships/tags" Target="../tags/tag143.xml"/><Relationship Id="rId20" Type="http://schemas.openxmlformats.org/officeDocument/2006/relationships/tags" Target="../tags/tag147.xml"/><Relationship Id="rId29" Type="http://schemas.openxmlformats.org/officeDocument/2006/relationships/tags" Target="../tags/tag156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24" Type="http://schemas.openxmlformats.org/officeDocument/2006/relationships/tags" Target="../tags/tag151.xml"/><Relationship Id="rId32" Type="http://schemas.openxmlformats.org/officeDocument/2006/relationships/image" Target="../media/image12.png"/><Relationship Id="rId5" Type="http://schemas.openxmlformats.org/officeDocument/2006/relationships/tags" Target="../tags/tag132.xml"/><Relationship Id="rId15" Type="http://schemas.openxmlformats.org/officeDocument/2006/relationships/tags" Target="../tags/tag142.xml"/><Relationship Id="rId23" Type="http://schemas.openxmlformats.org/officeDocument/2006/relationships/tags" Target="../tags/tag150.xml"/><Relationship Id="rId28" Type="http://schemas.openxmlformats.org/officeDocument/2006/relationships/tags" Target="../tags/tag155.xml"/><Relationship Id="rId10" Type="http://schemas.openxmlformats.org/officeDocument/2006/relationships/tags" Target="../tags/tag137.xml"/><Relationship Id="rId19" Type="http://schemas.openxmlformats.org/officeDocument/2006/relationships/tags" Target="../tags/tag146.xml"/><Relationship Id="rId31" Type="http://schemas.openxmlformats.org/officeDocument/2006/relationships/image" Target="../media/image2.jpe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tags" Target="../tags/tag141.xml"/><Relationship Id="rId22" Type="http://schemas.openxmlformats.org/officeDocument/2006/relationships/tags" Target="../tags/tag149.xml"/><Relationship Id="rId27" Type="http://schemas.openxmlformats.org/officeDocument/2006/relationships/tags" Target="../tags/tag154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159.xml"/><Relationship Id="rId7" Type="http://schemas.openxmlformats.org/officeDocument/2006/relationships/image" Target="../media/image2.jpeg"/><Relationship Id="rId12" Type="http://schemas.openxmlformats.org/officeDocument/2006/relationships/image" Target="../media/image36.pn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35.png"/><Relationship Id="rId5" Type="http://schemas.openxmlformats.org/officeDocument/2006/relationships/tags" Target="../tags/tag161.xml"/><Relationship Id="rId10" Type="http://schemas.openxmlformats.org/officeDocument/2006/relationships/image" Target="../media/image34.png"/><Relationship Id="rId4" Type="http://schemas.openxmlformats.org/officeDocument/2006/relationships/tags" Target="../tags/tag160.xml"/><Relationship Id="rId9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6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6.sv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image" Target="../media/image5.png"/><Relationship Id="rId5" Type="http://schemas.openxmlformats.org/officeDocument/2006/relationships/tags" Target="../tags/tag166.xml"/><Relationship Id="rId10" Type="http://schemas.openxmlformats.org/officeDocument/2006/relationships/image" Target="../media/image4.svg"/><Relationship Id="rId4" Type="http://schemas.openxmlformats.org/officeDocument/2006/relationships/tags" Target="../tags/tag165.xm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image" Target="../media/image26.svg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image" Target="../media/image12.png"/><Relationship Id="rId2" Type="http://schemas.openxmlformats.org/officeDocument/2006/relationships/tags" Target="../tags/tag169.xml"/><Relationship Id="rId16" Type="http://schemas.openxmlformats.org/officeDocument/2006/relationships/image" Target="../media/image39.pn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image" Target="../media/image2.jpeg"/><Relationship Id="rId5" Type="http://schemas.openxmlformats.org/officeDocument/2006/relationships/tags" Target="../tags/tag172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4.xml"/><Relationship Id="rId13" Type="http://schemas.openxmlformats.org/officeDocument/2006/relationships/image" Target="../media/image40.png"/><Relationship Id="rId3" Type="http://schemas.openxmlformats.org/officeDocument/2006/relationships/tags" Target="../tags/tag179.xml"/><Relationship Id="rId7" Type="http://schemas.openxmlformats.org/officeDocument/2006/relationships/tags" Target="../tags/tag183.xml"/><Relationship Id="rId12" Type="http://schemas.openxmlformats.org/officeDocument/2006/relationships/image" Target="../media/image16.sv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image" Target="../media/image15.png"/><Relationship Id="rId5" Type="http://schemas.openxmlformats.org/officeDocument/2006/relationships/tags" Target="../tags/tag181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0.xml"/><Relationship Id="rId9" Type="http://schemas.openxmlformats.org/officeDocument/2006/relationships/tags" Target="../tags/tag18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188.xml"/><Relationship Id="rId7" Type="http://schemas.openxmlformats.org/officeDocument/2006/relationships/image" Target="../media/image16.sv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42.png"/><Relationship Id="rId4" Type="http://schemas.openxmlformats.org/officeDocument/2006/relationships/tags" Target="../tags/tag189.xml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image" Target="../media/image5.png"/><Relationship Id="rId3" Type="http://schemas.openxmlformats.org/officeDocument/2006/relationships/tags" Target="../tags/tag15.xml"/><Relationship Id="rId7" Type="http://schemas.openxmlformats.org/officeDocument/2006/relationships/tags" Target="../tags/tag19.xml"/><Relationship Id="rId12" Type="http://schemas.openxmlformats.org/officeDocument/2006/relationships/image" Target="../media/image4.svg"/><Relationship Id="rId2" Type="http://schemas.openxmlformats.org/officeDocument/2006/relationships/tags" Target="../tags/tag14.xml"/><Relationship Id="rId16" Type="http://schemas.openxmlformats.org/officeDocument/2006/relationships/image" Target="../media/image11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image" Target="../media/image3.png"/><Relationship Id="rId5" Type="http://schemas.openxmlformats.org/officeDocument/2006/relationships/tags" Target="../tags/tag17.xml"/><Relationship Id="rId15" Type="http://schemas.openxmlformats.org/officeDocument/2006/relationships/image" Target="../media/image10.png"/><Relationship Id="rId10" Type="http://schemas.openxmlformats.org/officeDocument/2006/relationships/image" Target="../media/image2.jpeg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9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2.png"/><Relationship Id="rId2" Type="http://schemas.openxmlformats.org/officeDocument/2006/relationships/tags" Target="../tags/tag191.xml"/><Relationship Id="rId1" Type="http://schemas.openxmlformats.org/officeDocument/2006/relationships/tags" Target="../tags/tag190.xml"/><Relationship Id="rId6" Type="http://schemas.openxmlformats.org/officeDocument/2006/relationships/tags" Target="../tags/tag195.xml"/><Relationship Id="rId11" Type="http://schemas.openxmlformats.org/officeDocument/2006/relationships/image" Target="../media/image41.png"/><Relationship Id="rId5" Type="http://schemas.openxmlformats.org/officeDocument/2006/relationships/tags" Target="../tags/tag194.xml"/><Relationship Id="rId10" Type="http://schemas.openxmlformats.org/officeDocument/2006/relationships/image" Target="../media/image20.png"/><Relationship Id="rId4" Type="http://schemas.openxmlformats.org/officeDocument/2006/relationships/tags" Target="../tags/tag193.xml"/><Relationship Id="rId9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19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11" Type="http://schemas.openxmlformats.org/officeDocument/2006/relationships/image" Target="../media/image5.png"/><Relationship Id="rId5" Type="http://schemas.openxmlformats.org/officeDocument/2006/relationships/tags" Target="../tags/tag200.xml"/><Relationship Id="rId10" Type="http://schemas.openxmlformats.org/officeDocument/2006/relationships/image" Target="../media/image4.svg"/><Relationship Id="rId4" Type="http://schemas.openxmlformats.org/officeDocument/2006/relationships/tags" Target="../tags/tag199.xml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8.svg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12" Type="http://schemas.openxmlformats.org/officeDocument/2006/relationships/tags" Target="../tags/tag213.xml"/><Relationship Id="rId17" Type="http://schemas.openxmlformats.org/officeDocument/2006/relationships/image" Target="../media/image37.png"/><Relationship Id="rId2" Type="http://schemas.openxmlformats.org/officeDocument/2006/relationships/tags" Target="../tags/tag203.xml"/><Relationship Id="rId16" Type="http://schemas.openxmlformats.org/officeDocument/2006/relationships/image" Target="../media/image26.svg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tags" Target="../tags/tag212.xml"/><Relationship Id="rId5" Type="http://schemas.openxmlformats.org/officeDocument/2006/relationships/tags" Target="../tags/tag206.xml"/><Relationship Id="rId15" Type="http://schemas.openxmlformats.org/officeDocument/2006/relationships/image" Target="../media/image12.png"/><Relationship Id="rId10" Type="http://schemas.openxmlformats.org/officeDocument/2006/relationships/tags" Target="../tags/tag211.xml"/><Relationship Id="rId19" Type="http://schemas.openxmlformats.org/officeDocument/2006/relationships/image" Target="../media/image39.png"/><Relationship Id="rId4" Type="http://schemas.openxmlformats.org/officeDocument/2006/relationships/tags" Target="../tags/tag205.xml"/><Relationship Id="rId9" Type="http://schemas.openxmlformats.org/officeDocument/2006/relationships/tags" Target="../tags/tag210.xml"/><Relationship Id="rId1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21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5.png"/><Relationship Id="rId3" Type="http://schemas.openxmlformats.org/officeDocument/2006/relationships/tags" Target="../tags/tag216.xml"/><Relationship Id="rId7" Type="http://schemas.openxmlformats.org/officeDocument/2006/relationships/tags" Target="../tags/tag220.xml"/><Relationship Id="rId12" Type="http://schemas.openxmlformats.org/officeDocument/2006/relationships/tags" Target="../tags/tag225.xml"/><Relationship Id="rId17" Type="http://schemas.openxmlformats.org/officeDocument/2006/relationships/image" Target="../media/image44.PNG"/><Relationship Id="rId2" Type="http://schemas.openxmlformats.org/officeDocument/2006/relationships/tags" Target="../tags/tag215.xml"/><Relationship Id="rId16" Type="http://schemas.openxmlformats.org/officeDocument/2006/relationships/image" Target="../media/image43.png"/><Relationship Id="rId1" Type="http://schemas.openxmlformats.org/officeDocument/2006/relationships/tags" Target="../tags/tag214.xml"/><Relationship Id="rId6" Type="http://schemas.openxmlformats.org/officeDocument/2006/relationships/tags" Target="../tags/tag219.xml"/><Relationship Id="rId11" Type="http://schemas.openxmlformats.org/officeDocument/2006/relationships/tags" Target="../tags/tag224.xml"/><Relationship Id="rId5" Type="http://schemas.openxmlformats.org/officeDocument/2006/relationships/tags" Target="../tags/tag218.xml"/><Relationship Id="rId15" Type="http://schemas.openxmlformats.org/officeDocument/2006/relationships/image" Target="../media/image16.svg"/><Relationship Id="rId10" Type="http://schemas.openxmlformats.org/officeDocument/2006/relationships/tags" Target="../tags/tag223.xml"/><Relationship Id="rId4" Type="http://schemas.openxmlformats.org/officeDocument/2006/relationships/tags" Target="../tags/tag217.xml"/><Relationship Id="rId9" Type="http://schemas.openxmlformats.org/officeDocument/2006/relationships/tags" Target="../tags/tag222.xml"/><Relationship Id="rId1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31.xml"/><Relationship Id="rId13" Type="http://schemas.openxmlformats.org/officeDocument/2006/relationships/image" Target="../media/image46.png"/><Relationship Id="rId3" Type="http://schemas.openxmlformats.org/officeDocument/2006/relationships/tags" Target="../tags/tag228.xml"/><Relationship Id="rId7" Type="http://schemas.openxmlformats.org/officeDocument/2006/relationships/audio" Target="../media/media1.wav"/><Relationship Id="rId12" Type="http://schemas.openxmlformats.org/officeDocument/2006/relationships/image" Target="../media/image45.png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microsoft.com/office/2007/relationships/media" Target="../media/media1.wav"/><Relationship Id="rId11" Type="http://schemas.openxmlformats.org/officeDocument/2006/relationships/image" Target="../media/image44.PNG"/><Relationship Id="rId5" Type="http://schemas.openxmlformats.org/officeDocument/2006/relationships/tags" Target="../tags/tag230.xml"/><Relationship Id="rId10" Type="http://schemas.openxmlformats.org/officeDocument/2006/relationships/image" Target="../media/image43.png"/><Relationship Id="rId4" Type="http://schemas.openxmlformats.org/officeDocument/2006/relationships/tags" Target="../tags/tag229.xml"/><Relationship Id="rId9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39.xml"/><Relationship Id="rId13" Type="http://schemas.openxmlformats.org/officeDocument/2006/relationships/image" Target="../media/image16.svg"/><Relationship Id="rId3" Type="http://schemas.openxmlformats.org/officeDocument/2006/relationships/tags" Target="../tags/tag234.xml"/><Relationship Id="rId7" Type="http://schemas.openxmlformats.org/officeDocument/2006/relationships/tags" Target="../tags/tag238.xml"/><Relationship Id="rId12" Type="http://schemas.openxmlformats.org/officeDocument/2006/relationships/image" Target="../media/image15.png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36.xml"/><Relationship Id="rId10" Type="http://schemas.openxmlformats.org/officeDocument/2006/relationships/tags" Target="../tags/tag241.xml"/><Relationship Id="rId4" Type="http://schemas.openxmlformats.org/officeDocument/2006/relationships/tags" Target="../tags/tag235.xml"/><Relationship Id="rId9" Type="http://schemas.openxmlformats.org/officeDocument/2006/relationships/tags" Target="../tags/tag240.xml"/><Relationship Id="rId1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247.xml"/><Relationship Id="rId13" Type="http://schemas.openxmlformats.org/officeDocument/2006/relationships/image" Target="../media/image46.png"/><Relationship Id="rId3" Type="http://schemas.openxmlformats.org/officeDocument/2006/relationships/tags" Target="../tags/tag244.xml"/><Relationship Id="rId7" Type="http://schemas.openxmlformats.org/officeDocument/2006/relationships/audio" Target="../media/media1.wav"/><Relationship Id="rId12" Type="http://schemas.openxmlformats.org/officeDocument/2006/relationships/image" Target="../media/image45.png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microsoft.com/office/2007/relationships/media" Target="../media/media1.wav"/><Relationship Id="rId11" Type="http://schemas.openxmlformats.org/officeDocument/2006/relationships/image" Target="../media/image44.PNG"/><Relationship Id="rId5" Type="http://schemas.openxmlformats.org/officeDocument/2006/relationships/tags" Target="../tags/tag246.xml"/><Relationship Id="rId10" Type="http://schemas.openxmlformats.org/officeDocument/2006/relationships/image" Target="../media/image43.png"/><Relationship Id="rId4" Type="http://schemas.openxmlformats.org/officeDocument/2006/relationships/tags" Target="../tags/tag245.xml"/><Relationship Id="rId9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8.png"/><Relationship Id="rId3" Type="http://schemas.openxmlformats.org/officeDocument/2006/relationships/tags" Target="../tags/tag250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5.png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6" Type="http://schemas.openxmlformats.org/officeDocument/2006/relationships/tags" Target="../tags/tag253.xml"/><Relationship Id="rId11" Type="http://schemas.openxmlformats.org/officeDocument/2006/relationships/image" Target="../media/image44.PNG"/><Relationship Id="rId5" Type="http://schemas.openxmlformats.org/officeDocument/2006/relationships/tags" Target="../tags/tag252.xml"/><Relationship Id="rId10" Type="http://schemas.openxmlformats.org/officeDocument/2006/relationships/image" Target="../media/image43.png"/><Relationship Id="rId4" Type="http://schemas.openxmlformats.org/officeDocument/2006/relationships/tags" Target="../tags/tag251.xml"/><Relationship Id="rId9" Type="http://schemas.openxmlformats.org/officeDocument/2006/relationships/image" Target="../media/image1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61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9.png"/><Relationship Id="rId3" Type="http://schemas.openxmlformats.org/officeDocument/2006/relationships/tags" Target="../tags/tag256.xml"/><Relationship Id="rId7" Type="http://schemas.openxmlformats.org/officeDocument/2006/relationships/tags" Target="../tags/tag260.xml"/><Relationship Id="rId12" Type="http://schemas.openxmlformats.org/officeDocument/2006/relationships/tags" Target="../tags/tag265.xml"/><Relationship Id="rId17" Type="http://schemas.openxmlformats.org/officeDocument/2006/relationships/image" Target="../media/image45.png"/><Relationship Id="rId2" Type="http://schemas.openxmlformats.org/officeDocument/2006/relationships/tags" Target="../tags/tag255.xml"/><Relationship Id="rId16" Type="http://schemas.openxmlformats.org/officeDocument/2006/relationships/image" Target="../media/image43.png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11" Type="http://schemas.openxmlformats.org/officeDocument/2006/relationships/tags" Target="../tags/tag264.xml"/><Relationship Id="rId5" Type="http://schemas.openxmlformats.org/officeDocument/2006/relationships/tags" Target="../tags/tag258.xml"/><Relationship Id="rId15" Type="http://schemas.openxmlformats.org/officeDocument/2006/relationships/image" Target="../media/image16.svg"/><Relationship Id="rId10" Type="http://schemas.openxmlformats.org/officeDocument/2006/relationships/tags" Target="../tags/tag263.xml"/><Relationship Id="rId19" Type="http://schemas.openxmlformats.org/officeDocument/2006/relationships/image" Target="../media/image44.PNG"/><Relationship Id="rId4" Type="http://schemas.openxmlformats.org/officeDocument/2006/relationships/tags" Target="../tags/tag257.xml"/><Relationship Id="rId9" Type="http://schemas.openxmlformats.org/officeDocument/2006/relationships/tags" Target="../tags/tag262.xml"/><Relationship Id="rId1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6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5.png"/><Relationship Id="rId2" Type="http://schemas.openxmlformats.org/officeDocument/2006/relationships/tags" Target="../tags/tag267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image" Target="../media/image44.PNG"/><Relationship Id="rId5" Type="http://schemas.openxmlformats.org/officeDocument/2006/relationships/tags" Target="../tags/tag270.xml"/><Relationship Id="rId10" Type="http://schemas.openxmlformats.org/officeDocument/2006/relationships/image" Target="../media/image43.png"/><Relationship Id="rId4" Type="http://schemas.openxmlformats.org/officeDocument/2006/relationships/tags" Target="../tags/tag269.xml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.xml"/><Relationship Id="rId7" Type="http://schemas.openxmlformats.org/officeDocument/2006/relationships/image" Target="../media/image2.jpe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25.xml"/><Relationship Id="rId10" Type="http://schemas.openxmlformats.org/officeDocument/2006/relationships/image" Target="../media/image5.png"/><Relationship Id="rId4" Type="http://schemas.openxmlformats.org/officeDocument/2006/relationships/tags" Target="../tags/tag24.xml"/><Relationship Id="rId9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279.xml"/><Relationship Id="rId13" Type="http://schemas.openxmlformats.org/officeDocument/2006/relationships/image" Target="../media/image15.png"/><Relationship Id="rId18" Type="http://schemas.openxmlformats.org/officeDocument/2006/relationships/image" Target="../media/image51.png"/><Relationship Id="rId3" Type="http://schemas.openxmlformats.org/officeDocument/2006/relationships/tags" Target="../tags/tag274.xml"/><Relationship Id="rId7" Type="http://schemas.openxmlformats.org/officeDocument/2006/relationships/tags" Target="../tags/tag278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45.png"/><Relationship Id="rId2" Type="http://schemas.openxmlformats.org/officeDocument/2006/relationships/tags" Target="../tags/tag273.xml"/><Relationship Id="rId16" Type="http://schemas.openxmlformats.org/officeDocument/2006/relationships/image" Target="../media/image50.jpeg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1" Type="http://schemas.openxmlformats.org/officeDocument/2006/relationships/tags" Target="../tags/tag282.xml"/><Relationship Id="rId5" Type="http://schemas.openxmlformats.org/officeDocument/2006/relationships/tags" Target="../tags/tag276.xml"/><Relationship Id="rId15" Type="http://schemas.openxmlformats.org/officeDocument/2006/relationships/image" Target="../media/image43.png"/><Relationship Id="rId10" Type="http://schemas.openxmlformats.org/officeDocument/2006/relationships/tags" Target="../tags/tag281.xml"/><Relationship Id="rId4" Type="http://schemas.openxmlformats.org/officeDocument/2006/relationships/tags" Target="../tags/tag275.xml"/><Relationship Id="rId9" Type="http://schemas.openxmlformats.org/officeDocument/2006/relationships/tags" Target="../tags/tag280.xml"/><Relationship Id="rId14" Type="http://schemas.openxmlformats.org/officeDocument/2006/relationships/image" Target="../media/image16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285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5.png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tags" Target="../tags/tag288.xml"/><Relationship Id="rId11" Type="http://schemas.openxmlformats.org/officeDocument/2006/relationships/image" Target="../media/image44.PNG"/><Relationship Id="rId5" Type="http://schemas.openxmlformats.org/officeDocument/2006/relationships/tags" Target="../tags/tag287.xml"/><Relationship Id="rId10" Type="http://schemas.openxmlformats.org/officeDocument/2006/relationships/image" Target="../media/image43.png"/><Relationship Id="rId4" Type="http://schemas.openxmlformats.org/officeDocument/2006/relationships/tags" Target="../tags/tag286.xml"/><Relationship Id="rId9" Type="http://schemas.openxmlformats.org/officeDocument/2006/relationships/image" Target="../media/image1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91.xml"/><Relationship Id="rId7" Type="http://schemas.openxmlformats.org/officeDocument/2006/relationships/image" Target="../media/image15.png"/><Relationship Id="rId12" Type="http://schemas.openxmlformats.org/officeDocument/2006/relationships/image" Target="../media/image52.png"/><Relationship Id="rId2" Type="http://schemas.openxmlformats.org/officeDocument/2006/relationships/tags" Target="../tags/tag290.xml"/><Relationship Id="rId1" Type="http://schemas.openxmlformats.org/officeDocument/2006/relationships/tags" Target="../tags/tag28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5.png"/><Relationship Id="rId5" Type="http://schemas.openxmlformats.org/officeDocument/2006/relationships/tags" Target="../tags/tag293.xml"/><Relationship Id="rId10" Type="http://schemas.openxmlformats.org/officeDocument/2006/relationships/image" Target="../media/image50.jpeg"/><Relationship Id="rId4" Type="http://schemas.openxmlformats.org/officeDocument/2006/relationships/tags" Target="../tags/tag292.xml"/><Relationship Id="rId9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296.xml"/><Relationship Id="rId7" Type="http://schemas.openxmlformats.org/officeDocument/2006/relationships/image" Target="../media/image15.png"/><Relationship Id="rId2" Type="http://schemas.openxmlformats.org/officeDocument/2006/relationships/tags" Target="../tags/tag295.xml"/><Relationship Id="rId1" Type="http://schemas.openxmlformats.org/officeDocument/2006/relationships/tags" Target="../tags/tag29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98.xml"/><Relationship Id="rId10" Type="http://schemas.openxmlformats.org/officeDocument/2006/relationships/image" Target="../media/image43.png"/><Relationship Id="rId4" Type="http://schemas.openxmlformats.org/officeDocument/2006/relationships/tags" Target="../tags/tag297.xml"/><Relationship Id="rId9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55.png"/><Relationship Id="rId3" Type="http://schemas.openxmlformats.org/officeDocument/2006/relationships/tags" Target="../tags/tag301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4.pn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11" Type="http://schemas.openxmlformats.org/officeDocument/2006/relationships/image" Target="../media/image48.png"/><Relationship Id="rId5" Type="http://schemas.openxmlformats.org/officeDocument/2006/relationships/tags" Target="../tags/tag303.xml"/><Relationship Id="rId10" Type="http://schemas.openxmlformats.org/officeDocument/2006/relationships/image" Target="../media/image53.png"/><Relationship Id="rId4" Type="http://schemas.openxmlformats.org/officeDocument/2006/relationships/tags" Target="../tags/tag302.xml"/><Relationship Id="rId9" Type="http://schemas.openxmlformats.org/officeDocument/2006/relationships/image" Target="../media/image1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307.xml"/><Relationship Id="rId7" Type="http://schemas.openxmlformats.org/officeDocument/2006/relationships/image" Target="../media/image16.svg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6" Type="http://schemas.openxmlformats.org/officeDocument/2006/relationships/image" Target="../media/image15.pn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4.png"/><Relationship Id="rId4" Type="http://schemas.openxmlformats.org/officeDocument/2006/relationships/tags" Target="../tags/tag308.xml"/><Relationship Id="rId9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14.png"/><Relationship Id="rId3" Type="http://schemas.openxmlformats.org/officeDocument/2006/relationships/tags" Target="../tags/tag311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svg"/><Relationship Id="rId2" Type="http://schemas.openxmlformats.org/officeDocument/2006/relationships/tags" Target="../tags/tag310.xml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image" Target="../media/image5.png"/><Relationship Id="rId5" Type="http://schemas.openxmlformats.org/officeDocument/2006/relationships/tags" Target="../tags/tag313.xml"/><Relationship Id="rId10" Type="http://schemas.openxmlformats.org/officeDocument/2006/relationships/image" Target="../media/image4.svg"/><Relationship Id="rId4" Type="http://schemas.openxmlformats.org/officeDocument/2006/relationships/tags" Target="../tags/tag312.xml"/><Relationship Id="rId9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22.xml"/><Relationship Id="rId13" Type="http://schemas.openxmlformats.org/officeDocument/2006/relationships/image" Target="../media/image26.svg"/><Relationship Id="rId3" Type="http://schemas.openxmlformats.org/officeDocument/2006/relationships/tags" Target="../tags/tag317.xml"/><Relationship Id="rId7" Type="http://schemas.openxmlformats.org/officeDocument/2006/relationships/tags" Target="../tags/tag321.xml"/><Relationship Id="rId12" Type="http://schemas.openxmlformats.org/officeDocument/2006/relationships/image" Target="../media/image12.png"/><Relationship Id="rId2" Type="http://schemas.openxmlformats.org/officeDocument/2006/relationships/tags" Target="../tags/tag316.xml"/><Relationship Id="rId16" Type="http://schemas.openxmlformats.org/officeDocument/2006/relationships/image" Target="../media/image39.png"/><Relationship Id="rId1" Type="http://schemas.openxmlformats.org/officeDocument/2006/relationships/tags" Target="../tags/tag315.xml"/><Relationship Id="rId6" Type="http://schemas.openxmlformats.org/officeDocument/2006/relationships/tags" Target="../tags/tag320.xml"/><Relationship Id="rId11" Type="http://schemas.openxmlformats.org/officeDocument/2006/relationships/image" Target="../media/image2.jpeg"/><Relationship Id="rId5" Type="http://schemas.openxmlformats.org/officeDocument/2006/relationships/tags" Target="../tags/tag319.xml"/><Relationship Id="rId15" Type="http://schemas.openxmlformats.org/officeDocument/2006/relationships/image" Target="../media/image38.sv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318.xml"/><Relationship Id="rId9" Type="http://schemas.openxmlformats.org/officeDocument/2006/relationships/tags" Target="../tags/tag323.xml"/><Relationship Id="rId1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331.xml"/><Relationship Id="rId13" Type="http://schemas.openxmlformats.org/officeDocument/2006/relationships/image" Target="../media/image15.png"/><Relationship Id="rId3" Type="http://schemas.openxmlformats.org/officeDocument/2006/relationships/tags" Target="../tags/tag326.xml"/><Relationship Id="rId7" Type="http://schemas.openxmlformats.org/officeDocument/2006/relationships/tags" Target="../tags/tag330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325.xml"/><Relationship Id="rId1" Type="http://schemas.openxmlformats.org/officeDocument/2006/relationships/tags" Target="../tags/tag324.xml"/><Relationship Id="rId6" Type="http://schemas.openxmlformats.org/officeDocument/2006/relationships/tags" Target="../tags/tag329.xml"/><Relationship Id="rId11" Type="http://schemas.openxmlformats.org/officeDocument/2006/relationships/tags" Target="../tags/tag334.xml"/><Relationship Id="rId5" Type="http://schemas.openxmlformats.org/officeDocument/2006/relationships/tags" Target="../tags/tag328.xml"/><Relationship Id="rId15" Type="http://schemas.openxmlformats.org/officeDocument/2006/relationships/image" Target="../media/image57.jpeg"/><Relationship Id="rId10" Type="http://schemas.openxmlformats.org/officeDocument/2006/relationships/tags" Target="../tags/tag333.xml"/><Relationship Id="rId4" Type="http://schemas.openxmlformats.org/officeDocument/2006/relationships/tags" Target="../tags/tag327.xml"/><Relationship Id="rId9" Type="http://schemas.openxmlformats.org/officeDocument/2006/relationships/tags" Target="../tags/tag332.xml"/><Relationship Id="rId14" Type="http://schemas.openxmlformats.org/officeDocument/2006/relationships/image" Target="../media/image1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37.xml"/><Relationship Id="rId7" Type="http://schemas.openxmlformats.org/officeDocument/2006/relationships/image" Target="../media/image15.png"/><Relationship Id="rId2" Type="http://schemas.openxmlformats.org/officeDocument/2006/relationships/tags" Target="../tags/tag336.xml"/><Relationship Id="rId1" Type="http://schemas.openxmlformats.org/officeDocument/2006/relationships/tags" Target="../tags/tag33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39.xml"/><Relationship Id="rId4" Type="http://schemas.openxmlformats.org/officeDocument/2006/relationships/tags" Target="../tags/tag338.xml"/><Relationship Id="rId9" Type="http://schemas.openxmlformats.org/officeDocument/2006/relationships/image" Target="../media/image5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.xml"/><Relationship Id="rId13" Type="http://schemas.openxmlformats.org/officeDocument/2006/relationships/tags" Target="../tags/tag38.xml"/><Relationship Id="rId18" Type="http://schemas.openxmlformats.org/officeDocument/2006/relationships/image" Target="../media/image13.svg"/><Relationship Id="rId3" Type="http://schemas.openxmlformats.org/officeDocument/2006/relationships/tags" Target="../tags/tag28.xml"/><Relationship Id="rId21" Type="http://schemas.openxmlformats.org/officeDocument/2006/relationships/image" Target="../media/image16.svg"/><Relationship Id="rId7" Type="http://schemas.openxmlformats.org/officeDocument/2006/relationships/tags" Target="../tags/tag32.xml"/><Relationship Id="rId12" Type="http://schemas.openxmlformats.org/officeDocument/2006/relationships/tags" Target="../tags/tag37.xml"/><Relationship Id="rId17" Type="http://schemas.openxmlformats.org/officeDocument/2006/relationships/image" Target="../media/image12.png"/><Relationship Id="rId2" Type="http://schemas.openxmlformats.org/officeDocument/2006/relationships/tags" Target="../tags/tag27.xml"/><Relationship Id="rId16" Type="http://schemas.openxmlformats.org/officeDocument/2006/relationships/image" Target="../media/image2.jpeg"/><Relationship Id="rId20" Type="http://schemas.openxmlformats.org/officeDocument/2006/relationships/image" Target="../media/image15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tags" Target="../tags/tag36.xml"/><Relationship Id="rId5" Type="http://schemas.openxmlformats.org/officeDocument/2006/relationships/tags" Target="../tags/tag30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5.xml"/><Relationship Id="rId19" Type="http://schemas.openxmlformats.org/officeDocument/2006/relationships/image" Target="../media/image14.png"/><Relationship Id="rId4" Type="http://schemas.openxmlformats.org/officeDocument/2006/relationships/tags" Target="../tags/tag29.xml"/><Relationship Id="rId9" Type="http://schemas.openxmlformats.org/officeDocument/2006/relationships/tags" Target="../tags/tag34.xml"/><Relationship Id="rId14" Type="http://schemas.openxmlformats.org/officeDocument/2006/relationships/tags" Target="../tags/tag39.xml"/><Relationship Id="rId22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342.xml"/><Relationship Id="rId7" Type="http://schemas.openxmlformats.org/officeDocument/2006/relationships/image" Target="../media/image16.svg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43.xml"/><Relationship Id="rId9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46.xml"/><Relationship Id="rId7" Type="http://schemas.openxmlformats.org/officeDocument/2006/relationships/image" Target="../media/image15.png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48.xml"/><Relationship Id="rId10" Type="http://schemas.openxmlformats.org/officeDocument/2006/relationships/image" Target="../media/image60.jpeg"/><Relationship Id="rId4" Type="http://schemas.openxmlformats.org/officeDocument/2006/relationships/tags" Target="../tags/tag347.xml"/><Relationship Id="rId9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51.xml"/><Relationship Id="rId7" Type="http://schemas.openxmlformats.org/officeDocument/2006/relationships/image" Target="../media/image15.png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53.xml"/><Relationship Id="rId4" Type="http://schemas.openxmlformats.org/officeDocument/2006/relationships/tags" Target="../tags/tag352.xml"/><Relationship Id="rId9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361.xml"/><Relationship Id="rId13" Type="http://schemas.openxmlformats.org/officeDocument/2006/relationships/image" Target="../media/image16.svg"/><Relationship Id="rId3" Type="http://schemas.openxmlformats.org/officeDocument/2006/relationships/tags" Target="../tags/tag356.xml"/><Relationship Id="rId7" Type="http://schemas.openxmlformats.org/officeDocument/2006/relationships/tags" Target="../tags/tag360.xml"/><Relationship Id="rId12" Type="http://schemas.openxmlformats.org/officeDocument/2006/relationships/image" Target="../media/image15.png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6" Type="http://schemas.openxmlformats.org/officeDocument/2006/relationships/tags" Target="../tags/tag35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58.xml"/><Relationship Id="rId10" Type="http://schemas.openxmlformats.org/officeDocument/2006/relationships/tags" Target="../tags/tag363.xml"/><Relationship Id="rId4" Type="http://schemas.openxmlformats.org/officeDocument/2006/relationships/tags" Target="../tags/tag357.xml"/><Relationship Id="rId9" Type="http://schemas.openxmlformats.org/officeDocument/2006/relationships/tags" Target="../tags/tag362.xml"/><Relationship Id="rId1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66.xml"/><Relationship Id="rId7" Type="http://schemas.openxmlformats.org/officeDocument/2006/relationships/image" Target="../media/image15.png"/><Relationship Id="rId2" Type="http://schemas.openxmlformats.org/officeDocument/2006/relationships/tags" Target="../tags/tag365.xml"/><Relationship Id="rId1" Type="http://schemas.openxmlformats.org/officeDocument/2006/relationships/tags" Target="../tags/tag36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68.xml"/><Relationship Id="rId4" Type="http://schemas.openxmlformats.org/officeDocument/2006/relationships/tags" Target="../tags/tag367.xml"/><Relationship Id="rId9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371.xml"/><Relationship Id="rId7" Type="http://schemas.openxmlformats.org/officeDocument/2006/relationships/image" Target="../media/image16.svg"/><Relationship Id="rId2" Type="http://schemas.openxmlformats.org/officeDocument/2006/relationships/tags" Target="../tags/tag370.xml"/><Relationship Id="rId1" Type="http://schemas.openxmlformats.org/officeDocument/2006/relationships/tags" Target="../tags/tag369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72.xml"/><Relationship Id="rId9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75.xml"/><Relationship Id="rId7" Type="http://schemas.openxmlformats.org/officeDocument/2006/relationships/image" Target="../media/image15.png"/><Relationship Id="rId2" Type="http://schemas.openxmlformats.org/officeDocument/2006/relationships/tags" Target="../tags/tag374.xml"/><Relationship Id="rId1" Type="http://schemas.openxmlformats.org/officeDocument/2006/relationships/tags" Target="../tags/tag37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77.xml"/><Relationship Id="rId10" Type="http://schemas.openxmlformats.org/officeDocument/2006/relationships/image" Target="../media/image60.jpeg"/><Relationship Id="rId4" Type="http://schemas.openxmlformats.org/officeDocument/2006/relationships/tags" Target="../tags/tag376.xml"/><Relationship Id="rId9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380.xml"/><Relationship Id="rId7" Type="http://schemas.openxmlformats.org/officeDocument/2006/relationships/image" Target="../media/image15.png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82.xml"/><Relationship Id="rId4" Type="http://schemas.openxmlformats.org/officeDocument/2006/relationships/tags" Target="../tags/tag381.xml"/><Relationship Id="rId9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390.xml"/><Relationship Id="rId13" Type="http://schemas.openxmlformats.org/officeDocument/2006/relationships/image" Target="../media/image16.svg"/><Relationship Id="rId3" Type="http://schemas.openxmlformats.org/officeDocument/2006/relationships/tags" Target="../tags/tag385.xml"/><Relationship Id="rId7" Type="http://schemas.openxmlformats.org/officeDocument/2006/relationships/tags" Target="../tags/tag389.xml"/><Relationship Id="rId12" Type="http://schemas.openxmlformats.org/officeDocument/2006/relationships/image" Target="../media/image15.png"/><Relationship Id="rId2" Type="http://schemas.openxmlformats.org/officeDocument/2006/relationships/tags" Target="../tags/tag384.xml"/><Relationship Id="rId1" Type="http://schemas.openxmlformats.org/officeDocument/2006/relationships/tags" Target="../tags/tag383.xml"/><Relationship Id="rId6" Type="http://schemas.openxmlformats.org/officeDocument/2006/relationships/tags" Target="../tags/tag388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87.xml"/><Relationship Id="rId10" Type="http://schemas.openxmlformats.org/officeDocument/2006/relationships/tags" Target="../tags/tag392.xml"/><Relationship Id="rId4" Type="http://schemas.openxmlformats.org/officeDocument/2006/relationships/tags" Target="../tags/tag386.xml"/><Relationship Id="rId9" Type="http://schemas.openxmlformats.org/officeDocument/2006/relationships/tags" Target="../tags/tag391.xml"/><Relationship Id="rId1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95.xml"/><Relationship Id="rId7" Type="http://schemas.openxmlformats.org/officeDocument/2006/relationships/tags" Target="../tags/tag399.xml"/><Relationship Id="rId2" Type="http://schemas.openxmlformats.org/officeDocument/2006/relationships/tags" Target="../tags/tag394.xml"/><Relationship Id="rId1" Type="http://schemas.openxmlformats.org/officeDocument/2006/relationships/tags" Target="../tags/tag393.xml"/><Relationship Id="rId6" Type="http://schemas.openxmlformats.org/officeDocument/2006/relationships/tags" Target="../tags/tag398.xml"/><Relationship Id="rId11" Type="http://schemas.openxmlformats.org/officeDocument/2006/relationships/image" Target="../media/image57.jpeg"/><Relationship Id="rId5" Type="http://schemas.openxmlformats.org/officeDocument/2006/relationships/tags" Target="../tags/tag397.xml"/><Relationship Id="rId10" Type="http://schemas.openxmlformats.org/officeDocument/2006/relationships/image" Target="../media/image16.svg"/><Relationship Id="rId4" Type="http://schemas.openxmlformats.org/officeDocument/2006/relationships/tags" Target="../tags/tag396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image" Target="../media/image18.jpeg"/><Relationship Id="rId3" Type="http://schemas.openxmlformats.org/officeDocument/2006/relationships/tags" Target="../tags/tag42.xml"/><Relationship Id="rId21" Type="http://schemas.openxmlformats.org/officeDocument/2006/relationships/tags" Target="../tags/tag60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image" Target="../media/image13.svg"/><Relationship Id="rId33" Type="http://schemas.openxmlformats.org/officeDocument/2006/relationships/image" Target="../media/image25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image" Target="../media/image2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image" Target="../media/image12.png"/><Relationship Id="rId32" Type="http://schemas.openxmlformats.org/officeDocument/2006/relationships/image" Target="../media/image24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image" Target="../media/image2.jpeg"/><Relationship Id="rId28" Type="http://schemas.openxmlformats.org/officeDocument/2006/relationships/image" Target="../media/image20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image" Target="../media/image23.jpe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19.png"/><Relationship Id="rId30" Type="http://schemas.openxmlformats.org/officeDocument/2006/relationships/image" Target="../media/image22.jpeg"/><Relationship Id="rId8" Type="http://schemas.openxmlformats.org/officeDocument/2006/relationships/tags" Target="../tags/tag4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tags" Target="../tags/tag402.xml"/><Relationship Id="rId7" Type="http://schemas.openxmlformats.org/officeDocument/2006/relationships/image" Target="../media/image16.svg"/><Relationship Id="rId2" Type="http://schemas.openxmlformats.org/officeDocument/2006/relationships/tags" Target="../tags/tag401.xml"/><Relationship Id="rId1" Type="http://schemas.openxmlformats.org/officeDocument/2006/relationships/tags" Target="../tags/tag40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03.xml"/><Relationship Id="rId9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06.xml"/><Relationship Id="rId7" Type="http://schemas.openxmlformats.org/officeDocument/2006/relationships/image" Target="../media/image15.png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08.xml"/><Relationship Id="rId10" Type="http://schemas.openxmlformats.org/officeDocument/2006/relationships/image" Target="../media/image60.jpeg"/><Relationship Id="rId4" Type="http://schemas.openxmlformats.org/officeDocument/2006/relationships/tags" Target="../tags/tag407.xml"/><Relationship Id="rId9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tags" Target="../tags/tag411.xml"/><Relationship Id="rId7" Type="http://schemas.openxmlformats.org/officeDocument/2006/relationships/image" Target="../media/image15.png"/><Relationship Id="rId2" Type="http://schemas.openxmlformats.org/officeDocument/2006/relationships/tags" Target="../tags/tag410.xml"/><Relationship Id="rId1" Type="http://schemas.openxmlformats.org/officeDocument/2006/relationships/tags" Target="../tags/tag409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13.xml"/><Relationship Id="rId4" Type="http://schemas.openxmlformats.org/officeDocument/2006/relationships/tags" Target="../tags/tag412.xml"/><Relationship Id="rId9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421.xml"/><Relationship Id="rId13" Type="http://schemas.openxmlformats.org/officeDocument/2006/relationships/image" Target="../media/image16.svg"/><Relationship Id="rId3" Type="http://schemas.openxmlformats.org/officeDocument/2006/relationships/tags" Target="../tags/tag416.xml"/><Relationship Id="rId7" Type="http://schemas.openxmlformats.org/officeDocument/2006/relationships/tags" Target="../tags/tag420.xml"/><Relationship Id="rId12" Type="http://schemas.openxmlformats.org/officeDocument/2006/relationships/image" Target="../media/image15.png"/><Relationship Id="rId2" Type="http://schemas.openxmlformats.org/officeDocument/2006/relationships/tags" Target="../tags/tag415.xml"/><Relationship Id="rId1" Type="http://schemas.openxmlformats.org/officeDocument/2006/relationships/tags" Target="../tags/tag414.xml"/><Relationship Id="rId6" Type="http://schemas.openxmlformats.org/officeDocument/2006/relationships/tags" Target="../tags/tag41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418.xml"/><Relationship Id="rId10" Type="http://schemas.openxmlformats.org/officeDocument/2006/relationships/tags" Target="../tags/tag423.xml"/><Relationship Id="rId4" Type="http://schemas.openxmlformats.org/officeDocument/2006/relationships/tags" Target="../tags/tag417.xml"/><Relationship Id="rId9" Type="http://schemas.openxmlformats.org/officeDocument/2006/relationships/tags" Target="../tags/tag422.xml"/><Relationship Id="rId1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2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425.xml"/><Relationship Id="rId1" Type="http://schemas.openxmlformats.org/officeDocument/2006/relationships/tags" Target="../tags/tag424.xml"/><Relationship Id="rId6" Type="http://schemas.openxmlformats.org/officeDocument/2006/relationships/tags" Target="../tags/tag429.xml"/><Relationship Id="rId11" Type="http://schemas.openxmlformats.org/officeDocument/2006/relationships/image" Target="../media/image65.png"/><Relationship Id="rId5" Type="http://schemas.openxmlformats.org/officeDocument/2006/relationships/tags" Target="../tags/tag428.xml"/><Relationship Id="rId10" Type="http://schemas.openxmlformats.org/officeDocument/2006/relationships/image" Target="../media/image29.png"/><Relationship Id="rId4" Type="http://schemas.openxmlformats.org/officeDocument/2006/relationships/tags" Target="../tags/tag427.xml"/><Relationship Id="rId9" Type="http://schemas.openxmlformats.org/officeDocument/2006/relationships/image" Target="../media/image16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432.xml"/><Relationship Id="rId7" Type="http://schemas.openxmlformats.org/officeDocument/2006/relationships/image" Target="../media/image36.png"/><Relationship Id="rId2" Type="http://schemas.openxmlformats.org/officeDocument/2006/relationships/tags" Target="../tags/tag431.xml"/><Relationship Id="rId1" Type="http://schemas.openxmlformats.org/officeDocument/2006/relationships/tags" Target="../tags/tag43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34.xml"/><Relationship Id="rId10" Type="http://schemas.openxmlformats.org/officeDocument/2006/relationships/image" Target="../media/image60.jpeg"/><Relationship Id="rId4" Type="http://schemas.openxmlformats.org/officeDocument/2006/relationships/tags" Target="../tags/tag433.xml"/><Relationship Id="rId9" Type="http://schemas.openxmlformats.org/officeDocument/2006/relationships/image" Target="../media/image16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442.xml"/><Relationship Id="rId13" Type="http://schemas.openxmlformats.org/officeDocument/2006/relationships/image" Target="../media/image23.jpeg"/><Relationship Id="rId3" Type="http://schemas.openxmlformats.org/officeDocument/2006/relationships/tags" Target="../tags/tag437.xml"/><Relationship Id="rId7" Type="http://schemas.openxmlformats.org/officeDocument/2006/relationships/tags" Target="../tags/tag441.xml"/><Relationship Id="rId12" Type="http://schemas.openxmlformats.org/officeDocument/2006/relationships/image" Target="../media/image16.svg"/><Relationship Id="rId2" Type="http://schemas.openxmlformats.org/officeDocument/2006/relationships/tags" Target="../tags/tag436.xml"/><Relationship Id="rId1" Type="http://schemas.openxmlformats.org/officeDocument/2006/relationships/tags" Target="../tags/tag435.xml"/><Relationship Id="rId6" Type="http://schemas.openxmlformats.org/officeDocument/2006/relationships/tags" Target="../tags/tag440.xml"/><Relationship Id="rId11" Type="http://schemas.openxmlformats.org/officeDocument/2006/relationships/image" Target="../media/image15.png"/><Relationship Id="rId5" Type="http://schemas.openxmlformats.org/officeDocument/2006/relationships/tags" Target="../tags/tag439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38.xml"/><Relationship Id="rId9" Type="http://schemas.openxmlformats.org/officeDocument/2006/relationships/tags" Target="../tags/tag443.xml"/><Relationship Id="rId1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451.xml"/><Relationship Id="rId13" Type="http://schemas.openxmlformats.org/officeDocument/2006/relationships/image" Target="../media/image23.jpeg"/><Relationship Id="rId3" Type="http://schemas.openxmlformats.org/officeDocument/2006/relationships/tags" Target="../tags/tag446.xml"/><Relationship Id="rId7" Type="http://schemas.openxmlformats.org/officeDocument/2006/relationships/tags" Target="../tags/tag450.xml"/><Relationship Id="rId12" Type="http://schemas.openxmlformats.org/officeDocument/2006/relationships/image" Target="../media/image16.svg"/><Relationship Id="rId2" Type="http://schemas.openxmlformats.org/officeDocument/2006/relationships/tags" Target="../tags/tag445.xml"/><Relationship Id="rId1" Type="http://schemas.openxmlformats.org/officeDocument/2006/relationships/tags" Target="../tags/tag444.xml"/><Relationship Id="rId6" Type="http://schemas.openxmlformats.org/officeDocument/2006/relationships/tags" Target="../tags/tag449.xml"/><Relationship Id="rId11" Type="http://schemas.openxmlformats.org/officeDocument/2006/relationships/image" Target="../media/image15.png"/><Relationship Id="rId5" Type="http://schemas.openxmlformats.org/officeDocument/2006/relationships/tags" Target="../tags/tag448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47.xml"/><Relationship Id="rId9" Type="http://schemas.openxmlformats.org/officeDocument/2006/relationships/tags" Target="../tags/tag452.xml"/><Relationship Id="rId1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tags" Target="../tags/tag455.xml"/><Relationship Id="rId7" Type="http://schemas.openxmlformats.org/officeDocument/2006/relationships/image" Target="../media/image16.svg"/><Relationship Id="rId2" Type="http://schemas.openxmlformats.org/officeDocument/2006/relationships/tags" Target="../tags/tag454.xml"/><Relationship Id="rId1" Type="http://schemas.openxmlformats.org/officeDocument/2006/relationships/tags" Target="../tags/tag453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56.xml"/><Relationship Id="rId9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462.xml"/><Relationship Id="rId13" Type="http://schemas.openxmlformats.org/officeDocument/2006/relationships/tags" Target="../tags/tag467.xml"/><Relationship Id="rId18" Type="http://schemas.openxmlformats.org/officeDocument/2006/relationships/image" Target="../media/image46.png"/><Relationship Id="rId3" Type="http://schemas.openxmlformats.org/officeDocument/2006/relationships/tags" Target="../tags/tag459.xml"/><Relationship Id="rId7" Type="http://schemas.openxmlformats.org/officeDocument/2006/relationships/audio" Target="../media/media2.mp3"/><Relationship Id="rId12" Type="http://schemas.openxmlformats.org/officeDocument/2006/relationships/tags" Target="../tags/tag466.xml"/><Relationship Id="rId17" Type="http://schemas.openxmlformats.org/officeDocument/2006/relationships/image" Target="../media/image69.gif"/><Relationship Id="rId2" Type="http://schemas.openxmlformats.org/officeDocument/2006/relationships/tags" Target="../tags/tag458.xml"/><Relationship Id="rId16" Type="http://schemas.openxmlformats.org/officeDocument/2006/relationships/image" Target="../media/image16.svg"/><Relationship Id="rId1" Type="http://schemas.openxmlformats.org/officeDocument/2006/relationships/tags" Target="../tags/tag457.xml"/><Relationship Id="rId6" Type="http://schemas.microsoft.com/office/2007/relationships/media" Target="../media/media2.mp3"/><Relationship Id="rId11" Type="http://schemas.openxmlformats.org/officeDocument/2006/relationships/tags" Target="../tags/tag465.xml"/><Relationship Id="rId5" Type="http://schemas.openxmlformats.org/officeDocument/2006/relationships/tags" Target="../tags/tag461.xml"/><Relationship Id="rId15" Type="http://schemas.openxmlformats.org/officeDocument/2006/relationships/image" Target="../media/image15.png"/><Relationship Id="rId10" Type="http://schemas.openxmlformats.org/officeDocument/2006/relationships/tags" Target="../tags/tag464.xml"/><Relationship Id="rId4" Type="http://schemas.openxmlformats.org/officeDocument/2006/relationships/tags" Target="../tags/tag460.xml"/><Relationship Id="rId9" Type="http://schemas.openxmlformats.org/officeDocument/2006/relationships/tags" Target="../tags/tag463.xml"/><Relationship Id="rId1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tags" Target="../tags/tag73.xml"/><Relationship Id="rId18" Type="http://schemas.openxmlformats.org/officeDocument/2006/relationships/tags" Target="../tags/tag78.xml"/><Relationship Id="rId26" Type="http://schemas.openxmlformats.org/officeDocument/2006/relationships/image" Target="../media/image10.png"/><Relationship Id="rId3" Type="http://schemas.openxmlformats.org/officeDocument/2006/relationships/tags" Target="../tags/tag63.xml"/><Relationship Id="rId21" Type="http://schemas.openxmlformats.org/officeDocument/2006/relationships/tags" Target="../tags/tag81.xml"/><Relationship Id="rId7" Type="http://schemas.openxmlformats.org/officeDocument/2006/relationships/tags" Target="../tags/tag67.xml"/><Relationship Id="rId12" Type="http://schemas.openxmlformats.org/officeDocument/2006/relationships/tags" Target="../tags/tag72.xml"/><Relationship Id="rId17" Type="http://schemas.openxmlformats.org/officeDocument/2006/relationships/tags" Target="../tags/tag77.xml"/><Relationship Id="rId25" Type="http://schemas.openxmlformats.org/officeDocument/2006/relationships/image" Target="../media/image26.svg"/><Relationship Id="rId2" Type="http://schemas.openxmlformats.org/officeDocument/2006/relationships/tags" Target="../tags/tag62.xml"/><Relationship Id="rId16" Type="http://schemas.openxmlformats.org/officeDocument/2006/relationships/tags" Target="../tags/tag76.xml"/><Relationship Id="rId20" Type="http://schemas.openxmlformats.org/officeDocument/2006/relationships/tags" Target="../tags/tag80.xml"/><Relationship Id="rId29" Type="http://schemas.openxmlformats.org/officeDocument/2006/relationships/image" Target="../media/image29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24" Type="http://schemas.openxmlformats.org/officeDocument/2006/relationships/image" Target="../media/image12.png"/><Relationship Id="rId5" Type="http://schemas.openxmlformats.org/officeDocument/2006/relationships/tags" Target="../tags/tag65.xml"/><Relationship Id="rId15" Type="http://schemas.openxmlformats.org/officeDocument/2006/relationships/tags" Target="../tags/tag75.xml"/><Relationship Id="rId23" Type="http://schemas.openxmlformats.org/officeDocument/2006/relationships/image" Target="../media/image2.jpeg"/><Relationship Id="rId28" Type="http://schemas.openxmlformats.org/officeDocument/2006/relationships/image" Target="../media/image28.png"/><Relationship Id="rId10" Type="http://schemas.openxmlformats.org/officeDocument/2006/relationships/tags" Target="../tags/tag70.xml"/><Relationship Id="rId19" Type="http://schemas.openxmlformats.org/officeDocument/2006/relationships/tags" Target="../tags/tag79.xml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tags" Target="../tags/tag74.xml"/><Relationship Id="rId22" Type="http://schemas.openxmlformats.org/officeDocument/2006/relationships/slideLayout" Target="../slideLayouts/slideLayout18.xml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475.xml"/><Relationship Id="rId13" Type="http://schemas.openxmlformats.org/officeDocument/2006/relationships/tags" Target="../tags/tag480.xml"/><Relationship Id="rId18" Type="http://schemas.openxmlformats.org/officeDocument/2006/relationships/image" Target="../media/image71.jpeg"/><Relationship Id="rId3" Type="http://schemas.openxmlformats.org/officeDocument/2006/relationships/tags" Target="../tags/tag470.xml"/><Relationship Id="rId21" Type="http://schemas.microsoft.com/office/2007/relationships/hdphoto" Target="../media/hdphoto1.wdp"/><Relationship Id="rId7" Type="http://schemas.openxmlformats.org/officeDocument/2006/relationships/tags" Target="../tags/tag474.xml"/><Relationship Id="rId12" Type="http://schemas.openxmlformats.org/officeDocument/2006/relationships/tags" Target="../tags/tag479.xml"/><Relationship Id="rId17" Type="http://schemas.openxmlformats.org/officeDocument/2006/relationships/image" Target="../media/image70.jpg"/><Relationship Id="rId2" Type="http://schemas.openxmlformats.org/officeDocument/2006/relationships/tags" Target="../tags/tag469.xml"/><Relationship Id="rId16" Type="http://schemas.openxmlformats.org/officeDocument/2006/relationships/image" Target="../media/image16.svg"/><Relationship Id="rId20" Type="http://schemas.openxmlformats.org/officeDocument/2006/relationships/image" Target="../media/image73.png"/><Relationship Id="rId1" Type="http://schemas.openxmlformats.org/officeDocument/2006/relationships/tags" Target="../tags/tag468.xml"/><Relationship Id="rId6" Type="http://schemas.openxmlformats.org/officeDocument/2006/relationships/tags" Target="../tags/tag473.xml"/><Relationship Id="rId11" Type="http://schemas.openxmlformats.org/officeDocument/2006/relationships/tags" Target="../tags/tag478.xml"/><Relationship Id="rId5" Type="http://schemas.openxmlformats.org/officeDocument/2006/relationships/tags" Target="../tags/tag472.xml"/><Relationship Id="rId15" Type="http://schemas.openxmlformats.org/officeDocument/2006/relationships/image" Target="../media/image15.png"/><Relationship Id="rId10" Type="http://schemas.openxmlformats.org/officeDocument/2006/relationships/tags" Target="../tags/tag477.xml"/><Relationship Id="rId19" Type="http://schemas.openxmlformats.org/officeDocument/2006/relationships/image" Target="../media/image72.jpg"/><Relationship Id="rId4" Type="http://schemas.openxmlformats.org/officeDocument/2006/relationships/tags" Target="../tags/tag471.xml"/><Relationship Id="rId9" Type="http://schemas.openxmlformats.org/officeDocument/2006/relationships/tags" Target="../tags/tag476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7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488.xml"/><Relationship Id="rId13" Type="http://schemas.openxmlformats.org/officeDocument/2006/relationships/image" Target="../media/image40.png"/><Relationship Id="rId3" Type="http://schemas.openxmlformats.org/officeDocument/2006/relationships/tags" Target="../tags/tag483.xml"/><Relationship Id="rId7" Type="http://schemas.openxmlformats.org/officeDocument/2006/relationships/tags" Target="../tags/tag487.xml"/><Relationship Id="rId12" Type="http://schemas.openxmlformats.org/officeDocument/2006/relationships/image" Target="../media/image16.svg"/><Relationship Id="rId2" Type="http://schemas.openxmlformats.org/officeDocument/2006/relationships/tags" Target="../tags/tag482.xml"/><Relationship Id="rId1" Type="http://schemas.openxmlformats.org/officeDocument/2006/relationships/tags" Target="../tags/tag481.xml"/><Relationship Id="rId6" Type="http://schemas.openxmlformats.org/officeDocument/2006/relationships/tags" Target="../tags/tag486.xml"/><Relationship Id="rId11" Type="http://schemas.openxmlformats.org/officeDocument/2006/relationships/image" Target="../media/image15.png"/><Relationship Id="rId5" Type="http://schemas.openxmlformats.org/officeDocument/2006/relationships/tags" Target="../tags/tag485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84.xml"/><Relationship Id="rId9" Type="http://schemas.openxmlformats.org/officeDocument/2006/relationships/tags" Target="../tags/tag48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2.png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12" Type="http://schemas.openxmlformats.org/officeDocument/2006/relationships/image" Target="../media/image31.png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image" Target="../media/image26.svg"/><Relationship Id="rId5" Type="http://schemas.openxmlformats.org/officeDocument/2006/relationships/tags" Target="../tags/tag86.xml"/><Relationship Id="rId10" Type="http://schemas.openxmlformats.org/officeDocument/2006/relationships/image" Target="../media/image12.png"/><Relationship Id="rId4" Type="http://schemas.openxmlformats.org/officeDocument/2006/relationships/tags" Target="../tags/tag85.xml"/><Relationship Id="rId9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1.xml"/><Relationship Id="rId7" Type="http://schemas.openxmlformats.org/officeDocument/2006/relationships/image" Target="../media/image2.jpe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6.svg"/><Relationship Id="rId5" Type="http://schemas.openxmlformats.org/officeDocument/2006/relationships/tags" Target="../tags/tag93.xml"/><Relationship Id="rId10" Type="http://schemas.openxmlformats.org/officeDocument/2006/relationships/image" Target="../media/image5.png"/><Relationship Id="rId4" Type="http://schemas.openxmlformats.org/officeDocument/2006/relationships/tags" Target="../tags/tag92.xml"/><Relationship Id="rId9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26.svg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tags" Target="../tags/tag99.xml"/><Relationship Id="rId11" Type="http://schemas.openxmlformats.org/officeDocument/2006/relationships/image" Target="../media/image12.png"/><Relationship Id="rId5" Type="http://schemas.openxmlformats.org/officeDocument/2006/relationships/tags" Target="../tags/tag98.xml"/><Relationship Id="rId10" Type="http://schemas.openxmlformats.org/officeDocument/2006/relationships/image" Target="../media/image2.jpeg"/><Relationship Id="rId4" Type="http://schemas.openxmlformats.org/officeDocument/2006/relationships/tags" Target="../tags/tag97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4 - Séance </a:t>
            </a:r>
            <a:r>
              <a:rPr lang="fr-FR" sz="4001" b="1" dirty="0">
                <a:solidFill>
                  <a:prstClr val="white"/>
                </a:solidFill>
                <a:latin typeface="Dosis Bold"/>
              </a:rPr>
              <a:t>5</a:t>
            </a:r>
            <a:endParaRPr lang="en-US" sz="4001" b="1" dirty="0">
              <a:solidFill>
                <a:prstClr val="white"/>
              </a:solidFill>
              <a:latin typeface="Dosis Bold"/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730000" y="8574280"/>
            <a:ext cx="253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>
                <a:solidFill>
                  <a:prstClr val="white">
                    <a:lumMod val="50000"/>
                  </a:prstClr>
                </a:solidFill>
                <a:latin typeface="Calibri"/>
              </a:rPr>
              <a:t>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2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2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D56A02-822C-0F86-577A-60DB46E4E2B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92208" y="1980926"/>
            <a:ext cx="9731583" cy="63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41030"/>
            <a:ext cx="12954000" cy="960347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 C’est quoi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2 :  Est-ce que tu as…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 Il y a quoi dans…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4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C’est quel jour, aujourd’hui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Tu fais quoi en classe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2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classe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049914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ctr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ctr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1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Vocabulaire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Écoute active du dialogue</a:t>
            </a:r>
            <a:endParaRPr lang="fr-FR" sz="21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98904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2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MA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4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Lecture</a:t>
            </a:r>
            <a:endParaRPr lang="fr-FR" sz="2400" b="1" dirty="0">
              <a:solidFill>
                <a:schemeClr val="bg1">
                  <a:lumMod val="65000"/>
                </a:schemeClr>
              </a:solidFill>
              <a:latin typeface="Dosis" pitchFamily="2" charset="0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62915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5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rgbClr val="106584"/>
                </a:solidFill>
                <a:latin typeface="Dosis" pitchFamily="2" charset="0"/>
              </a:rPr>
              <a:t>Rituels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Appropriation de l'acte de parole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106584"/>
                </a:solidFill>
                <a:latin typeface="Dosis" pitchFamily="2" charset="0"/>
              </a:rPr>
              <a:t>Écriture</a:t>
            </a:r>
            <a:endParaRPr lang="fr-MA" sz="2400" b="1" dirty="0">
              <a:solidFill>
                <a:srgbClr val="106584"/>
              </a:solidFill>
              <a:latin typeface="Dosis" pitchFamily="2" charset="0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3026"/>
              </a:lnSpc>
              <a:defRPr/>
            </a:pP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6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3026"/>
              </a:lnSpc>
              <a:defRPr/>
            </a:pPr>
            <a:r>
              <a:rPr lang="en-US" sz="2801" dirty="0">
                <a:solidFill>
                  <a:srgbClr val="8DC63F"/>
                </a:solidFill>
                <a:latin typeface="Dosis" pitchFamily="2" charset="0"/>
              </a:rPr>
              <a:t>   </a:t>
            </a:r>
            <a:r>
              <a:rPr lang="en-US" sz="2801" b="1" dirty="0">
                <a:solidFill>
                  <a:prstClr val="white"/>
                </a:solidFill>
                <a:latin typeface="Dosis" pitchFamily="2" charset="0"/>
              </a:rPr>
              <a:t>Séance 3</a:t>
            </a:r>
            <a:r>
              <a:rPr lang="en-US" sz="3200" b="1" dirty="0">
                <a:solidFill>
                  <a:prstClr val="white"/>
                </a:solidFill>
                <a:latin typeface="Dosis" pitchFamily="2" charset="0"/>
              </a:rPr>
              <a:t>    </a:t>
            </a:r>
            <a:endParaRPr lang="fr-FR" sz="3200" b="1" dirty="0">
              <a:solidFill>
                <a:prstClr val="white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05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4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648007A-1E11-D59F-CB7A-57C00E4689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843" y="2950043"/>
            <a:ext cx="3787468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32BC120-F00A-407C-2405-954EF4B1C29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8076" y="2957663"/>
            <a:ext cx="3779848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69D95D9-1B4A-DD30-CF9E-D2CB197515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0689" y="2953853"/>
            <a:ext cx="3787468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1479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698463" y="2871788"/>
            <a:ext cx="757437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C’est quel jour, aujourd’hui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Aujourd'hui, c’est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Écrire des syllabes et des mots.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20824" y="303596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5</a:t>
            </a: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193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89683" y="4769290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876009" y="4673810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91151-5608-0DD3-EDD0-78F3783AE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E2ADF66C-C38F-EC65-DFC3-2A127500FA5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6452AD8-FD8D-A830-1961-7FDA3705A9B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déjà vu ces mots.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86523FA-9E98-1815-5C13-F152348CA4B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205539DE-D945-3565-E38E-E6056CBE279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166AC8E8-3946-D787-897C-105CB22DD6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8117" y="3884946"/>
            <a:ext cx="2435446" cy="25171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AE643F5-43A7-2C05-5D73-A1BB1CE140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29874" y="2939135"/>
            <a:ext cx="2278009" cy="385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49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les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EF4F8A6-9666-A0D6-B5B5-46BCCE1F6E3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100387" y="6875805"/>
            <a:ext cx="2837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215968"/>
                </a:solidFill>
                <a:latin typeface="Dosis" pitchFamily="2" charset="0"/>
              </a:rPr>
              <a:t>u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 parasol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55C7679-F6AD-7D8F-13CE-817E3736AF1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131012" y="6875218"/>
            <a:ext cx="2484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4000" b="1" dirty="0">
                <a:solidFill>
                  <a:srgbClr val="215968"/>
                </a:solidFill>
                <a:latin typeface="Dosis" pitchFamily="2" charset="0"/>
              </a:rPr>
              <a:t>u</a:t>
            </a: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n papi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265FF4B-9582-9689-14E3-A65CC34D2BE8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E76A0185-B0FA-68EA-91D6-2507CBD20C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08117" y="3884946"/>
            <a:ext cx="2435446" cy="25171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0BD78C3-0F75-AE29-37AE-4485C134810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9874" y="2939135"/>
            <a:ext cx="2278009" cy="385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90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9EBF-02E7-DF35-C8D5-D69727A0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A9E35D-598B-2412-5921-A19D1976C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92671D-ECD8-96EC-A86E-94F4CCF99B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C’est quel jour, aujourd’hui ?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Aujourd'hui, c’est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Écrire des syllabes et des mots.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A2F269-8203-AE2A-2593-DD963AF166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EFBED-2F38-6CF5-0E88-370C2E0786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439FE-AC15-5FD8-D1B6-4B9C89ECCE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476476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855B124-D0A7-4F85-61DC-C9828EBEB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5</a:t>
            </a:r>
          </a:p>
        </p:txBody>
      </p:sp>
    </p:spTree>
    <p:extLst>
      <p:ext uri="{BB962C8B-B14F-4D97-AF65-F5344CB8AC3E}">
        <p14:creationId xmlns:p14="http://schemas.microsoft.com/office/powerpoint/2010/main" val="2149669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90665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l’acte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79022" y="4670110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C’est quel jour, aujourd’hui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79022" y="6548500"/>
            <a:ext cx="8443805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Aujourd'hui, c’est … .</a:t>
            </a:r>
          </a:p>
        </p:txBody>
      </p:sp>
    </p:spTree>
    <p:extLst>
      <p:ext uri="{BB962C8B-B14F-4D97-AF65-F5344CB8AC3E}">
        <p14:creationId xmlns:p14="http://schemas.microsoft.com/office/powerpoint/2010/main" val="40858604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49EC1EF-3605-645B-E8B8-3BFB4248614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307" y="3540171"/>
            <a:ext cx="3357580" cy="56795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D43DE0-764A-DDE1-1DD9-CB519E93E7A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6857982" y="4203739"/>
            <a:ext cx="3657617" cy="46634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E21719-7314-20EB-019B-2CF23B56296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71600" y="636631"/>
            <a:ext cx="12409713" cy="558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Karim et Rita.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78C043C-12B3-BD6D-9C88-EF36185D4557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317312364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6657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7C1628FE-5BCA-20D5-B632-4BD71C0203D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BF6AE098-EA26-E8C4-15C7-99461030571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arcours_1_Pd2_S4_s1_Dialogue">
            <a:hlinkClick r:id="" action="ppaction://media"/>
            <a:extLst>
              <a:ext uri="{FF2B5EF4-FFF2-40B4-BE49-F238E27FC236}">
                <a16:creationId xmlns:a16="http://schemas.microsoft.com/office/drawing/2014/main" id="{502E911E-63AA-3CD6-C052-1C2A35BED81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86765" y="830084"/>
            <a:ext cx="487363" cy="487363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FE2863D-A85E-CC2B-C522-AC41A328DEB9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</a:t>
                      </a:r>
                      <a:r>
                        <a:rPr lang="fr-FR" sz="180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. Écriture </a:t>
                      </a:r>
                      <a:endParaRPr lang="fr-FR" sz="1800" dirty="0">
                        <a:solidFill>
                          <a:schemeClr val="bg1">
                            <a:lumMod val="65000"/>
                          </a:schemeClr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410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" dur="3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7" dur="4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4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0" dur="3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23" dur="2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2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6E08C70-B353-4F1F-1116-B258C0FB4A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B12CBCC-4844-A2FE-8F59-6519CC2E3C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C1B0D0-9CE2-FD84-FE3A-E886E06A52B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CA2F3C-2733-5181-9207-C0A1659840BB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E28CF3B-86F1-684B-B385-11E508F9C4A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004358B-0C52-BD46-7078-1F19101DB9A0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BA498E2-3ECF-694D-15D6-5772676A956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1B49946-561D-B446-727B-F40E06CA7B7A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61879105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485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7C1628FE-5BCA-20D5-B632-4BD71C0203D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BF6AE098-EA26-E8C4-15C7-99461030571D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arcours_1_Pd2_S4_s1_Dialogue">
            <a:hlinkClick r:id="" action="ppaction://media"/>
            <a:extLst>
              <a:ext uri="{FF2B5EF4-FFF2-40B4-BE49-F238E27FC236}">
                <a16:creationId xmlns:a16="http://schemas.microsoft.com/office/drawing/2014/main" id="{502E911E-63AA-3CD6-C052-1C2A35BED81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86765" y="830084"/>
            <a:ext cx="487363" cy="487363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FE2863D-A85E-CC2B-C522-AC41A328DEB9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760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" dur="3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3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7" dur="4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4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0" dur="3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3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8750"/>
                                  </p:stCondLst>
                                  <p:childTnLst>
                                    <p:set>
                                      <p:cBhvr>
                                        <p:cTn id="23" dur="2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22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C’est quel jour, aujourd’hui ?».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879080" y="2044085"/>
            <a:ext cx="4393883" cy="1530104"/>
          </a:xfrm>
          <a:prstGeom prst="wedgeEllipseCallout">
            <a:avLst>
              <a:gd name="adj1" fmla="val -11060"/>
              <a:gd name="adj2" fmla="val 8730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C’est quel jour, aujourd’hui ?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9E509B7A-9078-69E8-783E-7BF54893B47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3285" y="4176583"/>
            <a:ext cx="3096699" cy="523824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B0130CA-4C29-8986-7648-89FCD85D4D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879080" y="4781405"/>
            <a:ext cx="3357579" cy="4280923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C560C1FF-779F-537E-F07F-090D793E1699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4B6A70F7-7185-E9D7-FAF0-E144AF0B32C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45654" y="6016068"/>
            <a:ext cx="1932860" cy="179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864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4C78-42CE-330F-F19F-52CD1224F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7B406E8-8902-D2AA-CEB7-8BA51441AB2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19FBFCA-DDBF-5B27-3A2C-65CF442855D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2D902D-F7DF-CA8E-6B40-F3C21443A1FE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B49B497-D8E8-5246-4E51-0DEAA70E8680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B1C9F6E-8264-4D60-46DE-AF01FB470447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BD75CC9-A902-BF8E-A57B-9BF5FA2E442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B07DF92-25DE-20C5-DDA7-7DE32CAB7884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E8E11FA-EED0-7F05-52C7-E0E731F451D5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12646D-5002-4693-FC09-9A63A2B5B80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CC67D3-4D93-73C2-F782-B3D52B0BE18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Aujourd’hui, c’est lundi. 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A016CF70-C73E-A1EF-1C5F-D6161C23357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700337" y="2095960"/>
            <a:ext cx="3914775" cy="1530104"/>
          </a:xfrm>
          <a:prstGeom prst="wedgeEllipseCallout">
            <a:avLst>
              <a:gd name="adj1" fmla="val 21469"/>
              <a:gd name="adj2" fmla="val 7476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Aujourd’hui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c’est lundi.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4C86049-85D0-EEC9-CF5F-CDDCDD1AF01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56246705-90A0-9E0E-B0A5-66CB81D4A25A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CB289F65-5ABA-31CC-FA13-AEEE7D8EB7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7879080" y="4781405"/>
            <a:ext cx="3357579" cy="42809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79848A0-AE6E-32AD-13A2-CB30822802B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43258" y="6050456"/>
            <a:ext cx="2714417" cy="1177093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34A68002-13F1-29B2-504B-8915F5E7FA5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3285" y="4176583"/>
            <a:ext cx="3096699" cy="523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950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Tu as quelle matière aujourd’hui ?».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29450" y="2085974"/>
            <a:ext cx="5729288" cy="1643097"/>
          </a:xfrm>
          <a:prstGeom prst="wedgeEllipseCallout">
            <a:avLst>
              <a:gd name="adj1" fmla="val -7133"/>
              <a:gd name="adj2" fmla="val 77819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 as quelle matière aujourd’hui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9E509B7A-9078-69E8-783E-7BF54893B47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3285" y="4176583"/>
            <a:ext cx="3096699" cy="523824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B0130CA-4C29-8986-7648-89FCD85D4D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879080" y="4781405"/>
            <a:ext cx="3357579" cy="4280923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C560C1FF-779F-537E-F07F-090D793E1699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5278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4C78-42CE-330F-F19F-52CD1224F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7B406E8-8902-D2AA-CEB7-8BA51441AB2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19FBFCA-DDBF-5B27-3A2C-65CF442855D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2D902D-F7DF-CA8E-6B40-F3C21443A1FE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B49B497-D8E8-5246-4E51-0DEAA70E8680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B1C9F6E-8264-4D60-46DE-AF01FB470447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BD75CC9-A902-BF8E-A57B-9BF5FA2E442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B07DF92-25DE-20C5-DDA7-7DE32CAB7884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E8E11FA-EED0-7F05-52C7-E0E731F451D5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12646D-5002-4693-FC09-9A63A2B5B80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CC67D3-4D93-73C2-F782-B3D52B0BE18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Aujourd’hui, j’ai français. 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A016CF70-C73E-A1EF-1C5F-D6161C23357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997821" y="2095960"/>
            <a:ext cx="4645867" cy="1530104"/>
          </a:xfrm>
          <a:prstGeom prst="wedgeEllipseCallout">
            <a:avLst>
              <a:gd name="adj1" fmla="val 21469"/>
              <a:gd name="adj2" fmla="val 7476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Aujourd’hui, j’ai français.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4C86049-85D0-EEC9-CF5F-CDDCDD1AF01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4" name="Image 13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BD55B18E-80E7-000B-8F88-79DCAD385F0D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3603323" y="4022528"/>
            <a:ext cx="5573271" cy="5080291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56246705-90A0-9E0E-B0A5-66CB81D4A25A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CB289F65-5ABA-31CC-FA13-AEEE7D8EB7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7879080" y="4781405"/>
            <a:ext cx="3357579" cy="428092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FF9505-2223-B61A-BF5D-6019A6F42A6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21546" y="5626163"/>
            <a:ext cx="2577583" cy="217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592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Et demain, tu as quelle matière ?».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9E509B7A-9078-69E8-783E-7BF54893B47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23285" y="4176583"/>
            <a:ext cx="3096699" cy="523824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B0130CA-4C29-8986-7648-89FCD85D4D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7879080" y="4781405"/>
            <a:ext cx="3357579" cy="4280923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C560C1FF-779F-537E-F07F-090D793E1699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1F5D6CA0-11A3-4FF5-8D1F-7B5EF028CAB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7743837" y="2056427"/>
            <a:ext cx="4379674" cy="1801198"/>
          </a:xfrm>
          <a:prstGeom prst="wedgeEllipseCallout">
            <a:avLst>
              <a:gd name="adj1" fmla="val -8166"/>
              <a:gd name="adj2" fmla="val 69370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215968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5BA173A-244C-2C95-0BA6-A7DF564BB221}"/>
              </a:ext>
            </a:extLst>
          </p:cNvPr>
          <p:cNvSpPr txBox="1"/>
          <p:nvPr/>
        </p:nvSpPr>
        <p:spPr>
          <a:xfrm>
            <a:off x="7860060" y="2344422"/>
            <a:ext cx="42634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 demain, tu as quelle matière ?</a:t>
            </a:r>
          </a:p>
        </p:txBody>
      </p:sp>
    </p:spTree>
    <p:extLst>
      <p:ext uri="{BB962C8B-B14F-4D97-AF65-F5344CB8AC3E}">
        <p14:creationId xmlns:p14="http://schemas.microsoft.com/office/powerpoint/2010/main" val="3709100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4C78-42CE-330F-F19F-52CD1224F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F12646D-5002-4693-FC09-9A63A2B5B80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CC67D3-4D93-73C2-F782-B3D52B0BE18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Demain, j’ai maths. 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A016CF70-C73E-A1EF-1C5F-D6161C23357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535971" y="2205143"/>
            <a:ext cx="3442950" cy="1530104"/>
          </a:xfrm>
          <a:prstGeom prst="wedgeEllipseCallout">
            <a:avLst>
              <a:gd name="adj1" fmla="val 21469"/>
              <a:gd name="adj2" fmla="val 7476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Demain, j’ai maths.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4C86049-85D0-EEC9-CF5F-CDDCDD1AF01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4" name="Image 13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BD55B18E-80E7-000B-8F88-79DCAD385F0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3603323" y="4022528"/>
            <a:ext cx="5573271" cy="5080291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56246705-90A0-9E0E-B0A5-66CB81D4A25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CB289F65-5ABA-31CC-FA13-AEEE7D8EB7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7879080" y="4781405"/>
            <a:ext cx="3357579" cy="42809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AB5439E-0D94-6C1B-CE93-D3F757F1B6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98580" y="5969223"/>
            <a:ext cx="2087633" cy="170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760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596F9-47DB-688D-484A-D15B5942C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B43E4095-B2B6-62C2-06F2-AA61DB84714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68542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DB021DC-6A8E-E6C0-4C74-4D0E042445C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592289"/>
            <a:ext cx="1213906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vous allez jouer l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 dialogue. 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afficher des images pour vous aider.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A449718-BA4F-DB5F-D50A-EB9F4836FDF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83528" y="2969938"/>
            <a:ext cx="7493969" cy="484710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186232E-2457-1425-3A9F-0FE81D38DB5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20051" y="614060"/>
            <a:ext cx="1274595" cy="140718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450BBED6-00F0-C0E0-AF8C-59A0E9DF8A49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76801166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97889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AC7FB-3A1A-E1EC-BAC2-423EE07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9C3B2046-CA53-8514-616B-6A5F814C7D1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79428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ABAF63-6006-02C6-A006-D0E55369A0E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58651" y="608611"/>
            <a:ext cx="7825587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passer au tableau pour jouer le dialogue ?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Dites ce que vous avez dans votre trousse et votre cartable.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48B2302-BCBB-63D5-AED2-B7CF5EBD366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14459" y="566827"/>
            <a:ext cx="2263358" cy="1463943"/>
          </a:xfrm>
          <a:prstGeom prst="rect">
            <a:avLst/>
          </a:prstGeom>
        </p:spPr>
      </p:pic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31AA1BBF-7DC0-4126-399B-833B40B697C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768011662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13" name="ZoneTexte 4">
            <a:extLst>
              <a:ext uri="{FF2B5EF4-FFF2-40B4-BE49-F238E27FC236}">
                <a16:creationId xmlns:a16="http://schemas.microsoft.com/office/drawing/2014/main" id="{F3B32399-7F5A-8D7F-5014-B1E37CDD30D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031206" y="3426759"/>
            <a:ext cx="9241882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C’est quel jour, aujourd’hui ?</a:t>
            </a:r>
          </a:p>
          <a:p>
            <a:pPr marL="457200" marR="0" lvl="0" indent="-45720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Aujourd’hui, c’est … .</a:t>
            </a:r>
          </a:p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lang="fr-FR" sz="12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marR="0" lvl="0" indent="-45720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Char char="-"/>
              <a:tabLst/>
              <a:defRPr/>
            </a:pPr>
            <a:r>
              <a:rPr kumimoji="0" lang="fr-FR" sz="2800" b="1" i="0" u="none" strike="noStrike" kern="100" cap="none" spc="425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as quelle matière aujourd’hui ?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Aujourd’hui, j’ai … . </a:t>
            </a:r>
          </a:p>
          <a:p>
            <a:pPr>
              <a:spcAft>
                <a:spcPts val="1200"/>
              </a:spcAft>
              <a:defRPr/>
            </a:pPr>
            <a:endParaRPr lang="fr-FR" sz="1200" b="1" kern="100" spc="425" dirty="0">
              <a:solidFill>
                <a:srgbClr val="106585"/>
              </a:solidFill>
              <a:latin typeface="Dosis" pitchFamily="2" charset="0"/>
            </a:endParaRP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106585"/>
                </a:solidFill>
                <a:latin typeface="Dosis" pitchFamily="2" charset="0"/>
              </a:rPr>
              <a:t>Et demain, tu as quelle matière ?</a:t>
            </a:r>
          </a:p>
          <a:p>
            <a:pPr marL="457200" indent="-457200">
              <a:spcAft>
                <a:spcPts val="1200"/>
              </a:spcAft>
              <a:buFontTx/>
              <a:buChar char="-"/>
              <a:defRPr/>
            </a:pPr>
            <a:r>
              <a:rPr lang="fr-FR" sz="2800" b="1" kern="100" spc="425" dirty="0">
                <a:solidFill>
                  <a:srgbClr val="4290CA"/>
                </a:solidFill>
                <a:latin typeface="Dosis" pitchFamily="2" charset="0"/>
              </a:rPr>
              <a:t>Demain, j’ai … 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AE5D317-76FA-4FCA-7F91-F0E5EC6530B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865485" y="8439123"/>
            <a:ext cx="45248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&gt; les élèves échangent les rôles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2B159F7-0A16-0318-F71B-74672BFDE4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1633" y="3194496"/>
            <a:ext cx="1270658" cy="11812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5E30BFA-0A6A-B19D-5553-B1FDA68DF0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51633" y="4872437"/>
            <a:ext cx="1054341" cy="118128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747A6C0-C627-BE4B-FF1F-B55463D1243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02265" y="6550379"/>
            <a:ext cx="1103709" cy="119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44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817C1-4B44-741B-B708-16517BF52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6781634B-2368-C9A5-24BB-0AC4C83491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38184" y="794282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FD674772-C7D6-3408-877D-F88CFC615CEC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44B634FB-4173-E9CF-0CDF-33866C0C20C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76939" y="531831"/>
            <a:ext cx="1129609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Maintenant, vous allez jouer le dialogue avec votre camarade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.</a:t>
            </a:r>
          </a:p>
          <a:p>
            <a:pPr marL="0" marR="0" lvl="0" indent="0" algn="l" defTabSz="914445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passer entre les rangs pour vous aider. 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B5AACEC-59DF-38C7-81D7-142623BBC07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3"/>
          <a:stretch/>
        </p:blipFill>
        <p:spPr>
          <a:xfrm>
            <a:off x="5497781" y="4087466"/>
            <a:ext cx="4732070" cy="288971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BEB4573-B860-C814-41DF-D574BBC768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1633" y="3194496"/>
            <a:ext cx="1270658" cy="118128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DE3A5B5-6973-F070-0A4D-CF1B11CAC8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1633" y="4872437"/>
            <a:ext cx="1054341" cy="118128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6518CC7-1417-5299-ED62-1108819543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02265" y="6550379"/>
            <a:ext cx="1103709" cy="119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6567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C’est quel jour, aujourd’hui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Aujourd'hui, c’est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Écriture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Écrire des syllabes et des mots.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666499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5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801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274939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 l’activité 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467100"/>
            <a:ext cx="110392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556128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B066AEB-6B71-642E-1C2E-E7CACD2CBDB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67488" y="4418770"/>
            <a:ext cx="504425" cy="5490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771775" y="4525823"/>
            <a:ext cx="932913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 defTabSz="685800">
              <a:lnSpc>
                <a:spcPts val="3026"/>
              </a:lnSpc>
              <a:spcAft>
                <a:spcPts val="600"/>
              </a:spcAft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Écrire 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des syllabes et des mots simples contenant l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 lettre p</a:t>
            </a:r>
            <a:r>
              <a:rPr lang="fr-FR" sz="28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. 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5610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050B2665-851D-5817-D641-7774DA338992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F436113-2632-84B4-3579-C1E413C2C5B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E6C9AB5C-6CBB-BD2F-C21F-876A5C4DE4B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18" name="Rectangle : coins arrondis 17">
                <a:extLst>
                  <a:ext uri="{FF2B5EF4-FFF2-40B4-BE49-F238E27FC236}">
                    <a16:creationId xmlns:a16="http://schemas.microsoft.com/office/drawing/2014/main" id="{CE49FEBD-08A4-E378-78EE-49BEF6B114FD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BA9739E2-6692-63F8-F68E-EDFC00C2A013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1" name="Rectangle : coins arrondis 20">
                  <a:extLst>
                    <a:ext uri="{FF2B5EF4-FFF2-40B4-BE49-F238E27FC236}">
                      <a16:creationId xmlns:a16="http://schemas.microsoft.com/office/drawing/2014/main" id="{4FCE06C6-1C3D-35EC-6CDA-CD3DEC2FBCBC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DA6DB58-6797-11BB-A452-C76C8A378BE8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63EB4A4-3A46-952B-7425-A46965B3E72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2900" y="1485901"/>
            <a:ext cx="13030201" cy="7179961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47069" y="686877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85899" y="534339"/>
            <a:ext cx="1152939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p. Elle fait le son «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Qui veut répéter « p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? </a:t>
            </a:r>
          </a:p>
        </p:txBody>
      </p:sp>
      <p:graphicFrame>
        <p:nvGraphicFramePr>
          <p:cNvPr id="23" name="Tableau 22">
            <a:extLst>
              <a:ext uri="{FF2B5EF4-FFF2-40B4-BE49-F238E27FC236}">
                <a16:creationId xmlns:a16="http://schemas.microsoft.com/office/drawing/2014/main" id="{0FFEF522-D194-32CD-5357-D4DA01C3DABB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09242A7C-F3FB-76D9-E671-71EF41D77A9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7FF6291-5653-18A9-74C7-6598F621D0B7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71474" y="2889036"/>
            <a:ext cx="12973049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MA" sz="344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p   </a:t>
            </a:r>
          </a:p>
        </p:txBody>
      </p:sp>
    </p:spTree>
    <p:extLst>
      <p:ext uri="{BB962C8B-B14F-4D97-AF65-F5344CB8AC3E}">
        <p14:creationId xmlns:p14="http://schemas.microsoft.com/office/powerpoint/2010/main" val="1279776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EBB02-66E0-BC44-CFBF-AF5753A0E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4E5E26-49E5-0FCB-F3B0-F46A980E63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94932" y="80237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F2B024D-CEA4-67C4-A4AC-4802E014850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1600" y="723900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p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côté de la lettre a, ça fait le son « 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».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1029A93-BA06-8D03-1EC6-48B90135A577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F5A249A3-48E7-2FD7-F1CE-277C58BDE665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3C181550-7BAB-5C91-6BA9-B25916E32D6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82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7983" y="794389"/>
            <a:ext cx="345516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1588" y="616270"/>
            <a:ext cx="106329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la syllabe « 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» sur le tableau. Regardez comment je fais.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AA8F882-86C9-058D-06A8-240185C8A99F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18DE32DE-2055-3762-8F39-4BD22514AF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D833794-7CB8-68D8-239C-B3DDC7F998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05188" y="4157662"/>
            <a:ext cx="6905623" cy="3729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50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223" y="8053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849" y="717737"/>
            <a:ext cx="1202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ardoises.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66ED6EF-AFFD-DF1E-A521-AC8DEF56AD7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735" y="2445399"/>
            <a:ext cx="6057078" cy="468294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1235AB2B-3D73-F1B1-C598-5EAB077DE5F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7F2BFFC0-6AB5-DD6B-ECA0-FB9E9EFD9D3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3" y="684420"/>
            <a:ext cx="1306999" cy="113682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376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F5D87277-E5EA-C0A4-8119-DDB47AEE16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3710" y="8320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FCE2818-BE99-1687-1E2F-E68CB9A97D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9864" y="571087"/>
            <a:ext cx="112962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Écrivez la syllabe « 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».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9DD199E0-E065-2581-4631-B9E400B5120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4B33BED6-6C5D-CBDF-B5B4-2334A686084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8040" y="795025"/>
            <a:ext cx="1658224" cy="9191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4373349-82FB-8512-C06E-01778DD219FA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8009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6B78A-CF6D-7092-0124-373FADEC0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00BA6A3-E15D-CEA4-0A6B-9A7062C625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400B04A-CC1E-622E-29FF-85BD4D0B650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C6DF2B3-0108-33A6-EF2D-EBD7245F1EDF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EEC15A9-19DD-2727-61CF-86D6107B5725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07A9E8EA-3A9B-CC96-CE59-55A82A40D17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9E93467-CA91-BF87-0283-6674C68671B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AF28B5DC-6B70-1C93-652D-0F60ADA5F435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595A592-E71B-4180-D5AB-8DC2B2F052FF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00D6B6D-F83D-1605-B384-4EF56180036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23C8FB0-0D65-BD9F-B9D9-87482D9BE1F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A3D1797-2ABA-3417-45E3-3D739B1851A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600A0AA0-BF0C-0373-B1D3-F4C2934EB276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4400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86DDE-0C38-2442-B190-8FC8739CE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B9B05159-7D94-7B6F-8D5F-4A6FBBADAE2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694932" y="80237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5475785-5FBC-465F-00B5-E6895BCAB14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71600" y="723900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p/i  pi.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0611DE31-7865-220A-1820-E45C43FD57C5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C08B8044-A2D7-7F67-A0D4-483F49F9DD0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C54F224-2ED2-D149-DB93-42F712179673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pt-BR" sz="35000" b="1" dirty="0">
                <a:solidFill>
                  <a:srgbClr val="106584"/>
                </a:solidFill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432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E6036-A630-D7DD-E42B-C6E4DD74C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DB669EF1-9808-41F3-9BAB-1C4A294EA75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7983" y="794389"/>
            <a:ext cx="345516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3BD3391-FDC1-061E-9D92-7910E8B973D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1588" y="616270"/>
            <a:ext cx="106329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la syllabe « pi » sur le tableau. Regardez comment je fais.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A9843364-F967-2886-634D-F6E55278224C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3514E71D-3E89-CDC9-5C79-6EC45B836AA7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904571" y="646795"/>
            <a:ext cx="1301897" cy="1238825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4913560-CEAA-E56B-7DCD-8C4B215DDC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4022" y="3702280"/>
            <a:ext cx="6407956" cy="434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53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0176A-DEF3-12C6-4C45-48386D157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EBE6B1D2-0FD5-2941-58E6-B500EE8984E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223" y="8053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9370B2F-BCD9-C6EB-E554-57D0E4DAEAF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849" y="717737"/>
            <a:ext cx="1202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ardoises.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BF7283B-05B1-AA7E-3D00-5D0708BEB93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735" y="2445399"/>
            <a:ext cx="6057078" cy="468294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9E38599C-CFDA-1607-083B-25F5003074A6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80B1BD19-4F55-18FA-38F1-B21CE4E6D12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3" y="684420"/>
            <a:ext cx="1306999" cy="113682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23813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D9A10-3C76-3D68-E860-4131A7A5A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A1233F29-1ED3-7B18-6B14-8D6F4FD932D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3710" y="8320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D97109A-C401-BC85-4410-7E79654DCBE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9864" y="571087"/>
            <a:ext cx="112962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Écrivez la syllabe « pi ».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EA3F6B1A-3A9D-22CC-AAEE-745967AF6A36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9A89C9F7-A65F-9A23-4D64-DC6F79BD03E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8040" y="795025"/>
            <a:ext cx="1658224" cy="91913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F438A79-F916-3405-AE5E-3F6BD42489A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2336669"/>
            <a:ext cx="13030200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50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pt-BR" sz="35000" b="1" dirty="0">
                <a:solidFill>
                  <a:srgbClr val="106584"/>
                </a:solidFill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endParaRPr kumimoji="0" lang="fr-FR" sz="350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5083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CC0CD-274E-0F47-1F14-7FB4EBA36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8FA7977-F9D4-1C34-3FA6-B105D66470F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B179008-11B4-5199-4D88-9DC558B44E1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F6998F1-35C8-409B-C711-4C3164622051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1F7DBBC-152B-83A9-1DD6-9A1FF1895767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1C236BE3-5ED4-6C55-BE9F-6A10ECB5AB19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F8F1AD8-6EB0-3A0A-70CA-202C83062D3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8F18B0F5-52A6-69DE-4702-AEAB54C51233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12A9BBA4-B4AE-38C3-2329-F6AB5527CD8B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91C15A0-4E0D-6C0C-3144-D61BB437DC4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BB8EF22-C2ED-6F10-60E3-B139C9B4A32A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30ECFAD-9752-5FE6-8A58-A979EBD2150A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A017975-4883-29CB-AA3C-A4D9E630182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94783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7ABFF-2E02-B738-9B4B-CFC25BBAB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B80A2E7-4CB9-EAE6-E13A-5E054B833CA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33706" y="2850564"/>
            <a:ext cx="130302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9200" b="1" i="0" u="none" strike="noStrike" kern="1200" cap="none" spc="0" normalizeH="0" baseline="0" noProof="0" dirty="0">
                <a:ln>
                  <a:noFill/>
                </a:ln>
                <a:solidFill>
                  <a:srgbClr val="106584"/>
                </a:solidFill>
                <a:effectLst/>
                <a:uLnTx/>
                <a:uFillTx/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papa</a:t>
            </a:r>
            <a:endParaRPr kumimoji="0" lang="fr-FR" sz="292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C9FD50F6-7190-01BA-A9AD-064D654D5EB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694932" y="80237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2F08315-65A5-8A19-0C5F-D772695CAF8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71600" y="723900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le mot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papa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960D4862-2433-FCD7-979F-AC61EAEBD76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300"/>
                        </a:spcAft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9D0024CE-0CD3-BBB4-CDB0-9D990A072016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94853"/>
            <a:ext cx="1446339" cy="1442600"/>
          </a:xfrm>
          <a:prstGeom prst="rect">
            <a:avLst/>
          </a:prstGeom>
        </p:spPr>
      </p:pic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FE8D62C1-12E1-2211-D86F-AE1AFFDEAB1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16200000">
            <a:off x="5125664" y="5689974"/>
            <a:ext cx="264274" cy="288607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8" name="Parenthèse ouvrante 7">
            <a:extLst>
              <a:ext uri="{FF2B5EF4-FFF2-40B4-BE49-F238E27FC236}">
                <a16:creationId xmlns:a16="http://schemas.microsoft.com/office/drawing/2014/main" id="{416011E0-9053-125D-ABF5-20B48F714AF4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16200000">
            <a:off x="8326064" y="5689973"/>
            <a:ext cx="264274" cy="288607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3905132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D4211-3FBB-3FAC-CF7E-7F64D921D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A377F10B-AE5F-EF40-AB99-CDB60AE14E1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67983" y="794389"/>
            <a:ext cx="345516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1E440A1-C7A5-5A18-F58F-DF7FA1A5581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71588" y="616270"/>
            <a:ext cx="10632983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028675">
              <a:lnSpc>
                <a:spcPct val="150000"/>
              </a:lnSpc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Je vais écrire le mot « papa » sur le tableau. Regardez comment je fais.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024E9137-C154-58F0-A175-37050B00627A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42792E22-3E0A-22A4-AA48-F1155372E9E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/>
          <a:srcRect t="-1" r="20017" b="6507"/>
          <a:stretch/>
        </p:blipFill>
        <p:spPr>
          <a:xfrm>
            <a:off x="11817487" y="646795"/>
            <a:ext cx="1301897" cy="1238825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1FEC36-C01E-E331-857E-279657846C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9213" y="4486945"/>
            <a:ext cx="8577573" cy="312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928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D6B425-341C-7A20-CF26-2A6CA68E2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9452C3A5-1354-1DC3-54A7-BCA2C86A18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18223" y="8053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5C7E958-CF40-7840-1A24-D0BF880F474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849" y="717737"/>
            <a:ext cx="12023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Prenez vos ardoises !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CC869A1-16DE-8823-F8EA-61EC53BA2C71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6735" y="2445399"/>
            <a:ext cx="6057078" cy="4682945"/>
          </a:xfrm>
          <a:prstGeom prst="rect">
            <a:avLst/>
          </a:prstGeom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1BA2F964-142A-EE3C-C404-9FDE6F826488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53E4B72F-D347-C979-6DC6-DEAC8BFA7A5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63" y="684420"/>
            <a:ext cx="1306999" cy="1136829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33371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FB4E2-4D3B-F453-1365-4B866011C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AE757454-E503-7CE8-3B9E-E6EEBC53BC9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3710" y="832063"/>
            <a:ext cx="415519" cy="28641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A2BE6B7-7B72-260B-C80A-C376A8634A1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09864" y="571087"/>
            <a:ext cx="11296271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Écrivez le mot « papa ».</a:t>
            </a:r>
          </a:p>
        </p:txBody>
      </p:sp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55547D8D-8914-17BA-766D-11A7F357EC68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C98A6664-A01B-F660-0585-14B75603413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8040" y="795025"/>
            <a:ext cx="1658224" cy="91913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2190CD3-3E30-3BA5-EEA1-3264E4A8C1E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57186" y="3219896"/>
            <a:ext cx="1303020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400" b="1" dirty="0">
                <a:solidFill>
                  <a:srgbClr val="106584"/>
                </a:solidFill>
                <a:latin typeface="KG Primary Penmanship Alt" panose="02000506000000020003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papa</a:t>
            </a:r>
            <a:endParaRPr kumimoji="0" lang="fr-FR" sz="24400" b="1" i="0" u="none" strike="noStrike" kern="1200" cap="none" spc="0" normalizeH="0" baseline="0" noProof="0" dirty="0">
              <a:ln>
                <a:noFill/>
              </a:ln>
              <a:solidFill>
                <a:srgbClr val="106584"/>
              </a:solidFill>
              <a:effectLst/>
              <a:uLnTx/>
              <a:uFillTx/>
              <a:latin typeface="KG Primary Penmanship Alt" panose="02000506000000020003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0123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E8AB9-4625-3BF2-A63D-8DE61ED06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0868684-F582-8476-C964-8DE5FE2C0C0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75D960A8-03D5-01AC-092E-2C7C2C292510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FBAC24B-CB93-525E-576C-B2F902A4E58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DF36CF3-74C9-1DEB-7943-22D68C661C01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818825EF-09E1-8ECF-E161-35EA93722815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FD0DD3D-ABE3-1548-77AF-26F0BB379C44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C4F6B69-50AB-49C0-8817-1A4A2C108CD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ACB632DC-CCCB-E04B-BF3A-689BA4699339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1AE04D29-EFB7-374F-FB4D-83AC2FCD2D3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07451" y="85858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352BB15-9A97-0758-E5A1-2C09280E2B88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01074" y="764132"/>
            <a:ext cx="9608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Levez les ardoises.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F729B6-76DF-A667-49D5-38FE8CE2AA7F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939605" y="2961707"/>
            <a:ext cx="6089298" cy="4363587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DDD0CA4F-EAF3-E162-0AB5-92E850B16820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01441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CF20E-FF45-A43A-6F3A-99B7D48DB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01032046-D188-65BB-F18E-E78D3BE3000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DF5453-4153-358A-36D5-F86A47E71BE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vos crayons.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A3E845F-604F-C835-1434-6653962B0277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699334" y="2571317"/>
            <a:ext cx="3999271" cy="5710896"/>
          </a:xfrm>
          <a:prstGeom prst="rect">
            <a:avLst/>
          </a:prstGeom>
        </p:spPr>
      </p:pic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6ED62753-EA9F-94B6-0569-6B6CE03A9D3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577B13-6923-0D00-948F-1DE0691CD30C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38206" y="1111691"/>
            <a:ext cx="12497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&gt; 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Si  les élèves ne disposent pas de livret,  l’activité doit </a:t>
            </a:r>
            <a:r>
              <a:rPr kumimoji="0" lang="fr-FR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être réalisée sur </a:t>
            </a: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/>
                <a:ea typeface="+mn-ea"/>
                <a:cs typeface="+mn-cs"/>
              </a:rPr>
              <a:t>les cahiers à partir du modèle affiché à l’écran.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/>
              <a:ea typeface="+mn-ea"/>
              <a:cs typeface="+mn-cs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C5ABFAF-6C55-9CF0-5692-6EAC7F3D0B93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1222280" y="-28576"/>
          <a:ext cx="1116498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1661">
                  <a:extLst>
                    <a:ext uri="{9D8B030D-6E8A-4147-A177-3AD203B41FA5}">
                      <a16:colId xmlns:a16="http://schemas.microsoft.com/office/drawing/2014/main" val="2671328085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3721661">
                  <a:extLst>
                    <a:ext uri="{9D8B030D-6E8A-4147-A177-3AD203B41FA5}">
                      <a16:colId xmlns:a16="http://schemas.microsoft.com/office/drawing/2014/main" val="1915038765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</a:t>
                      </a: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Écriture </a:t>
                      </a:r>
                      <a:endParaRPr lang="fr-FR" sz="1800" dirty="0">
                        <a:solidFill>
                          <a:schemeClr val="bg1"/>
                        </a:solidFill>
                        <a:latin typeface="Dosis" pitchFamily="2" charset="0"/>
                      </a:endParaRP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039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D2660F7-1C28-2BAA-46AB-54A105AABD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8313" y="1693201"/>
            <a:ext cx="5659374" cy="7993724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4EDD629C-DEB6-EF56-BE04-277E91383D8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0" name="Freeform 8">
            <a:extLst>
              <a:ext uri="{FF2B5EF4-FFF2-40B4-BE49-F238E27FC236}">
                <a16:creationId xmlns:a16="http://schemas.microsoft.com/office/drawing/2014/main" id="{1A6C8F40-046A-D562-4E97-F761077A29E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12019" y="790333"/>
            <a:ext cx="364161" cy="318571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2C822F5-D118-EF17-441A-34FD6190E26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57300" y="710527"/>
            <a:ext cx="6558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Allez à la page 35.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0AA06D1-2946-1283-742C-17523ECD057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350" y="577671"/>
            <a:ext cx="1282512" cy="1115530"/>
          </a:xfrm>
          <a:prstGeom prst="rect">
            <a:avLst/>
          </a:prstGeom>
          <a:ln w="190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EFDA06A-2F7B-BC3B-F054-EFA04E03B3CB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786182" y="4500571"/>
            <a:ext cx="6143628" cy="3357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5624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A3279-11C3-B735-0761-431161D0A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61601A7-CF3C-5F6B-F41F-13EBFF875834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B577C40-E5BF-5A33-3633-D8D1A4F8A196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1403637C-6DF6-53A0-9A1A-B3E95913B06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10BCFF06-2F5A-50AB-3E33-E432165034B0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EA6AABD4-0512-68D0-3E8E-B956D434FF9F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2" name="Rectangle : coins arrondis 11">
                  <a:extLst>
                    <a:ext uri="{FF2B5EF4-FFF2-40B4-BE49-F238E27FC236}">
                      <a16:creationId xmlns:a16="http://schemas.microsoft.com/office/drawing/2014/main" id="{04EEBC8A-224D-8270-3EFC-7CA45C7BCC3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3DD4D321-6EBF-93E9-FD39-E2AEB82143C0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6" name="Freeform 8">
            <a:extLst>
              <a:ext uri="{FF2B5EF4-FFF2-40B4-BE49-F238E27FC236}">
                <a16:creationId xmlns:a16="http://schemas.microsoft.com/office/drawing/2014/main" id="{A7E40AAE-A75E-3F1E-C316-DA2D02306E1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662" y="630538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0FAC788-4730-067C-885A-FEBFBBC9C46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2. J’écris des syllabes.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9ADD39F4-D318-87F7-0B8B-F1807E993B9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7FCD3040-7B6A-3E2C-B036-8DB72764C7D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24871E2-F49D-2973-480A-8CF1B58E9C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396" y="3486057"/>
            <a:ext cx="12459780" cy="450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0318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4D590-3811-84ED-A70E-317470358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D4E82BCD-2D13-098B-86CA-D27BFC5E3808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1"/>
            <a:ext cx="13716000" cy="10286999"/>
            <a:chOff x="0" y="1"/>
            <a:chExt cx="9144000" cy="685799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925BDFC-4591-FFB9-0BD4-96B65A996BBB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3D322155-D78D-89C0-88EE-7B4C34497329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7" name="Rectangle : coins arrondis 6">
                <a:extLst>
                  <a:ext uri="{FF2B5EF4-FFF2-40B4-BE49-F238E27FC236}">
                    <a16:creationId xmlns:a16="http://schemas.microsoft.com/office/drawing/2014/main" id="{A0E50E82-50A1-2B29-6A15-E342460AE5EF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1597C8B7-E8D3-A74E-13EE-64C051092FD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12" name="Rectangle : coins arrondis 11">
                  <a:extLst>
                    <a:ext uri="{FF2B5EF4-FFF2-40B4-BE49-F238E27FC236}">
                      <a16:creationId xmlns:a16="http://schemas.microsoft.com/office/drawing/2014/main" id="{256B40E7-0CC7-3D30-C857-D4F4A3B7A60E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79AA089-CFEF-BE6B-225A-1028AD3DBDDA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2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6" name="Freeform 8">
            <a:extLst>
              <a:ext uri="{FF2B5EF4-FFF2-40B4-BE49-F238E27FC236}">
                <a16:creationId xmlns:a16="http://schemas.microsoft.com/office/drawing/2014/main" id="{8DC1E6A2-72A9-AF21-5BD6-8EE70CD121F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8662" y="630538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9650EE7-D090-58E3-72FE-4BB4CD8FBEB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3. J’écris 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un mot : papou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EE91056D-C160-4E7F-8A95-BEE6E07A06BC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BCA2079A-AABF-C4F9-37DC-70A94915B48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3CBC5D-E8AF-7058-5841-89EACDBCD22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7893" y="3022100"/>
            <a:ext cx="7220214" cy="499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672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24F60-6D1F-6C4B-1936-9F348F594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578EC96D-312F-82CA-AD9B-6CF50785CC5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28662" y="630538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771CED5-3E30-B1B8-CF76-DD98540ACDE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11358" y="539065"/>
            <a:ext cx="1152939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4. J’écris </a:t>
            </a: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une phrase : Papa a un polo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.</a:t>
            </a:r>
            <a:endParaRPr kumimoji="0" lang="ar-MA" sz="24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 "/>
              <a:ea typeface="+mn-ea"/>
              <a:cs typeface="Arial" panose="020B0604020202020204" pitchFamily="34" charset="0"/>
            </a:endParaRP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entre les rangs pour vous aider.</a:t>
            </a:r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62998BD8-C111-67E9-E2AE-8D3C3A183EF4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28574" y="-36410"/>
          <a:ext cx="13687425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62475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562475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22424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Écriture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6" name="Image 5">
            <a:extLst>
              <a:ext uri="{FF2B5EF4-FFF2-40B4-BE49-F238E27FC236}">
                <a16:creationId xmlns:a16="http://schemas.microsoft.com/office/drawing/2014/main" id="{3DE49149-0D05-C271-FA74-226BFB20C0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924" y="824665"/>
            <a:ext cx="1733762" cy="12126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17218B8-004B-6023-F943-28E7E4F702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690" y="3058294"/>
            <a:ext cx="7072619" cy="487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303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!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40596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81755" y="6506980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conjugaison,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14912</TotalTime>
  <Words>1611</Words>
  <PresentationFormat>Personnalisé</PresentationFormat>
  <Paragraphs>326</Paragraphs>
  <Slides>61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61</vt:i4>
      </vt:variant>
    </vt:vector>
  </HeadingPairs>
  <TitlesOfParts>
    <vt:vector size="72" baseType="lpstr">
      <vt:lpstr>Calibri </vt:lpstr>
      <vt:lpstr>Arial</vt:lpstr>
      <vt:lpstr>Carelia</vt:lpstr>
      <vt:lpstr>Dosis Bold</vt:lpstr>
      <vt:lpstr>Calibri</vt:lpstr>
      <vt:lpstr>KG Primary Penmanship Alt</vt:lpstr>
      <vt:lpstr>Dosis</vt:lpstr>
      <vt:lpstr>Cambria</vt:lpstr>
      <vt:lpstr>1_Office Theme</vt:lpstr>
      <vt:lpstr>Office Theme</vt:lpstr>
      <vt:lpstr>2_Office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2025-07-21T08:56:46Z</dcterms:modified>
</cp:coreProperties>
</file>