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5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34808270" r:id="rId13"/>
    <p:sldId id="2134808271" r:id="rId14"/>
    <p:sldId id="2147482382" r:id="rId15"/>
    <p:sldId id="2134808273" r:id="rId16"/>
    <p:sldId id="2134808278" r:id="rId17"/>
    <p:sldId id="2147482383" r:id="rId18"/>
    <p:sldId id="2134808870" r:id="rId19"/>
    <p:sldId id="2134808951" r:id="rId20"/>
    <p:sldId id="2134808846" r:id="rId21"/>
    <p:sldId id="2134808852" r:id="rId22"/>
    <p:sldId id="2134808851" r:id="rId23"/>
    <p:sldId id="2134808949" r:id="rId24"/>
    <p:sldId id="2147482359" r:id="rId25"/>
    <p:sldId id="2147482372" r:id="rId26"/>
    <p:sldId id="2147482366" r:id="rId27"/>
    <p:sldId id="2134808935" r:id="rId28"/>
    <p:sldId id="2147482367" r:id="rId29"/>
    <p:sldId id="2147482384" r:id="rId30"/>
    <p:sldId id="2147482385" r:id="rId31"/>
    <p:sldId id="2134808862" r:id="rId32"/>
    <p:sldId id="2134808617" r:id="rId33"/>
    <p:sldId id="2147482386" r:id="rId34"/>
    <p:sldId id="2147482387" r:id="rId35"/>
    <p:sldId id="2134808486" r:id="rId36"/>
    <p:sldId id="2134807357" r:id="rId37"/>
    <p:sldId id="2147482369" r:id="rId38"/>
    <p:sldId id="2134808857" r:id="rId39"/>
    <p:sldId id="2134805975" r:id="rId40"/>
    <p:sldId id="2134805828" r:id="rId41"/>
    <p:sldId id="2134808983" r:id="rId42"/>
    <p:sldId id="2134805527" r:id="rId43"/>
    <p:sldId id="2134808914" r:id="rId44"/>
    <p:sldId id="2134805528" r:id="rId45"/>
    <p:sldId id="2134808436" r:id="rId46"/>
    <p:sldId id="2134808985" r:id="rId47"/>
    <p:sldId id="2134808986" r:id="rId48"/>
    <p:sldId id="2134808987" r:id="rId49"/>
    <p:sldId id="2134808988" r:id="rId50"/>
    <p:sldId id="2134808989" r:id="rId51"/>
    <p:sldId id="2134808990" r:id="rId52"/>
    <p:sldId id="2134808992" r:id="rId53"/>
    <p:sldId id="2134808993" r:id="rId54"/>
    <p:sldId id="2134808994" r:id="rId55"/>
    <p:sldId id="2134808995" r:id="rId56"/>
    <p:sldId id="2134808431" r:id="rId57"/>
    <p:sldId id="2147482370" r:id="rId58"/>
    <p:sldId id="2134807509" r:id="rId59"/>
    <p:sldId id="2134808996" r:id="rId60"/>
    <p:sldId id="2147482381" r:id="rId61"/>
    <p:sldId id="2134808958" r:id="rId62"/>
    <p:sldId id="2134808775" r:id="rId63"/>
    <p:sldId id="2134808474" r:id="rId64"/>
  </p:sldIdLst>
  <p:sldSz cx="13716000" cy="10287000"/>
  <p:notesSz cx="6858000" cy="9144000"/>
  <p:embeddedFontLs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osis Bold"/>
      <p:regular r:id="rId73"/>
      <p:bold r:id="rId74"/>
    </p:embeddedFont>
    <p:embeddedFont>
      <p:font typeface="KG Primary Penmanship Alt" panose="020B0604020202020204" charset="0"/>
      <p:regular r:id="rId7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15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085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font" Target="fonts/font3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font" Target="fonts/font4.fntdata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2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3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3.svg"/><Relationship Id="rId5" Type="http://schemas.openxmlformats.org/officeDocument/2006/relationships/tags" Target="../tags/tag111.xml"/><Relationship Id="rId10" Type="http://schemas.openxmlformats.org/officeDocument/2006/relationships/image" Target="../media/image12.png"/><Relationship Id="rId4" Type="http://schemas.openxmlformats.org/officeDocument/2006/relationships/tags" Target="../tags/tag110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3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2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5.xml"/><Relationship Id="rId7" Type="http://schemas.openxmlformats.org/officeDocument/2006/relationships/image" Target="../media/image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7.xml"/><Relationship Id="rId10" Type="http://schemas.openxmlformats.org/officeDocument/2006/relationships/image" Target="../media/image5.png"/><Relationship Id="rId4" Type="http://schemas.openxmlformats.org/officeDocument/2006/relationships/tags" Target="../tags/tag126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3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2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9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61.xml"/><Relationship Id="rId10" Type="http://schemas.openxmlformats.org/officeDocument/2006/relationships/image" Target="../media/image34.png"/><Relationship Id="rId4" Type="http://schemas.openxmlformats.org/officeDocument/2006/relationships/tags" Target="../tags/tag160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5.png"/><Relationship Id="rId5" Type="http://schemas.openxmlformats.org/officeDocument/2006/relationships/tags" Target="../tags/tag166.xml"/><Relationship Id="rId10" Type="http://schemas.openxmlformats.org/officeDocument/2006/relationships/image" Target="../media/image4.svg"/><Relationship Id="rId4" Type="http://schemas.openxmlformats.org/officeDocument/2006/relationships/tags" Target="../tags/tag16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6.sv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12.png"/><Relationship Id="rId2" Type="http://schemas.openxmlformats.org/officeDocument/2006/relationships/tags" Target="../tags/tag169.xml"/><Relationship Id="rId16" Type="http://schemas.openxmlformats.org/officeDocument/2006/relationships/image" Target="../media/image39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2.jpeg"/><Relationship Id="rId5" Type="http://schemas.openxmlformats.org/officeDocument/2006/relationships/tags" Target="../tags/tag172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8.xml"/><Relationship Id="rId7" Type="http://schemas.openxmlformats.org/officeDocument/2006/relationships/image" Target="../media/image16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9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2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41.png"/><Relationship Id="rId5" Type="http://schemas.openxmlformats.org/officeDocument/2006/relationships/tags" Target="../tags/tag194.xml"/><Relationship Id="rId10" Type="http://schemas.openxmlformats.org/officeDocument/2006/relationships/image" Target="../media/image20.png"/><Relationship Id="rId4" Type="http://schemas.openxmlformats.org/officeDocument/2006/relationships/tags" Target="../tags/tag193.xml"/><Relationship Id="rId9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image" Target="../media/image5.png"/><Relationship Id="rId5" Type="http://schemas.openxmlformats.org/officeDocument/2006/relationships/tags" Target="../tags/tag200.xml"/><Relationship Id="rId10" Type="http://schemas.openxmlformats.org/officeDocument/2006/relationships/image" Target="../media/image4.svg"/><Relationship Id="rId4" Type="http://schemas.openxmlformats.org/officeDocument/2006/relationships/tags" Target="../tags/tag199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tags" Target="../tags/tag213.xml"/><Relationship Id="rId17" Type="http://schemas.openxmlformats.org/officeDocument/2006/relationships/image" Target="../media/image37.png"/><Relationship Id="rId2" Type="http://schemas.openxmlformats.org/officeDocument/2006/relationships/tags" Target="../tags/tag203.xml"/><Relationship Id="rId16" Type="http://schemas.openxmlformats.org/officeDocument/2006/relationships/image" Target="../media/image26.svg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image" Target="../media/image12.png"/><Relationship Id="rId10" Type="http://schemas.openxmlformats.org/officeDocument/2006/relationships/tags" Target="../tags/tag211.xml"/><Relationship Id="rId19" Type="http://schemas.openxmlformats.org/officeDocument/2006/relationships/image" Target="../media/image39.png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5.png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tags" Target="../tags/tag225.xml"/><Relationship Id="rId17" Type="http://schemas.openxmlformats.org/officeDocument/2006/relationships/image" Target="../media/image44.PNG"/><Relationship Id="rId2" Type="http://schemas.openxmlformats.org/officeDocument/2006/relationships/tags" Target="../tags/tag215.xml"/><Relationship Id="rId16" Type="http://schemas.openxmlformats.org/officeDocument/2006/relationships/image" Target="../media/image43.png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tags" Target="../tags/tag224.xml"/><Relationship Id="rId5" Type="http://schemas.openxmlformats.org/officeDocument/2006/relationships/tags" Target="../tags/tag218.xml"/><Relationship Id="rId15" Type="http://schemas.openxmlformats.org/officeDocument/2006/relationships/image" Target="../media/image16.svg"/><Relationship Id="rId10" Type="http://schemas.openxmlformats.org/officeDocument/2006/relationships/tags" Target="../tags/tag223.xml"/><Relationship Id="rId4" Type="http://schemas.openxmlformats.org/officeDocument/2006/relationships/tags" Target="../tags/tag217.xml"/><Relationship Id="rId9" Type="http://schemas.openxmlformats.org/officeDocument/2006/relationships/tags" Target="../tags/tag222.xml"/><Relationship Id="rId1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46.png"/><Relationship Id="rId3" Type="http://schemas.openxmlformats.org/officeDocument/2006/relationships/tags" Target="../tags/tag228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30.xml"/><Relationship Id="rId10" Type="http://schemas.openxmlformats.org/officeDocument/2006/relationships/image" Target="../media/image43.png"/><Relationship Id="rId4" Type="http://schemas.openxmlformats.org/officeDocument/2006/relationships/tags" Target="../tags/tag229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16.sv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../media/image15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36.xml"/><Relationship Id="rId10" Type="http://schemas.openxmlformats.org/officeDocument/2006/relationships/tags" Target="../tags/tag241.xml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image" Target="../media/image46.png"/><Relationship Id="rId3" Type="http://schemas.openxmlformats.org/officeDocument/2006/relationships/tags" Target="../tags/tag244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46.xml"/><Relationship Id="rId10" Type="http://schemas.openxmlformats.org/officeDocument/2006/relationships/image" Target="../media/image43.png"/><Relationship Id="rId4" Type="http://schemas.openxmlformats.org/officeDocument/2006/relationships/tags" Target="../tags/tag245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8.png"/><Relationship Id="rId3" Type="http://schemas.openxmlformats.org/officeDocument/2006/relationships/tags" Target="../tags/tag25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5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image" Target="../media/image44.PNG"/><Relationship Id="rId5" Type="http://schemas.openxmlformats.org/officeDocument/2006/relationships/tags" Target="../tags/tag252.xml"/><Relationship Id="rId10" Type="http://schemas.openxmlformats.org/officeDocument/2006/relationships/image" Target="../media/image43.png"/><Relationship Id="rId4" Type="http://schemas.openxmlformats.org/officeDocument/2006/relationships/tags" Target="../tags/tag251.xml"/><Relationship Id="rId9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9.png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12" Type="http://schemas.openxmlformats.org/officeDocument/2006/relationships/tags" Target="../tags/tag265.xml"/><Relationship Id="rId17" Type="http://schemas.openxmlformats.org/officeDocument/2006/relationships/image" Target="../media/image45.png"/><Relationship Id="rId2" Type="http://schemas.openxmlformats.org/officeDocument/2006/relationships/tags" Target="../tags/tag255.xml"/><Relationship Id="rId16" Type="http://schemas.openxmlformats.org/officeDocument/2006/relationships/image" Target="../media/image43.png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tags" Target="../tags/tag264.xml"/><Relationship Id="rId5" Type="http://schemas.openxmlformats.org/officeDocument/2006/relationships/tags" Target="../tags/tag258.xml"/><Relationship Id="rId15" Type="http://schemas.openxmlformats.org/officeDocument/2006/relationships/image" Target="../media/image16.svg"/><Relationship Id="rId10" Type="http://schemas.openxmlformats.org/officeDocument/2006/relationships/tags" Target="../tags/tag263.xml"/><Relationship Id="rId19" Type="http://schemas.openxmlformats.org/officeDocument/2006/relationships/image" Target="../media/image44.PNG"/><Relationship Id="rId4" Type="http://schemas.openxmlformats.org/officeDocument/2006/relationships/tags" Target="../tags/tag257.xml"/><Relationship Id="rId9" Type="http://schemas.openxmlformats.org/officeDocument/2006/relationships/tags" Target="../tags/tag262.xml"/><Relationship Id="rId1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6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5.pn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image" Target="../media/image44.PNG"/><Relationship Id="rId5" Type="http://schemas.openxmlformats.org/officeDocument/2006/relationships/tags" Target="../tags/tag270.xml"/><Relationship Id="rId10" Type="http://schemas.openxmlformats.org/officeDocument/2006/relationships/image" Target="../media/image43.png"/><Relationship Id="rId4" Type="http://schemas.openxmlformats.org/officeDocument/2006/relationships/tags" Target="../tags/tag269.xml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image" Target="../media/image15.png"/><Relationship Id="rId18" Type="http://schemas.openxmlformats.org/officeDocument/2006/relationships/image" Target="../media/image51.pn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5.png"/><Relationship Id="rId2" Type="http://schemas.openxmlformats.org/officeDocument/2006/relationships/tags" Target="../tags/tag273.xml"/><Relationship Id="rId16" Type="http://schemas.openxmlformats.org/officeDocument/2006/relationships/image" Target="../media/image50.jpe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image" Target="../media/image43.png"/><Relationship Id="rId10" Type="http://schemas.openxmlformats.org/officeDocument/2006/relationships/tags" Target="../tags/tag281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8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5.png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image" Target="../media/image44.PNG"/><Relationship Id="rId5" Type="http://schemas.openxmlformats.org/officeDocument/2006/relationships/tags" Target="../tags/tag287.xml"/><Relationship Id="rId10" Type="http://schemas.openxmlformats.org/officeDocument/2006/relationships/image" Target="../media/image43.png"/><Relationship Id="rId4" Type="http://schemas.openxmlformats.org/officeDocument/2006/relationships/tags" Target="../tags/tag286.xml"/><Relationship Id="rId9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1.xml"/><Relationship Id="rId7" Type="http://schemas.openxmlformats.org/officeDocument/2006/relationships/image" Target="../media/image15.png"/><Relationship Id="rId12" Type="http://schemas.openxmlformats.org/officeDocument/2006/relationships/image" Target="../media/image52.png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93.xml"/><Relationship Id="rId10" Type="http://schemas.openxmlformats.org/officeDocument/2006/relationships/image" Target="../media/image50.jpeg"/><Relationship Id="rId4" Type="http://schemas.openxmlformats.org/officeDocument/2006/relationships/tags" Target="../tags/tag292.xml"/><Relationship Id="rId9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6.xml"/><Relationship Id="rId7" Type="http://schemas.openxmlformats.org/officeDocument/2006/relationships/image" Target="../media/image15.png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98.xml"/><Relationship Id="rId10" Type="http://schemas.openxmlformats.org/officeDocument/2006/relationships/image" Target="../media/image43.png"/><Relationship Id="rId4" Type="http://schemas.openxmlformats.org/officeDocument/2006/relationships/tags" Target="../tags/tag297.xml"/><Relationship Id="rId9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5.png"/><Relationship Id="rId3" Type="http://schemas.openxmlformats.org/officeDocument/2006/relationships/tags" Target="../tags/tag30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4.png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image" Target="../media/image48.png"/><Relationship Id="rId5" Type="http://schemas.openxmlformats.org/officeDocument/2006/relationships/tags" Target="../tags/tag303.xml"/><Relationship Id="rId10" Type="http://schemas.openxmlformats.org/officeDocument/2006/relationships/image" Target="../media/image53.png"/><Relationship Id="rId4" Type="http://schemas.openxmlformats.org/officeDocument/2006/relationships/tags" Target="../tags/tag302.xml"/><Relationship Id="rId9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307.xml"/><Relationship Id="rId7" Type="http://schemas.openxmlformats.org/officeDocument/2006/relationships/image" Target="../media/image16.sv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image" Target="../media/image15.png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4.png"/><Relationship Id="rId4" Type="http://schemas.openxmlformats.org/officeDocument/2006/relationships/tags" Target="../tags/tag308.xml"/><Relationship Id="rId9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1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image" Target="../media/image5.png"/><Relationship Id="rId5" Type="http://schemas.openxmlformats.org/officeDocument/2006/relationships/tags" Target="../tags/tag313.xml"/><Relationship Id="rId10" Type="http://schemas.openxmlformats.org/officeDocument/2006/relationships/image" Target="../media/image4.svg"/><Relationship Id="rId4" Type="http://schemas.openxmlformats.org/officeDocument/2006/relationships/tags" Target="../tags/tag312.xml"/><Relationship Id="rId9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13" Type="http://schemas.openxmlformats.org/officeDocument/2006/relationships/image" Target="../media/image26.svg"/><Relationship Id="rId3" Type="http://schemas.openxmlformats.org/officeDocument/2006/relationships/tags" Target="../tags/tag317.xml"/><Relationship Id="rId7" Type="http://schemas.openxmlformats.org/officeDocument/2006/relationships/tags" Target="../tags/tag321.xml"/><Relationship Id="rId12" Type="http://schemas.openxmlformats.org/officeDocument/2006/relationships/image" Target="../media/image12.png"/><Relationship Id="rId2" Type="http://schemas.openxmlformats.org/officeDocument/2006/relationships/tags" Target="../tags/tag316.xml"/><Relationship Id="rId16" Type="http://schemas.openxmlformats.org/officeDocument/2006/relationships/image" Target="../media/image39.png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image" Target="../media/image2.jpeg"/><Relationship Id="rId5" Type="http://schemas.openxmlformats.org/officeDocument/2006/relationships/tags" Target="../tags/tag31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31.xml"/><Relationship Id="rId13" Type="http://schemas.openxmlformats.org/officeDocument/2006/relationships/image" Target="../media/image15.png"/><Relationship Id="rId3" Type="http://schemas.openxmlformats.org/officeDocument/2006/relationships/tags" Target="../tags/tag326.xml"/><Relationship Id="rId7" Type="http://schemas.openxmlformats.org/officeDocument/2006/relationships/tags" Target="../tags/tag330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11" Type="http://schemas.openxmlformats.org/officeDocument/2006/relationships/tags" Target="../tags/tag334.xml"/><Relationship Id="rId5" Type="http://schemas.openxmlformats.org/officeDocument/2006/relationships/tags" Target="../tags/tag328.xml"/><Relationship Id="rId15" Type="http://schemas.openxmlformats.org/officeDocument/2006/relationships/image" Target="../media/image57.jpeg"/><Relationship Id="rId10" Type="http://schemas.openxmlformats.org/officeDocument/2006/relationships/tags" Target="../tags/tag333.xml"/><Relationship Id="rId4" Type="http://schemas.openxmlformats.org/officeDocument/2006/relationships/tags" Target="../tags/tag327.xml"/><Relationship Id="rId9" Type="http://schemas.openxmlformats.org/officeDocument/2006/relationships/tags" Target="../tags/tag332.xml"/><Relationship Id="rId14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7.xml"/><Relationship Id="rId7" Type="http://schemas.openxmlformats.org/officeDocument/2006/relationships/image" Target="../media/image15.png"/><Relationship Id="rId2" Type="http://schemas.openxmlformats.org/officeDocument/2006/relationships/tags" Target="../tags/tag336.xml"/><Relationship Id="rId1" Type="http://schemas.openxmlformats.org/officeDocument/2006/relationships/tags" Target="../tags/tag33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9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342.xml"/><Relationship Id="rId7" Type="http://schemas.openxmlformats.org/officeDocument/2006/relationships/image" Target="../media/image16.sv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3.xml"/><Relationship Id="rId9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6.xml"/><Relationship Id="rId7" Type="http://schemas.openxmlformats.org/officeDocument/2006/relationships/image" Target="../media/image15.pn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8.xml"/><Relationship Id="rId10" Type="http://schemas.openxmlformats.org/officeDocument/2006/relationships/image" Target="../media/image60.jpeg"/><Relationship Id="rId4" Type="http://schemas.openxmlformats.org/officeDocument/2006/relationships/tags" Target="../tags/tag347.xml"/><Relationship Id="rId9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1.xml"/><Relationship Id="rId7" Type="http://schemas.openxmlformats.org/officeDocument/2006/relationships/image" Target="../media/image15.pn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9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image" Target="../media/image16.svg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image" Target="../media/image15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58.xml"/><Relationship Id="rId10" Type="http://schemas.openxmlformats.org/officeDocument/2006/relationships/tags" Target="../tags/tag363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4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6.xml"/><Relationship Id="rId7" Type="http://schemas.openxmlformats.org/officeDocument/2006/relationships/image" Target="../media/image15.png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8.xml"/><Relationship Id="rId4" Type="http://schemas.openxmlformats.org/officeDocument/2006/relationships/tags" Target="../tags/tag367.xml"/><Relationship Id="rId9" Type="http://schemas.openxmlformats.org/officeDocument/2006/relationships/image" Target="../media/image57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371.xml"/><Relationship Id="rId7" Type="http://schemas.openxmlformats.org/officeDocument/2006/relationships/image" Target="../media/image16.svg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2.xml"/><Relationship Id="rId9" Type="http://schemas.openxmlformats.org/officeDocument/2006/relationships/image" Target="../media/image6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5.xml"/><Relationship Id="rId7" Type="http://schemas.openxmlformats.org/officeDocument/2006/relationships/image" Target="../media/image15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7.xml"/><Relationship Id="rId10" Type="http://schemas.openxmlformats.org/officeDocument/2006/relationships/image" Target="../media/image60.jpeg"/><Relationship Id="rId4" Type="http://schemas.openxmlformats.org/officeDocument/2006/relationships/tags" Target="../tags/tag376.xml"/><Relationship Id="rId9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0.xml"/><Relationship Id="rId7" Type="http://schemas.openxmlformats.org/officeDocument/2006/relationships/image" Target="../media/image15.pn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2.xml"/><Relationship Id="rId4" Type="http://schemas.openxmlformats.org/officeDocument/2006/relationships/tags" Target="../tags/tag381.xml"/><Relationship Id="rId9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13" Type="http://schemas.openxmlformats.org/officeDocument/2006/relationships/image" Target="../media/image16.svg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12" Type="http://schemas.openxmlformats.org/officeDocument/2006/relationships/image" Target="../media/image15.png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87.xml"/><Relationship Id="rId10" Type="http://schemas.openxmlformats.org/officeDocument/2006/relationships/tags" Target="../tags/tag392.xml"/><Relationship Id="rId4" Type="http://schemas.openxmlformats.org/officeDocument/2006/relationships/tags" Target="../tags/tag386.xml"/><Relationship Id="rId9" Type="http://schemas.openxmlformats.org/officeDocument/2006/relationships/tags" Target="../tags/tag391.xml"/><Relationship Id="rId14" Type="http://schemas.openxmlformats.org/officeDocument/2006/relationships/image" Target="../media/image6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95.xml"/><Relationship Id="rId7" Type="http://schemas.openxmlformats.org/officeDocument/2006/relationships/tags" Target="../tags/tag399.xml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11" Type="http://schemas.openxmlformats.org/officeDocument/2006/relationships/image" Target="../media/image57.jpeg"/><Relationship Id="rId5" Type="http://schemas.openxmlformats.org/officeDocument/2006/relationships/tags" Target="../tags/tag397.xml"/><Relationship Id="rId10" Type="http://schemas.openxmlformats.org/officeDocument/2006/relationships/image" Target="../media/image16.svg"/><Relationship Id="rId4" Type="http://schemas.openxmlformats.org/officeDocument/2006/relationships/tags" Target="../tags/tag396.xml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402.xml"/><Relationship Id="rId7" Type="http://schemas.openxmlformats.org/officeDocument/2006/relationships/image" Target="../media/image16.sv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3.xml"/><Relationship Id="rId9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06.xml"/><Relationship Id="rId7" Type="http://schemas.openxmlformats.org/officeDocument/2006/relationships/image" Target="../media/image15.png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8.xml"/><Relationship Id="rId10" Type="http://schemas.openxmlformats.org/officeDocument/2006/relationships/image" Target="../media/image60.jpeg"/><Relationship Id="rId4" Type="http://schemas.openxmlformats.org/officeDocument/2006/relationships/tags" Target="../tags/tag407.xml"/><Relationship Id="rId9" Type="http://schemas.openxmlformats.org/officeDocument/2006/relationships/image" Target="../media/image3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11.xml"/><Relationship Id="rId7" Type="http://schemas.openxmlformats.org/officeDocument/2006/relationships/image" Target="../media/image15.png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9" Type="http://schemas.openxmlformats.org/officeDocument/2006/relationships/image" Target="../media/image6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21.xml"/><Relationship Id="rId13" Type="http://schemas.openxmlformats.org/officeDocument/2006/relationships/image" Target="../media/image16.svg"/><Relationship Id="rId3" Type="http://schemas.openxmlformats.org/officeDocument/2006/relationships/tags" Target="../tags/tag416.xml"/><Relationship Id="rId7" Type="http://schemas.openxmlformats.org/officeDocument/2006/relationships/tags" Target="../tags/tag420.xml"/><Relationship Id="rId12" Type="http://schemas.openxmlformats.org/officeDocument/2006/relationships/image" Target="../media/image15.png"/><Relationship Id="rId2" Type="http://schemas.openxmlformats.org/officeDocument/2006/relationships/tags" Target="../tags/tag415.xml"/><Relationship Id="rId1" Type="http://schemas.openxmlformats.org/officeDocument/2006/relationships/tags" Target="../tags/tag414.xml"/><Relationship Id="rId6" Type="http://schemas.openxmlformats.org/officeDocument/2006/relationships/tags" Target="../tags/tag41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8.xml"/><Relationship Id="rId10" Type="http://schemas.openxmlformats.org/officeDocument/2006/relationships/tags" Target="../tags/tag423.xml"/><Relationship Id="rId4" Type="http://schemas.openxmlformats.org/officeDocument/2006/relationships/tags" Target="../tags/tag417.xml"/><Relationship Id="rId9" Type="http://schemas.openxmlformats.org/officeDocument/2006/relationships/tags" Target="../tags/tag422.xml"/><Relationship Id="rId1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2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11" Type="http://schemas.openxmlformats.org/officeDocument/2006/relationships/image" Target="../media/image65.png"/><Relationship Id="rId5" Type="http://schemas.openxmlformats.org/officeDocument/2006/relationships/tags" Target="../tags/tag428.xml"/><Relationship Id="rId10" Type="http://schemas.openxmlformats.org/officeDocument/2006/relationships/image" Target="../media/image29.png"/><Relationship Id="rId4" Type="http://schemas.openxmlformats.org/officeDocument/2006/relationships/tags" Target="../tags/tag427.xml"/><Relationship Id="rId9" Type="http://schemas.openxmlformats.org/officeDocument/2006/relationships/image" Target="../media/image16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32.xml"/><Relationship Id="rId7" Type="http://schemas.openxmlformats.org/officeDocument/2006/relationships/image" Target="../media/image36.png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34.xml"/><Relationship Id="rId10" Type="http://schemas.openxmlformats.org/officeDocument/2006/relationships/image" Target="../media/image60.jpeg"/><Relationship Id="rId4" Type="http://schemas.openxmlformats.org/officeDocument/2006/relationships/tags" Target="../tags/tag433.xml"/><Relationship Id="rId9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42.xml"/><Relationship Id="rId13" Type="http://schemas.openxmlformats.org/officeDocument/2006/relationships/image" Target="../media/image23.jpeg"/><Relationship Id="rId3" Type="http://schemas.openxmlformats.org/officeDocument/2006/relationships/tags" Target="../tags/tag437.xml"/><Relationship Id="rId7" Type="http://schemas.openxmlformats.org/officeDocument/2006/relationships/tags" Target="../tags/tag441.xml"/><Relationship Id="rId12" Type="http://schemas.openxmlformats.org/officeDocument/2006/relationships/image" Target="../media/image16.svg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tags" Target="../tags/tag440.xml"/><Relationship Id="rId11" Type="http://schemas.openxmlformats.org/officeDocument/2006/relationships/image" Target="../media/image15.png"/><Relationship Id="rId5" Type="http://schemas.openxmlformats.org/officeDocument/2006/relationships/tags" Target="../tags/tag43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38.xml"/><Relationship Id="rId9" Type="http://schemas.openxmlformats.org/officeDocument/2006/relationships/tags" Target="../tags/tag443.xml"/><Relationship Id="rId1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51.xml"/><Relationship Id="rId13" Type="http://schemas.openxmlformats.org/officeDocument/2006/relationships/image" Target="../media/image23.jpeg"/><Relationship Id="rId3" Type="http://schemas.openxmlformats.org/officeDocument/2006/relationships/tags" Target="../tags/tag446.xml"/><Relationship Id="rId7" Type="http://schemas.openxmlformats.org/officeDocument/2006/relationships/tags" Target="../tags/tag450.xml"/><Relationship Id="rId12" Type="http://schemas.openxmlformats.org/officeDocument/2006/relationships/image" Target="../media/image16.svg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6" Type="http://schemas.openxmlformats.org/officeDocument/2006/relationships/tags" Target="../tags/tag449.xml"/><Relationship Id="rId11" Type="http://schemas.openxmlformats.org/officeDocument/2006/relationships/image" Target="../media/image15.png"/><Relationship Id="rId5" Type="http://schemas.openxmlformats.org/officeDocument/2006/relationships/tags" Target="../tags/tag44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47.xml"/><Relationship Id="rId9" Type="http://schemas.openxmlformats.org/officeDocument/2006/relationships/tags" Target="../tags/tag452.xml"/><Relationship Id="rId14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55.xml"/><Relationship Id="rId7" Type="http://schemas.openxmlformats.org/officeDocument/2006/relationships/image" Target="../media/image16.svg"/><Relationship Id="rId2" Type="http://schemas.openxmlformats.org/officeDocument/2006/relationships/tags" Target="../tags/tag454.xml"/><Relationship Id="rId1" Type="http://schemas.openxmlformats.org/officeDocument/2006/relationships/tags" Target="../tags/tag4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56.xml"/><Relationship Id="rId9" Type="http://schemas.openxmlformats.org/officeDocument/2006/relationships/image" Target="../media/image6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62.xml"/><Relationship Id="rId13" Type="http://schemas.openxmlformats.org/officeDocument/2006/relationships/tags" Target="../tags/tag467.xml"/><Relationship Id="rId18" Type="http://schemas.openxmlformats.org/officeDocument/2006/relationships/image" Target="../media/image46.png"/><Relationship Id="rId3" Type="http://schemas.openxmlformats.org/officeDocument/2006/relationships/tags" Target="../tags/tag459.xml"/><Relationship Id="rId7" Type="http://schemas.openxmlformats.org/officeDocument/2006/relationships/audio" Target="../media/media2.mp3"/><Relationship Id="rId12" Type="http://schemas.openxmlformats.org/officeDocument/2006/relationships/tags" Target="../tags/tag466.xml"/><Relationship Id="rId17" Type="http://schemas.openxmlformats.org/officeDocument/2006/relationships/image" Target="../media/image69.gif"/><Relationship Id="rId2" Type="http://schemas.openxmlformats.org/officeDocument/2006/relationships/tags" Target="../tags/tag458.xml"/><Relationship Id="rId16" Type="http://schemas.openxmlformats.org/officeDocument/2006/relationships/image" Target="../media/image16.svg"/><Relationship Id="rId1" Type="http://schemas.openxmlformats.org/officeDocument/2006/relationships/tags" Target="../tags/tag457.xml"/><Relationship Id="rId6" Type="http://schemas.microsoft.com/office/2007/relationships/media" Target="../media/media2.mp3"/><Relationship Id="rId11" Type="http://schemas.openxmlformats.org/officeDocument/2006/relationships/tags" Target="../tags/tag465.xml"/><Relationship Id="rId5" Type="http://schemas.openxmlformats.org/officeDocument/2006/relationships/tags" Target="../tags/tag461.xml"/><Relationship Id="rId15" Type="http://schemas.openxmlformats.org/officeDocument/2006/relationships/image" Target="../media/image15.png"/><Relationship Id="rId10" Type="http://schemas.openxmlformats.org/officeDocument/2006/relationships/tags" Target="../tags/tag464.xml"/><Relationship Id="rId4" Type="http://schemas.openxmlformats.org/officeDocument/2006/relationships/tags" Target="../tags/tag460.xml"/><Relationship Id="rId9" Type="http://schemas.openxmlformats.org/officeDocument/2006/relationships/tags" Target="../tags/tag463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13" Type="http://schemas.openxmlformats.org/officeDocument/2006/relationships/tags" Target="../tags/tag480.xml"/><Relationship Id="rId18" Type="http://schemas.openxmlformats.org/officeDocument/2006/relationships/image" Target="../media/image71.jpeg"/><Relationship Id="rId3" Type="http://schemas.openxmlformats.org/officeDocument/2006/relationships/tags" Target="../tags/tag470.xml"/><Relationship Id="rId21" Type="http://schemas.microsoft.com/office/2007/relationships/hdphoto" Target="../media/hdphoto1.wdp"/><Relationship Id="rId7" Type="http://schemas.openxmlformats.org/officeDocument/2006/relationships/tags" Target="../tags/tag474.xml"/><Relationship Id="rId12" Type="http://schemas.openxmlformats.org/officeDocument/2006/relationships/tags" Target="../tags/tag479.xml"/><Relationship Id="rId17" Type="http://schemas.openxmlformats.org/officeDocument/2006/relationships/image" Target="../media/image70.jpg"/><Relationship Id="rId2" Type="http://schemas.openxmlformats.org/officeDocument/2006/relationships/tags" Target="../tags/tag469.xml"/><Relationship Id="rId16" Type="http://schemas.openxmlformats.org/officeDocument/2006/relationships/image" Target="../media/image16.svg"/><Relationship Id="rId20" Type="http://schemas.openxmlformats.org/officeDocument/2006/relationships/image" Target="../media/image73.png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tags" Target="../tags/tag478.xml"/><Relationship Id="rId5" Type="http://schemas.openxmlformats.org/officeDocument/2006/relationships/tags" Target="../tags/tag472.xml"/><Relationship Id="rId15" Type="http://schemas.openxmlformats.org/officeDocument/2006/relationships/image" Target="../media/image15.png"/><Relationship Id="rId10" Type="http://schemas.openxmlformats.org/officeDocument/2006/relationships/tags" Target="../tags/tag477.xml"/><Relationship Id="rId19" Type="http://schemas.openxmlformats.org/officeDocument/2006/relationships/image" Target="../media/image72.jpg"/><Relationship Id="rId4" Type="http://schemas.openxmlformats.org/officeDocument/2006/relationships/tags" Target="../tags/tag471.xml"/><Relationship Id="rId9" Type="http://schemas.openxmlformats.org/officeDocument/2006/relationships/tags" Target="../tags/tag476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88.xml"/><Relationship Id="rId13" Type="http://schemas.openxmlformats.org/officeDocument/2006/relationships/image" Target="../media/image40.png"/><Relationship Id="rId3" Type="http://schemas.openxmlformats.org/officeDocument/2006/relationships/tags" Target="../tags/tag483.xml"/><Relationship Id="rId7" Type="http://schemas.openxmlformats.org/officeDocument/2006/relationships/tags" Target="../tags/tag487.xml"/><Relationship Id="rId12" Type="http://schemas.openxmlformats.org/officeDocument/2006/relationships/image" Target="../media/image16.sv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tags" Target="../tags/tag486.xml"/><Relationship Id="rId11" Type="http://schemas.openxmlformats.org/officeDocument/2006/relationships/image" Target="../media/image15.png"/><Relationship Id="rId5" Type="http://schemas.openxmlformats.org/officeDocument/2006/relationships/tags" Target="../tags/tag48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84.xml"/><Relationship Id="rId9" Type="http://schemas.openxmlformats.org/officeDocument/2006/relationships/tags" Target="../tags/tag48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2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5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049914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98904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629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48007A-1E11-D59F-CB7A-57C00E4689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50043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32BC120-F00A-407C-2405-954EF4B1C2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57663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69D95D9-1B4A-DD30-CF9E-D2CB197515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53853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1479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98463" y="2871788"/>
            <a:ext cx="757437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quel jour, aujourd’hui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Aujourd'hui, c’est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0824" y="303596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9683" y="4769290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76009" y="4673810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66AC8E8-3946-D787-897C-105CB22DD6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8117" y="3884946"/>
            <a:ext cx="2435446" cy="25171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AE643F5-43A7-2C05-5D73-A1BB1CE140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29874" y="2939135"/>
            <a:ext cx="2278009" cy="385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100387" y="6875805"/>
            <a:ext cx="2837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parasol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131012" y="6875218"/>
            <a:ext cx="2484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papi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76A0185-B0FA-68EA-91D6-2507CBD20C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08117" y="3884946"/>
            <a:ext cx="2435446" cy="25171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0BD78C3-0F75-AE29-37AE-4485C13481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29874" y="2939135"/>
            <a:ext cx="2278009" cy="385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quel jour, aujourd’hui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Aujourd'hui, c’est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110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quel jour, aujourd’hui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Aujourd'hui, c’est … .</a:t>
            </a:r>
          </a:p>
        </p:txBody>
      </p:sp>
    </p:spTree>
    <p:extLst>
      <p:ext uri="{BB962C8B-B14F-4D97-AF65-F5344CB8AC3E}">
        <p14:creationId xmlns:p14="http://schemas.microsoft.com/office/powerpoint/2010/main" val="4085860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31731236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657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2_S4_s1_Dialogue">
            <a:hlinkClick r:id="" action="ppaction://media"/>
            <a:extLst>
              <a:ext uri="{FF2B5EF4-FFF2-40B4-BE49-F238E27FC236}">
                <a16:creationId xmlns:a16="http://schemas.microsoft.com/office/drawing/2014/main" id="{502E911E-63AA-3CD6-C052-1C2A35BED81B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86765" y="830084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FE2863D-A85E-CC2B-C522-AC41A328DEB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</a:t>
                      </a:r>
                      <a:r>
                        <a:rPr lang="fr-FR" sz="18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. Écriture 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10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750"/>
                                  </p:stCondLst>
                                  <p:childTnLst>
                                    <p:set>
                                      <p:cBhvr>
                                        <p:cTn id="23" dur="2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Parcours_1_Pd2_S4_s1_Dialogue">
            <a:hlinkClick r:id="" action="ppaction://media"/>
            <a:extLst>
              <a:ext uri="{FF2B5EF4-FFF2-40B4-BE49-F238E27FC236}">
                <a16:creationId xmlns:a16="http://schemas.microsoft.com/office/drawing/2014/main" id="{502E911E-63AA-3CD6-C052-1C2A35BED81B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86765" y="830084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FE2863D-A85E-CC2B-C522-AC41A328DEB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60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4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750"/>
                                  </p:stCondLst>
                                  <p:childTnLst>
                                    <p:set>
                                      <p:cBhvr>
                                        <p:cTn id="23" dur="2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C’est quel jour, aujourd’hui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879080" y="2044085"/>
            <a:ext cx="4393883" cy="1530104"/>
          </a:xfrm>
          <a:prstGeom prst="wedgeEllipseCallout">
            <a:avLst>
              <a:gd name="adj1" fmla="val -11060"/>
              <a:gd name="adj2" fmla="val 8730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C’est quel jour, aujourd’hui ?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B6A70F7-7185-E9D7-FAF0-E144AF0B32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45654" y="6016068"/>
            <a:ext cx="1932860" cy="179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64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Aujourd’hui, c’est lundi.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700337" y="2095960"/>
            <a:ext cx="3914775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Aujourd’hui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c’est lundi.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CB289F65-5ABA-31CC-FA13-AEEE7D8EB7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79848A0-AE6E-32AD-13A2-CB30822802B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43258" y="6050456"/>
            <a:ext cx="2714417" cy="1177093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4A68002-13F1-29B2-504B-8915F5E7FA5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95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Tu as quelle matière aujourd’hui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29450" y="2085974"/>
            <a:ext cx="5729288" cy="1643097"/>
          </a:xfrm>
          <a:prstGeom prst="wedgeEllipseCallout">
            <a:avLst>
              <a:gd name="adj1" fmla="val -7133"/>
              <a:gd name="adj2" fmla="val 7781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as quelle matière aujourd’hui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278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Aujourd’hui, j’ai français.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97821" y="2095960"/>
            <a:ext cx="4645867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Aujourd’hui, j’ai français.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603323" y="4022528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CB289F65-5ABA-31CC-FA13-AEEE7D8EB7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5FF9505-2223-B61A-BF5D-6019A6F42A6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21546" y="5626163"/>
            <a:ext cx="2577583" cy="217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Et demain, tu as quelle matière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3285" y="4176583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560C1FF-779F-537E-F07F-090D793E169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1F5D6CA0-11A3-4FF5-8D1F-7B5EF028CAB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743837" y="2056427"/>
            <a:ext cx="4379674" cy="1801198"/>
          </a:xfrm>
          <a:prstGeom prst="wedgeEllipseCallout">
            <a:avLst>
              <a:gd name="adj1" fmla="val -8166"/>
              <a:gd name="adj2" fmla="val 6937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5BA173A-244C-2C95-0BA6-A7DF564BB221}"/>
              </a:ext>
            </a:extLst>
          </p:cNvPr>
          <p:cNvSpPr txBox="1"/>
          <p:nvPr/>
        </p:nvSpPr>
        <p:spPr>
          <a:xfrm>
            <a:off x="7860060" y="2344422"/>
            <a:ext cx="42634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demain, tu as quelle matière ?</a:t>
            </a:r>
          </a:p>
        </p:txBody>
      </p:sp>
    </p:spTree>
    <p:extLst>
      <p:ext uri="{BB962C8B-B14F-4D97-AF65-F5344CB8AC3E}">
        <p14:creationId xmlns:p14="http://schemas.microsoft.com/office/powerpoint/2010/main" val="37091003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« Demain, j’ai maths. »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35971" y="2205143"/>
            <a:ext cx="3442950" cy="1530104"/>
          </a:xfrm>
          <a:prstGeom prst="wedgeEllipseCallout">
            <a:avLst>
              <a:gd name="adj1" fmla="val 21469"/>
              <a:gd name="adj2" fmla="val 747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Demain, j’ai maths.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603323" y="4022528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56246705-90A0-9E0E-B0A5-66CB81D4A2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CB289F65-5ABA-31CC-FA13-AEEE7D8EB7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7879080" y="4781405"/>
            <a:ext cx="3357579" cy="428092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AB5439E-0D94-6C1B-CE93-D3F757F1B6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8580" y="5969223"/>
            <a:ext cx="2087633" cy="170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76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0BBED6-00F0-C0E0-AF8C-59A0E9DF8A4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782558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Dites ce que vous avez dans votre trousse et votre cartable.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3" name="ZoneTexte 4">
            <a:extLst>
              <a:ext uri="{FF2B5EF4-FFF2-40B4-BE49-F238E27FC236}">
                <a16:creationId xmlns:a16="http://schemas.microsoft.com/office/drawing/2014/main" id="{F3B32399-7F5A-8D7F-5014-B1E37CDD30D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031206" y="3426759"/>
            <a:ext cx="9241882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C’est quel jour, aujourd’hui 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Aujourd’hui, c’est … 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as quelle matière aujourd’hui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Aujourd’hui, j’ai … 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Et demain, tu as quelle matière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Demain, j’ai … 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B159F7-0A16-0318-F71B-74672BFDE4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1633" y="3194496"/>
            <a:ext cx="1270658" cy="11812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5E30BFA-0A6A-B19D-5553-B1FDA68DF0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1633" y="4872437"/>
            <a:ext cx="1054341" cy="118128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747A6C0-C627-BE4B-FF1F-B55463D124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2265" y="6550379"/>
            <a:ext cx="1103709" cy="119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D674772-C7D6-3408-877D-F88CFC615CE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4B634FB-4173-E9CF-0CDF-33866C0C20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76939" y="531831"/>
            <a:ext cx="112960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5AACEC-59DF-38C7-81D7-142623BBC0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5497781" y="4087466"/>
            <a:ext cx="4732070" cy="28897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BEB4573-B860-C814-41DF-D574BBC768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1633" y="3194496"/>
            <a:ext cx="1270658" cy="11812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DE3A5B5-6973-F070-0A4D-CF1B11CAC8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1633" y="4872437"/>
            <a:ext cx="1054341" cy="11812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518CC7-1417-5299-ED62-110881954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02265" y="6550379"/>
            <a:ext cx="1103709" cy="119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quel jour, aujourd’hui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Aujourd'hui, c’est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771775" y="4525823"/>
            <a:ext cx="932913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syllabes et des mots simples contenant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p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p. Elle fait le son «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p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7FF6291-5653-18A9-74C7-6598F621D0B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1474" y="2889036"/>
            <a:ext cx="1297304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34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p   </a:t>
            </a: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EBB02-66E0-BC44-CFBF-AF5753A0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14E5E26-49E5-0FCB-F3B0-F46A980E63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B024D-CEA4-67C4-A4AC-4802E01485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p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côté de la lettre a,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029A93-BA06-8D03-1EC6-48B90135A5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A249A3-48E7-2FD7-F1CE-277C58BD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181550-7BAB-5C91-6BA9-B25916E32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D833794-7CB8-68D8-239C-B3DDC7F998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5188" y="4157662"/>
            <a:ext cx="6905623" cy="372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4373349-82FB-8512-C06E-01778DD219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86DDE-0C38-2442-B190-8FC8739CE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9B05159-7D94-7B6F-8D5F-4A6FBBADAE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475785-5FBC-465F-00B5-E6895BCAB1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p/i  pi.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11DE31-7865-220A-1820-E45C43FD57C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08B8044-A2D7-7F67-A0D4-483F49F9DD0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54F224-2ED2-D149-DB93-42F7121796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43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E6036-A630-D7DD-E42B-C6E4DD74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DB669EF1-9808-41F3-9BAB-1C4A294EA7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BD3391-FDC1-061E-9D92-7910E8B973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pi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843364-F967-2886-634D-F6E552782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3514E71D-3E89-CDC9-5C79-6EC45B836A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913560-CEAA-E56B-7DCD-8C4B215DDC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4022" y="3702280"/>
            <a:ext cx="6407956" cy="434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53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176A-DEF3-12C6-4C45-48386D15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EBE6B1D2-0FD5-2941-58E6-B500EE898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370B2F-BCD9-C6EB-E554-57D0E4DAEA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F7283B-05B1-AA7E-3D00-5D0708BEB9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9E38599C-CFDA-1607-083B-25F5003074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0B1BD19-4F55-18FA-38F1-B21CE4E6D1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381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9A10-3C76-3D68-E860-4131A7A5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1233F29-1ED3-7B18-6B14-8D6F4FD93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97109A-C401-BC85-4410-7E79654DCBE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pi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3F6B1A-3A9D-22CC-AAEE-745967AF6A3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89C9F7-A65F-9A23-4D64-DC6F79BD03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F438A79-F916-3405-AE5E-3F6BD42489A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08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C0CD-274E-0F47-1F14-7FB4EBA3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A7977-F9D4-1C34-3FA6-B105D66470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179008-11B4-5199-4D88-9DC558B44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6998F1-35C8-409B-C711-4C31646220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F7DBBC-152B-83A9-1DD6-9A1FF189576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C236BE3-5ED4-6C55-BE9F-6A10ECB5AB1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8F1AD8-6EB0-3A0A-70CA-202C83062D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18B0F5-52A6-69DE-4702-AEAB54C5123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A9BBA4-B4AE-38C3-2329-F6AB5527CD8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1C15A0-4E0D-6C0C-3144-D61BB437DC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8EF22-C2ED-6F10-60E3-B139C9B4A3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ECFAD-9752-5FE6-8A58-A979EBD21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A017975-4883-29CB-AA3C-A4D9E630182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783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ABFF-2E02-B738-9B4B-CFC25BBAB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9B80A2E7-4CB9-EAE6-E13A-5E054B833CA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3370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papa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C9FD50F6-7190-01BA-A9AD-064D654D5E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F08315-65A5-8A19-0C5F-D772695CAF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mot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papa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0D4862-2433-FCD7-979F-AC61EAEBD76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0024CE-0CD3-BBB4-CDB0-9D990A07201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FE8D62C1-12E1-2211-D86F-AE1AFFDEAB1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125664" y="5689974"/>
            <a:ext cx="264274" cy="288607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416011E0-9053-125D-ABF5-20B48F714AF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8326064" y="5689973"/>
            <a:ext cx="264274" cy="288607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0513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4211-3FBB-3FAC-CF7E-7F64D921D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377F10B-AE5F-EF40-AB99-CDB60AE14E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E440A1-C7A5-5A18-F58F-DF7FA1A558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lnSpc>
                <a:spcPct val="150000"/>
              </a:lnSpc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le mot « papa 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4E9137-C154-58F0-A175-37050B00627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2792E22-3E0A-22A4-AA48-F1155372E9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817487" y="646795"/>
            <a:ext cx="1301897" cy="1238825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51FEC36-C01E-E331-857E-279657846C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9213" y="4486945"/>
            <a:ext cx="8577573" cy="31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928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6B425-341C-7A20-CF26-2A6CA68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9452C3A5-1354-1DC3-54A7-BCA2C86A18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C7E958-CF40-7840-1A24-D0BF880F47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C869A1-16DE-8823-F8EA-61EC53BA2C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BA2F964-142A-EE3C-C404-9FDE6F8264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3E4B72F-D347-C979-6DC6-DEAC8BFA7A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33371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B4E2-4D3B-F453-1365-4B866011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E757454-E503-7CE8-3B9E-E6EEBC53BC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2BE6B7-7B72-260B-C80A-C376A8634A1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le mot « papa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547D8D-8914-17BA-766D-11A7F357EC6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98A6664-A01B-F660-0585-14B7560341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2190CD3-3E30-3BA5-EEA1-3264E4A8C1E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3219896"/>
            <a:ext cx="1303020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4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papa</a:t>
            </a:r>
            <a:endParaRPr kumimoji="0" lang="fr-FR" sz="244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12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8AB9-4625-3BF2-A63D-8DE61ED0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68684-F582-8476-C964-8DE5FE2C0C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D960A8-03D5-01AC-092E-2C7C2C2925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BAC24B-CB93-525E-576C-B2F902A4E5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DF36CF3-74C9-1DEB-7943-22D68C661C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8825EF-09E1-8ECF-E161-35EA9372281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D0DD3D-ABE3-1548-77AF-26F0BB379C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4F6B69-50AB-49C0-8817-1A4A2C108C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B632DC-CCCB-E04B-BF3A-689BA469933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04D29-EFB7-374F-FB4D-83AC2FCD2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2BB15-9A97-0758-E5A1-2C09280E2B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F729B6-76DF-A667-49D5-38FE8CE2AA7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D0CA4F-EAF3-E162-0AB5-92E850B168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1441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vos crayons.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D2660F7-1C28-2BAA-46AB-54A105AABD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8313" y="1693201"/>
            <a:ext cx="5659374" cy="7993724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35.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86182" y="4500571"/>
            <a:ext cx="6143628" cy="3357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5624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des syllabes.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24871E2-F49D-2973-480A-8CF1B58E9C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396" y="3486057"/>
            <a:ext cx="12459780" cy="450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D590-3811-84ED-A70E-317470358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E82BCD-2D13-098B-86CA-D27BFC5E380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25BDFC-4591-FFB9-0BD4-96B65A996BB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D322155-D78D-89C0-88EE-7B4C34497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A0E50E82-50A1-2B29-6A15-E342460AE5E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1597C8B7-E8D3-A74E-13EE-64C051092F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256B40E7-0CC7-3D30-C857-D4F4A3B7A60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9AA089-CFEF-BE6B-225A-1028AD3DBD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8DC1E6A2-72A9-AF21-5BD6-8EE70CD121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650EE7-D090-58E3-72FE-4BB4CD8FB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3.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un mot : papou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E91056D-C160-4E7F-8A95-BEE6E07A06B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A2079A-AABF-C4F9-37DC-70A94915B4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3CBC5D-E8AF-7058-5841-89EACDBCD22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47893" y="3022100"/>
            <a:ext cx="7220214" cy="49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72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24F60-6D1F-6C4B-1936-9F348F594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78EC96D-312F-82CA-AD9B-6CF50785CC5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71CED5-3E30-B1B8-CF76-DD98540ACD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une phrase : Papa a un polo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2998BD8-C111-67E9-E2AE-8D3C3A183EF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DE49149-0D05-C271-FA74-226BFB20C0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7218B8-004B-6023-F943-28E7E4F702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1690" y="3058294"/>
            <a:ext cx="7072619" cy="487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303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conjugaison,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14912</TotalTime>
  <Words>1611</Words>
  <PresentationFormat>Personnalisé</PresentationFormat>
  <Paragraphs>326</Paragraphs>
  <Slides>61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61</vt:i4>
      </vt:variant>
    </vt:vector>
  </HeadingPairs>
  <TitlesOfParts>
    <vt:vector size="72" baseType="lpstr">
      <vt:lpstr>Calibri </vt:lpstr>
      <vt:lpstr>Arial</vt:lpstr>
      <vt:lpstr>Carelia</vt:lpstr>
      <vt:lpstr>Dosis Bold</vt:lpstr>
      <vt:lpstr>Calibri</vt:lpstr>
      <vt:lpstr>KG Primary Penmanship Alt</vt:lpstr>
      <vt:lpstr>Dosis</vt:lpstr>
      <vt:lpstr>Cambria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2025-07-21T08:56:46Z</dcterms:modified>
</cp:coreProperties>
</file>