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2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34806077" r:id="rId8"/>
    <p:sldId id="2147482704" r:id="rId9"/>
    <p:sldId id="2147482846" r:id="rId10"/>
    <p:sldId id="2147482672" r:id="rId11"/>
    <p:sldId id="2147482685" r:id="rId12"/>
    <p:sldId id="2147482705" r:id="rId13"/>
    <p:sldId id="2134805394" r:id="rId14"/>
    <p:sldId id="2147482795" r:id="rId15"/>
    <p:sldId id="2147482735" r:id="rId16"/>
    <p:sldId id="2147482736" r:id="rId17"/>
    <p:sldId id="2147482755" r:id="rId18"/>
    <p:sldId id="2147482756" r:id="rId19"/>
    <p:sldId id="2147482793" r:id="rId20"/>
    <p:sldId id="2147482794" r:id="rId21"/>
    <p:sldId id="2147482472" r:id="rId22"/>
    <p:sldId id="2147482529" r:id="rId23"/>
    <p:sldId id="2147482850" r:id="rId24"/>
    <p:sldId id="2147482851" r:id="rId25"/>
    <p:sldId id="2147482514" r:id="rId26"/>
    <p:sldId id="2134806092" r:id="rId27"/>
    <p:sldId id="391" r:id="rId28"/>
    <p:sldId id="412" r:id="rId29"/>
    <p:sldId id="413" r:id="rId30"/>
    <p:sldId id="2147482798" r:id="rId31"/>
    <p:sldId id="2147482796" r:id="rId32"/>
    <p:sldId id="2147482799" r:id="rId33"/>
    <p:sldId id="2147482858" r:id="rId34"/>
    <p:sldId id="2134808448" r:id="rId35"/>
    <p:sldId id="2134808449" r:id="rId36"/>
    <p:sldId id="2147482757" r:id="rId37"/>
    <p:sldId id="2147482523" r:id="rId38"/>
    <p:sldId id="2147482857" r:id="rId39"/>
    <p:sldId id="2147482852" r:id="rId40"/>
    <p:sldId id="2147482862" r:id="rId41"/>
    <p:sldId id="2147482778" r:id="rId42"/>
    <p:sldId id="2134805161" r:id="rId43"/>
    <p:sldId id="2134805162" r:id="rId44"/>
    <p:sldId id="2147482859" r:id="rId45"/>
    <p:sldId id="2147482860" r:id="rId46"/>
    <p:sldId id="2147482861" r:id="rId47"/>
    <p:sldId id="2147482706" r:id="rId48"/>
    <p:sldId id="2147482707" r:id="rId49"/>
    <p:sldId id="2147482722" r:id="rId50"/>
    <p:sldId id="2147482567" r:id="rId51"/>
    <p:sldId id="2147482716" r:id="rId52"/>
    <p:sldId id="2147482717" r:id="rId53"/>
    <p:sldId id="2147482718" r:id="rId54"/>
    <p:sldId id="2147482719" r:id="rId55"/>
    <p:sldId id="2147482720" r:id="rId56"/>
    <p:sldId id="2147482721" r:id="rId57"/>
    <p:sldId id="2147482449" r:id="rId58"/>
    <p:sldId id="2147482575" r:id="rId59"/>
    <p:sldId id="2147482576" r:id="rId60"/>
    <p:sldId id="2147482732" r:id="rId61"/>
    <p:sldId id="2147482573" r:id="rId62"/>
    <p:sldId id="2147482574" r:id="rId63"/>
    <p:sldId id="2147482485" r:id="rId64"/>
    <p:sldId id="2134805104" r:id="rId65"/>
    <p:sldId id="2134805105" r:id="rId66"/>
    <p:sldId id="2134805106" r:id="rId67"/>
    <p:sldId id="2147482462" r:id="rId68"/>
    <p:sldId id="2147482463" r:id="rId69"/>
    <p:sldId id="2147482470" r:id="rId70"/>
    <p:sldId id="2147482471" r:id="rId71"/>
    <p:sldId id="2147482863" r:id="rId72"/>
    <p:sldId id="2147482864" r:id="rId73"/>
    <p:sldId id="2147482464" r:id="rId74"/>
    <p:sldId id="2147482465" r:id="rId75"/>
    <p:sldId id="2147482466" r:id="rId76"/>
    <p:sldId id="2147482467" r:id="rId77"/>
    <p:sldId id="2147482468" r:id="rId78"/>
    <p:sldId id="2147482469" r:id="rId79"/>
    <p:sldId id="2147482865" r:id="rId80"/>
    <p:sldId id="2147482866" r:id="rId81"/>
    <p:sldId id="2134805113" r:id="rId82"/>
    <p:sldId id="2134805120" r:id="rId83"/>
    <p:sldId id="2134805121" r:id="rId84"/>
    <p:sldId id="2134805122" r:id="rId85"/>
    <p:sldId id="2134805123" r:id="rId86"/>
    <p:sldId id="2134805124" r:id="rId87"/>
    <p:sldId id="2147482875" r:id="rId88"/>
    <p:sldId id="2147482876" r:id="rId89"/>
    <p:sldId id="2147482873" r:id="rId90"/>
    <p:sldId id="2147482874" r:id="rId91"/>
    <p:sldId id="2134805129" r:id="rId92"/>
    <p:sldId id="2134805130" r:id="rId93"/>
    <p:sldId id="2147482871" r:id="rId94"/>
    <p:sldId id="2147482869" r:id="rId95"/>
    <p:sldId id="2147482872" r:id="rId96"/>
    <p:sldId id="2147482870" r:id="rId97"/>
    <p:sldId id="2147482723" r:id="rId98"/>
    <p:sldId id="2147482545" r:id="rId99"/>
    <p:sldId id="2147482867" r:id="rId100"/>
    <p:sldId id="2147482802" r:id="rId101"/>
    <p:sldId id="2147482868" r:id="rId102"/>
    <p:sldId id="2147482547" r:id="rId103"/>
    <p:sldId id="2147482525" r:id="rId104"/>
    <p:sldId id="2147482725" r:id="rId105"/>
    <p:sldId id="2134805103" r:id="rId106"/>
    <p:sldId id="2134805139" r:id="rId107"/>
    <p:sldId id="2147482877" r:id="rId108"/>
    <p:sldId id="2147482766" r:id="rId109"/>
    <p:sldId id="2147482878" r:id="rId110"/>
    <p:sldId id="2134805145" r:id="rId111"/>
    <p:sldId id="2147482879" r:id="rId112"/>
    <p:sldId id="2134805146" r:id="rId113"/>
    <p:sldId id="2147482880" r:id="rId114"/>
    <p:sldId id="2147482882" r:id="rId115"/>
    <p:sldId id="2147482726" r:id="rId116"/>
    <p:sldId id="2147482883" r:id="rId117"/>
    <p:sldId id="2134808468" r:id="rId118"/>
    <p:sldId id="2147482727" r:id="rId119"/>
    <p:sldId id="2147482824" r:id="rId120"/>
    <p:sldId id="2134805243" r:id="rId121"/>
    <p:sldId id="2147482768" r:id="rId122"/>
    <p:sldId id="2134805255" r:id="rId123"/>
    <p:sldId id="2147482826" r:id="rId124"/>
    <p:sldId id="2147482827" r:id="rId125"/>
    <p:sldId id="2147482884" r:id="rId126"/>
    <p:sldId id="2147482856" r:id="rId127"/>
    <p:sldId id="2147482885" r:id="rId128"/>
    <p:sldId id="2147482886" r:id="rId129"/>
    <p:sldId id="2147482887" r:id="rId130"/>
    <p:sldId id="2147482841" r:id="rId131"/>
    <p:sldId id="2147482842" r:id="rId132"/>
    <p:sldId id="2147482548" r:id="rId133"/>
    <p:sldId id="2147482538" r:id="rId134"/>
    <p:sldId id="2147482745" r:id="rId135"/>
    <p:sldId id="2147482537" r:id="rId136"/>
    <p:sldId id="2147482497" r:id="rId137"/>
    <p:sldId id="2147482500" r:id="rId138"/>
    <p:sldId id="2147482728" r:id="rId139"/>
    <p:sldId id="2147482486" r:id="rId140"/>
    <p:sldId id="2147482484" r:id="rId141"/>
    <p:sldId id="2147482521" r:id="rId142"/>
    <p:sldId id="2147482791" r:id="rId143"/>
    <p:sldId id="2147482492" r:id="rId144"/>
    <p:sldId id="2147482792" r:id="rId145"/>
    <p:sldId id="2147482491" r:id="rId146"/>
    <p:sldId id="2147482540" r:id="rId147"/>
    <p:sldId id="2147482729" r:id="rId148"/>
    <p:sldId id="2134804709" r:id="rId149"/>
    <p:sldId id="2134804711" r:id="rId150"/>
    <p:sldId id="2147482752" r:id="rId151"/>
    <p:sldId id="2147482753" r:id="rId152"/>
    <p:sldId id="2147482494" r:id="rId153"/>
    <p:sldId id="2147482730" r:id="rId154"/>
    <p:sldId id="2147482519" r:id="rId155"/>
    <p:sldId id="2134807344" r:id="rId156"/>
    <p:sldId id="2147482668" r:id="rId157"/>
    <p:sldId id="2147482505" r:id="rId158"/>
    <p:sldId id="2134804803" r:id="rId159"/>
    <p:sldId id="700" r:id="rId160"/>
    <p:sldId id="701" r:id="rId161"/>
  </p:sldIdLst>
  <p:sldSz cx="13716000" cy="10287000"/>
  <p:notesSz cx="6858000" cy="9144000"/>
  <p:embeddedFontLst>
    <p:embeddedFont>
      <p:font typeface="Amasis MT Pro" panose="02040504050005020304" pitchFamily="18" charset="0"/>
      <p:regular r:id="rId163"/>
      <p:bold r:id="rId164"/>
      <p:italic r:id="rId165"/>
      <p:boldItalic r:id="rId166"/>
    </p:embeddedFont>
    <p:embeddedFont>
      <p:font typeface="Arimo Italics" panose="020B0604020202020204" charset="0"/>
      <p:regular r:id="rId167"/>
      <p:italic r:id="rId168"/>
    </p:embeddedFont>
    <p:embeddedFont>
      <p:font typeface="Carelia" panose="020B0604020202020204" charset="0"/>
      <p:regular r:id="rId169"/>
    </p:embeddedFont>
    <p:embeddedFont>
      <p:font typeface="Daytona Condensed" panose="020B0506030503040204" pitchFamily="34" charset="0"/>
      <p:regular r:id="rId170"/>
    </p:embeddedFont>
    <p:embeddedFont>
      <p:font typeface="Dosis" panose="02010703020202060003" pitchFamily="2" charset="0"/>
      <p:regular r:id="rId171"/>
      <p:bold r:id="rId172"/>
    </p:embeddedFont>
    <p:embeddedFont>
      <p:font typeface="Dosis Bold" panose="020B0604020202020204" charset="0"/>
      <p:regular r:id="rId173"/>
      <p:bold r:id="rId174"/>
    </p:embeddedFont>
    <p:embeddedFont>
      <p:font typeface="Microsoft Uighur" panose="02000000000000000000" pitchFamily="2" charset="-78"/>
      <p:regular r:id="rId175"/>
      <p:bold r:id="rId1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34806077"/>
            <p14:sldId id="2147482704"/>
            <p14:sldId id="2147482846"/>
            <p14:sldId id="2147482672"/>
            <p14:sldId id="2147482685"/>
            <p14:sldId id="2147482705"/>
            <p14:sldId id="2134805394"/>
            <p14:sldId id="2147482795"/>
            <p14:sldId id="2147482735"/>
            <p14:sldId id="2147482736"/>
            <p14:sldId id="2147482755"/>
            <p14:sldId id="2147482756"/>
            <p14:sldId id="2147482793"/>
            <p14:sldId id="2147482794"/>
            <p14:sldId id="2147482472"/>
            <p14:sldId id="2147482529"/>
            <p14:sldId id="2147482850"/>
            <p14:sldId id="2147482851"/>
            <p14:sldId id="2147482514"/>
            <p14:sldId id="2134806092"/>
            <p14:sldId id="391"/>
            <p14:sldId id="412"/>
            <p14:sldId id="413"/>
            <p14:sldId id="2147482798"/>
            <p14:sldId id="2147482796"/>
            <p14:sldId id="2147482799"/>
            <p14:sldId id="2147482858"/>
            <p14:sldId id="2134808448"/>
            <p14:sldId id="2134808449"/>
            <p14:sldId id="2147482757"/>
            <p14:sldId id="2147482523"/>
            <p14:sldId id="2147482857"/>
            <p14:sldId id="2147482852"/>
            <p14:sldId id="2147482862"/>
            <p14:sldId id="2147482778"/>
            <p14:sldId id="2134805161"/>
            <p14:sldId id="2134805162"/>
            <p14:sldId id="2147482859"/>
            <p14:sldId id="2147482860"/>
            <p14:sldId id="2147482861"/>
            <p14:sldId id="2147482706"/>
            <p14:sldId id="2147482707"/>
            <p14:sldId id="2147482722"/>
            <p14:sldId id="2147482567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449"/>
            <p14:sldId id="2147482575"/>
            <p14:sldId id="2147482576"/>
            <p14:sldId id="2147482732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2"/>
            <p14:sldId id="2147482463"/>
            <p14:sldId id="2147482470"/>
            <p14:sldId id="2147482471"/>
            <p14:sldId id="2147482863"/>
            <p14:sldId id="2147482864"/>
            <p14:sldId id="2147482464"/>
            <p14:sldId id="2147482465"/>
            <p14:sldId id="2147482466"/>
            <p14:sldId id="2147482467"/>
            <p14:sldId id="2147482468"/>
            <p14:sldId id="2147482469"/>
            <p14:sldId id="2147482865"/>
            <p14:sldId id="2147482866"/>
            <p14:sldId id="2134805113"/>
            <p14:sldId id="2134805120"/>
            <p14:sldId id="2134805121"/>
            <p14:sldId id="2134805122"/>
            <p14:sldId id="2134805123"/>
            <p14:sldId id="2134805124"/>
            <p14:sldId id="2147482875"/>
            <p14:sldId id="2147482876"/>
            <p14:sldId id="2147482873"/>
            <p14:sldId id="2147482874"/>
            <p14:sldId id="2134805129"/>
            <p14:sldId id="2134805130"/>
            <p14:sldId id="2147482871"/>
            <p14:sldId id="2147482869"/>
            <p14:sldId id="2147482872"/>
            <p14:sldId id="2147482870"/>
            <p14:sldId id="2147482723"/>
            <p14:sldId id="2147482545"/>
            <p14:sldId id="2147482867"/>
            <p14:sldId id="2147482802"/>
            <p14:sldId id="2147482868"/>
            <p14:sldId id="2147482547"/>
            <p14:sldId id="2147482525"/>
            <p14:sldId id="2147482725"/>
            <p14:sldId id="2134805103"/>
            <p14:sldId id="2134805139"/>
            <p14:sldId id="2147482877"/>
            <p14:sldId id="2147482766"/>
            <p14:sldId id="2147482878"/>
            <p14:sldId id="2134805145"/>
            <p14:sldId id="2147482879"/>
            <p14:sldId id="2134805146"/>
            <p14:sldId id="2147482880"/>
            <p14:sldId id="2147482882"/>
            <p14:sldId id="2147482726"/>
            <p14:sldId id="2147482883"/>
            <p14:sldId id="2134808468"/>
            <p14:sldId id="2147482727"/>
            <p14:sldId id="2147482824"/>
            <p14:sldId id="2134805243"/>
            <p14:sldId id="2147482768"/>
            <p14:sldId id="2134805255"/>
            <p14:sldId id="2147482826"/>
            <p14:sldId id="2147482827"/>
            <p14:sldId id="2147482884"/>
            <p14:sldId id="2147482856"/>
            <p14:sldId id="2147482885"/>
            <p14:sldId id="2147482886"/>
            <p14:sldId id="2147482887"/>
            <p14:sldId id="2147482841"/>
            <p14:sldId id="2147482842"/>
            <p14:sldId id="2147482548"/>
            <p14:sldId id="2147482538"/>
            <p14:sldId id="2147482745"/>
            <p14:sldId id="2147482537"/>
            <p14:sldId id="2147482497"/>
            <p14:sldId id="2147482500"/>
            <p14:sldId id="2147482728"/>
            <p14:sldId id="2147482486"/>
            <p14:sldId id="2147482484"/>
            <p14:sldId id="2147482521"/>
            <p14:sldId id="2147482791"/>
            <p14:sldId id="2147482492"/>
            <p14:sldId id="2147482792"/>
            <p14:sldId id="2147482491"/>
            <p14:sldId id="2147482540"/>
            <p14:sldId id="2147482729"/>
            <p14:sldId id="2134804709"/>
            <p14:sldId id="2134804711"/>
            <p14:sldId id="2147482752"/>
            <p14:sldId id="2147482753"/>
            <p14:sldId id="2147482494"/>
            <p14:sldId id="2147482730"/>
            <p14:sldId id="2147482519"/>
            <p14:sldId id="2134807344"/>
            <p14:sldId id="2147482668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31" y="5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font" Target="fonts/font8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microsoft.com/office/2015/10/relationships/revisionInfo" Target="revisionInfo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font" Target="fonts/font9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presProps" Target="presProps.xml"/><Relationship Id="rId172" Type="http://schemas.openxmlformats.org/officeDocument/2006/relationships/font" Target="fonts/font10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font" Target="fonts/font12.fntdata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2.fntdata"/><Relationship Id="rId16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font" Target="fonts/font13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3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font" Target="fonts/font14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08/10/2025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3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6.xml"/><Relationship Id="rId4" Type="http://schemas.openxmlformats.org/officeDocument/2006/relationships/image" Target="../media/image27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4" Type="http://schemas.openxmlformats.org/officeDocument/2006/relationships/image" Target="../media/image27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4" Type="http://schemas.openxmlformats.org/officeDocument/2006/relationships/image" Target="../media/image27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4" Type="http://schemas.openxmlformats.org/officeDocument/2006/relationships/image" Target="../media/image27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4" Type="http://schemas.openxmlformats.org/officeDocument/2006/relationships/image" Target="../media/image27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5" Type="http://schemas.openxmlformats.org/officeDocument/2006/relationships/image" Target="../media/image108.jpeg"/><Relationship Id="rId4" Type="http://schemas.openxmlformats.org/officeDocument/2006/relationships/image" Target="../media/image27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5" Type="http://schemas.openxmlformats.org/officeDocument/2006/relationships/image" Target="../media/image108.jpeg"/><Relationship Id="rId4" Type="http://schemas.openxmlformats.org/officeDocument/2006/relationships/image" Target="../media/image27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5" Type="http://schemas.openxmlformats.org/officeDocument/2006/relationships/image" Target="../media/image38.jpe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2.xml"/><Relationship Id="rId4" Type="http://schemas.openxmlformats.org/officeDocument/2006/relationships/image" Target="../media/image27.sv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7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4" Type="http://schemas.openxmlformats.org/officeDocument/2006/relationships/image" Target="../media/image27.sv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7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7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11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image" Target="../media/image11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microsoft.com/office/2007/relationships/hdphoto" Target="../media/hdphoto1.wdp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6" Type="http://schemas.openxmlformats.org/officeDocument/2006/relationships/image" Target="../media/image117.png"/><Relationship Id="rId5" Type="http://schemas.openxmlformats.org/officeDocument/2006/relationships/image" Target="../media/image38.jpe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1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image" Target="../media/image12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image" Target="../media/image12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2.xml"/><Relationship Id="rId6" Type="http://schemas.openxmlformats.org/officeDocument/2006/relationships/image" Target="../media/image119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microsoft.com/office/2007/relationships/hdphoto" Target="../media/hdphoto1.wdp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3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4.xml"/><Relationship Id="rId6" Type="http://schemas.openxmlformats.org/officeDocument/2006/relationships/image" Target="../media/image112.png"/><Relationship Id="rId5" Type="http://schemas.openxmlformats.org/officeDocument/2006/relationships/image" Target="../media/image122.jpe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39.png"/><Relationship Id="rId4" Type="http://schemas.openxmlformats.org/officeDocument/2006/relationships/image" Target="../media/image27.sv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5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6.xml"/><Relationship Id="rId6" Type="http://schemas.openxmlformats.org/officeDocument/2006/relationships/image" Target="../media/image113.png"/><Relationship Id="rId5" Type="http://schemas.openxmlformats.org/officeDocument/2006/relationships/image" Target="../media/image122.jpeg"/><Relationship Id="rId4" Type="http://schemas.openxmlformats.org/officeDocument/2006/relationships/image" Target="../media/image27.sv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7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8.xml"/><Relationship Id="rId6" Type="http://schemas.openxmlformats.org/officeDocument/2006/relationships/image" Target="../media/image122.jpeg"/><Relationship Id="rId5" Type="http://schemas.openxmlformats.org/officeDocument/2006/relationships/image" Target="../media/image123.png"/><Relationship Id="rId4" Type="http://schemas.openxmlformats.org/officeDocument/2006/relationships/image" Target="../media/image27.sv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image" Target="../media/image125.png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image" Target="../media/image27.sv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image" Target="../media/image26.png"/><Relationship Id="rId5" Type="http://schemas.openxmlformats.org/officeDocument/2006/relationships/tags" Target="../tags/tag25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image" Target="../media/image90.jpe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12" Type="http://schemas.openxmlformats.org/officeDocument/2006/relationships/image" Target="../media/image125.png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image" Target="../media/image27.svg"/><Relationship Id="rId5" Type="http://schemas.openxmlformats.org/officeDocument/2006/relationships/tags" Target="../tags/tag262.xml"/><Relationship Id="rId10" Type="http://schemas.openxmlformats.org/officeDocument/2006/relationships/image" Target="../media/image26.png"/><Relationship Id="rId4" Type="http://schemas.openxmlformats.org/officeDocument/2006/relationships/tags" Target="../tags/tag261.xml"/><Relationship Id="rId9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image" Target="../media/image7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2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svg"/><Relationship Id="rId5" Type="http://schemas.openxmlformats.org/officeDocument/2006/relationships/image" Target="../media/image5.png"/><Relationship Id="rId10" Type="http://schemas.openxmlformats.org/officeDocument/2006/relationships/image" Target="../media/image130.svg"/><Relationship Id="rId4" Type="http://schemas.openxmlformats.org/officeDocument/2006/relationships/image" Target="../media/image127.svg"/><Relationship Id="rId9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40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41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43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6.sv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5.png"/><Relationship Id="rId5" Type="http://schemas.openxmlformats.org/officeDocument/2006/relationships/tags" Target="../tags/tag55.xml"/><Relationship Id="rId15" Type="http://schemas.openxmlformats.org/officeDocument/2006/relationships/image" Target="../media/image45.png"/><Relationship Id="rId10" Type="http://schemas.openxmlformats.org/officeDocument/2006/relationships/image" Target="../media/image4.jpeg"/><Relationship Id="rId4" Type="http://schemas.openxmlformats.org/officeDocument/2006/relationships/tags" Target="../tags/tag5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8.jpeg"/><Relationship Id="rId10" Type="http://schemas.openxmlformats.org/officeDocument/2006/relationships/image" Target="../media/image50.png"/><Relationship Id="rId4" Type="http://schemas.openxmlformats.org/officeDocument/2006/relationships/image" Target="../media/image27.sv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5" Type="http://schemas.openxmlformats.org/officeDocument/2006/relationships/image" Target="../media/image47.png"/><Relationship Id="rId4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53.png"/><Relationship Id="rId4" Type="http://schemas.openxmlformats.org/officeDocument/2006/relationships/image" Target="../media/image2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56.png"/><Relationship Id="rId4" Type="http://schemas.openxmlformats.org/officeDocument/2006/relationships/image" Target="../media/image2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50.png"/><Relationship Id="rId4" Type="http://schemas.openxmlformats.org/officeDocument/2006/relationships/image" Target="../media/image2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5" Type="http://schemas.openxmlformats.org/officeDocument/2006/relationships/image" Target="../media/image60.png"/><Relationship Id="rId4" Type="http://schemas.openxmlformats.org/officeDocument/2006/relationships/image" Target="../media/image2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61.png"/><Relationship Id="rId4" Type="http://schemas.openxmlformats.org/officeDocument/2006/relationships/image" Target="../media/image27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62.png"/><Relationship Id="rId4" Type="http://schemas.openxmlformats.org/officeDocument/2006/relationships/image" Target="../media/image2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5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0.xml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jpe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70.png"/><Relationship Id="rId11" Type="http://schemas.openxmlformats.org/officeDocument/2006/relationships/image" Target="../media/image51.png"/><Relationship Id="rId5" Type="http://schemas.openxmlformats.org/officeDocument/2006/relationships/image" Target="../media/image69.png"/><Relationship Id="rId10" Type="http://schemas.openxmlformats.org/officeDocument/2006/relationships/image" Target="../media/image50.png"/><Relationship Id="rId4" Type="http://schemas.openxmlformats.org/officeDocument/2006/relationships/image" Target="../media/image27.svg"/><Relationship Id="rId9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12" Type="http://schemas.openxmlformats.org/officeDocument/2006/relationships/image" Target="../media/image47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27.svg"/><Relationship Id="rId11" Type="http://schemas.openxmlformats.org/officeDocument/2006/relationships/image" Target="../media/image51.png"/><Relationship Id="rId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73.png"/><Relationship Id="rId9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7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image" Target="../media/image74.png"/><Relationship Id="rId5" Type="http://schemas.openxmlformats.org/officeDocument/2006/relationships/image" Target="../media/image27.svg"/><Relationship Id="rId10" Type="http://schemas.openxmlformats.org/officeDocument/2006/relationships/image" Target="../media/image51.png"/><Relationship Id="rId4" Type="http://schemas.openxmlformats.org/officeDocument/2006/relationships/image" Target="../media/image26.png"/><Relationship Id="rId9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0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image" Target="../media/image50.png"/><Relationship Id="rId5" Type="http://schemas.openxmlformats.org/officeDocument/2006/relationships/image" Target="../media/image71.png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75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27.svg"/><Relationship Id="rId2" Type="http://schemas.openxmlformats.org/officeDocument/2006/relationships/tags" Target="../tags/tag100.xml"/><Relationship Id="rId16" Type="http://schemas.openxmlformats.org/officeDocument/2006/relationships/image" Target="../media/image78.pn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26.png"/><Relationship Id="rId5" Type="http://schemas.openxmlformats.org/officeDocument/2006/relationships/tags" Target="../tags/tag103.xml"/><Relationship Id="rId15" Type="http://schemas.openxmlformats.org/officeDocument/2006/relationships/image" Target="../media/image77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0.jpeg"/><Relationship Id="rId3" Type="http://schemas.openxmlformats.org/officeDocument/2006/relationships/tags" Target="../tags/tag18.xml"/><Relationship Id="rId21" Type="http://schemas.openxmlformats.org/officeDocument/2006/relationships/image" Target="../media/image23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media" Target="../media/media1.mp3"/><Relationship Id="rId7" Type="http://schemas.openxmlformats.org/officeDocument/2006/relationships/image" Target="../media/image83.png"/><Relationship Id="rId2" Type="http://schemas.openxmlformats.org/officeDocument/2006/relationships/audio" Target="NULL" TargetMode="External"/><Relationship Id="rId1" Type="http://schemas.openxmlformats.org/officeDocument/2006/relationships/tags" Target="../tags/tag10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image" Target="../media/image43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6.svg"/><Relationship Id="rId2" Type="http://schemas.openxmlformats.org/officeDocument/2006/relationships/tags" Target="../tags/tag110.xml"/><Relationship Id="rId16" Type="http://schemas.openxmlformats.org/officeDocument/2006/relationships/image" Target="../media/image45.png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5.png"/><Relationship Id="rId5" Type="http://schemas.openxmlformats.org/officeDocument/2006/relationships/tags" Target="../tags/tag113.xml"/><Relationship Id="rId15" Type="http://schemas.openxmlformats.org/officeDocument/2006/relationships/image" Target="../media/image44.svg"/><Relationship Id="rId10" Type="http://schemas.openxmlformats.org/officeDocument/2006/relationships/image" Target="../media/image4.jpeg"/><Relationship Id="rId4" Type="http://schemas.openxmlformats.org/officeDocument/2006/relationships/tags" Target="../tags/tag11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9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5" Type="http://schemas.openxmlformats.org/officeDocument/2006/relationships/image" Target="../media/image38.jpeg"/><Relationship Id="rId4" Type="http://schemas.openxmlformats.org/officeDocument/2006/relationships/image" Target="../media/image27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4" Type="http://schemas.openxmlformats.org/officeDocument/2006/relationships/image" Target="../media/image27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4" Type="http://schemas.openxmlformats.org/officeDocument/2006/relationships/image" Target="../media/image27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4" Type="http://schemas.openxmlformats.org/officeDocument/2006/relationships/image" Target="../media/image27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4" Type="http://schemas.openxmlformats.org/officeDocument/2006/relationships/image" Target="../media/image2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4" Type="http://schemas.openxmlformats.org/officeDocument/2006/relationships/image" Target="../media/image27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4" Type="http://schemas.openxmlformats.org/officeDocument/2006/relationships/image" Target="../media/image2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8.xml"/><Relationship Id="rId7" Type="http://schemas.openxmlformats.org/officeDocument/2006/relationships/image" Target="../media/image2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4" Type="http://schemas.openxmlformats.org/officeDocument/2006/relationships/image" Target="../media/image27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4" Type="http://schemas.openxmlformats.org/officeDocument/2006/relationships/image" Target="../media/image27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4" Type="http://schemas.openxmlformats.org/officeDocument/2006/relationships/image" Target="../media/image27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4" Type="http://schemas.openxmlformats.org/officeDocument/2006/relationships/image" Target="../media/image27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jpe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2" Type="http://schemas.openxmlformats.org/officeDocument/2006/relationships/tags" Target="../tags/tag30.xml"/><Relationship Id="rId16" Type="http://schemas.openxmlformats.org/officeDocument/2006/relationships/image" Target="../media/image34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32.png"/><Relationship Id="rId5" Type="http://schemas.openxmlformats.org/officeDocument/2006/relationships/tags" Target="../tags/tag33.xml"/><Relationship Id="rId15" Type="http://schemas.openxmlformats.org/officeDocument/2006/relationships/image" Target="../media/image18.png"/><Relationship Id="rId10" Type="http://schemas.openxmlformats.org/officeDocument/2006/relationships/image" Target="../media/image31.jpeg"/><Relationship Id="rId4" Type="http://schemas.openxmlformats.org/officeDocument/2006/relationships/tags" Target="../tags/tag32.xml"/><Relationship Id="rId9" Type="http://schemas.openxmlformats.org/officeDocument/2006/relationships/image" Target="../media/image27.svg"/><Relationship Id="rId1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4" Type="http://schemas.openxmlformats.org/officeDocument/2006/relationships/image" Target="../media/image27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4" Type="http://schemas.openxmlformats.org/officeDocument/2006/relationships/image" Target="../media/image27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4" Type="http://schemas.openxmlformats.org/officeDocument/2006/relationships/image" Target="../media/image27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4" Type="http://schemas.openxmlformats.org/officeDocument/2006/relationships/image" Target="../media/image27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tags" Target="../tags/tag172.xml"/><Relationship Id="rId7" Type="http://schemas.openxmlformats.org/officeDocument/2006/relationships/image" Target="../media/image27.sv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tags" Target="../tags/tag171.xml"/><Relationship Id="rId16" Type="http://schemas.openxmlformats.org/officeDocument/2006/relationships/image" Target="../media/image100.png"/><Relationship Id="rId20" Type="http://schemas.openxmlformats.org/officeDocument/2006/relationships/image" Target="../media/image90.jpeg"/><Relationship Id="rId1" Type="http://schemas.openxmlformats.org/officeDocument/2006/relationships/tags" Target="../tags/tag170.xml"/><Relationship Id="rId6" Type="http://schemas.openxmlformats.org/officeDocument/2006/relationships/image" Target="../media/image26.png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tags" Target="../tags/tag173.xml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tags" Target="../tags/tag176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tags" Target="../tags/tag175.xml"/><Relationship Id="rId16" Type="http://schemas.openxmlformats.org/officeDocument/2006/relationships/image" Target="../media/image101.png"/><Relationship Id="rId1" Type="http://schemas.openxmlformats.org/officeDocument/2006/relationships/tags" Target="../tags/tag174.xml"/><Relationship Id="rId6" Type="http://schemas.openxmlformats.org/officeDocument/2006/relationships/image" Target="../media/image27.svg"/><Relationship Id="rId11" Type="http://schemas.openxmlformats.org/officeDocument/2006/relationships/image" Target="../media/image96.png"/><Relationship Id="rId5" Type="http://schemas.openxmlformats.org/officeDocument/2006/relationships/image" Target="../media/image26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873F9F-348C-9EEA-2393-037F0099C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397" y="2178843"/>
            <a:ext cx="9279207" cy="592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4A803-8CEC-0962-0234-F19CC01DC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892311-472F-1A4B-FABF-BAAEF050B19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6F931E5-E646-C0F0-6812-0D462FD7612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5BA8401-3B42-D612-A707-C9150A8E8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77A98F-D920-D6FD-AD58-24927756BCC0}"/>
              </a:ext>
            </a:extLst>
          </p:cNvPr>
          <p:cNvSpPr txBox="1"/>
          <p:nvPr/>
        </p:nvSpPr>
        <p:spPr>
          <a:xfrm>
            <a:off x="1580897" y="532937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3058192-A997-E66C-BF88-30F4889BB9D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0AD3FD0-B111-FA30-70FE-C460519C26E2}"/>
              </a:ext>
            </a:extLst>
          </p:cNvPr>
          <p:cNvSpPr/>
          <p:nvPr/>
        </p:nvSpPr>
        <p:spPr>
          <a:xfrm>
            <a:off x="2375235" y="2417789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co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cu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ca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DF5BC58-6411-68BB-C3E6-F3133A3E4769}"/>
              </a:ext>
            </a:extLst>
          </p:cNvPr>
          <p:cNvSpPr/>
          <p:nvPr/>
        </p:nvSpPr>
        <p:spPr>
          <a:xfrm>
            <a:off x="2409871" y="4728729"/>
            <a:ext cx="8892302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ce – cé - ci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9E66825-A587-D132-5CCD-14731D4ECA52}"/>
              </a:ext>
            </a:extLst>
          </p:cNvPr>
          <p:cNvSpPr/>
          <p:nvPr/>
        </p:nvSpPr>
        <p:spPr>
          <a:xfrm>
            <a:off x="1284261" y="7039668"/>
            <a:ext cx="11277600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uc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ic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oc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éc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ac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2D1D8F3-4F7E-7802-6014-3BBE196865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5E8BF96-6A6F-D25D-5D90-2083D2CD62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024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FA76A-FD29-A78A-77FC-146A6083B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3E958D-EE1F-9FB8-206B-6966789E262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CFB297B-89EF-C5BA-E2E1-5E455299EC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787820-6688-4E91-9E8F-6CD1FE58811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90D1B21-15D2-20CC-BAD5-43B78CB32D7B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096FB80-6DAB-7F3B-D2FA-A798EA240349}"/>
              </a:ext>
            </a:extLst>
          </p:cNvPr>
          <p:cNvSpPr/>
          <p:nvPr/>
        </p:nvSpPr>
        <p:spPr>
          <a:xfrm>
            <a:off x="2375235" y="2417789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co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cu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ca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7041E62-ED09-087F-62B0-A1FC7C2E4874}"/>
              </a:ext>
            </a:extLst>
          </p:cNvPr>
          <p:cNvSpPr/>
          <p:nvPr/>
        </p:nvSpPr>
        <p:spPr>
          <a:xfrm>
            <a:off x="2409871" y="4728729"/>
            <a:ext cx="8892302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ce – cé - ci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27CDBFA-5DDC-321D-987E-D0205051A932}"/>
              </a:ext>
            </a:extLst>
          </p:cNvPr>
          <p:cNvSpPr/>
          <p:nvPr/>
        </p:nvSpPr>
        <p:spPr>
          <a:xfrm>
            <a:off x="1284261" y="7039668"/>
            <a:ext cx="11277600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uc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ic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oc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éc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ac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4327095-8F2B-EF26-3861-1D3A05F3159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9569566A-74E7-446E-297A-75AB7948A7F7}"/>
              </a:ext>
            </a:extLst>
          </p:cNvPr>
          <p:cNvSpPr txBox="1"/>
          <p:nvPr/>
        </p:nvSpPr>
        <p:spPr>
          <a:xfrm>
            <a:off x="1580897" y="51637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A43A54-D07A-5935-9C5C-EF45BE0E22F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054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36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403" y="2036177"/>
            <a:ext cx="4907193" cy="62146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3953247" y="2857500"/>
            <a:ext cx="6028953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880" y="3323698"/>
            <a:ext cx="10052241" cy="36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lettre C est suivie de o alors je prononce « k » et je lis « k » « ou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kou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 »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733800" y="3948942"/>
            <a:ext cx="60198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c</a:t>
            </a:r>
            <a:r>
              <a:rPr lang="fr-FR" sz="14925" b="1" kern="0" spc="480" dirty="0">
                <a:solidFill>
                  <a:srgbClr val="FFC000"/>
                </a:solidFill>
                <a:latin typeface="Dosis" pitchFamily="2" charset="0"/>
              </a:rPr>
              <a:t>o</a:t>
            </a: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FAA48145-ED94-22D7-FA4C-DF4A5A4C2D82}"/>
              </a:ext>
            </a:extLst>
          </p:cNvPr>
          <p:cNvSpPr/>
          <p:nvPr/>
        </p:nvSpPr>
        <p:spPr>
          <a:xfrm rot="16200000">
            <a:off x="7139818" y="5014083"/>
            <a:ext cx="198365" cy="1981198"/>
          </a:xfrm>
          <a:prstGeom prst="leftBracket">
            <a:avLst>
              <a:gd name="adj" fmla="val 65597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200400" y="3718109"/>
            <a:ext cx="63246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coupé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4911841" y="4782465"/>
            <a:ext cx="342901" cy="3025114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798301" y="5180590"/>
            <a:ext cx="342900" cy="2196098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61091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lire ce mot: « k»  «ou »  « cou ».   « p»  «  é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pé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kou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pé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koupé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Coupé. Lisons  ensemble: « k»  «ou »  « cou ».   « p»  «  é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pé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kou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pé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koupé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Coupé.</a:t>
            </a: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5EA91-87A3-A0DF-67EE-17C60E8D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931DE4-6CA5-9B74-D8FE-02A04953930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B8C00F-3A0E-2FF7-3453-D5D390CE02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6AF48D2-F188-77B5-1C5C-915C1664BD0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19C5F09-741C-A50B-1F7F-94DE2F282CB8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lettre C est suivie de a alors je prononce « k » et je lis « k » « a » « ka »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3104326-1578-9ED7-F698-C6C9C2A9E617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3D654C-26C1-C872-70F7-7C5FD2A05698}"/>
              </a:ext>
            </a:extLst>
          </p:cNvPr>
          <p:cNvSpPr txBox="1"/>
          <p:nvPr/>
        </p:nvSpPr>
        <p:spPr>
          <a:xfrm>
            <a:off x="3733800" y="3948942"/>
            <a:ext cx="60198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c</a:t>
            </a:r>
            <a:r>
              <a:rPr lang="fr-FR" sz="14925" b="1" kern="0" spc="480" dirty="0">
                <a:solidFill>
                  <a:srgbClr val="FFC000"/>
                </a:solidFill>
                <a:latin typeface="Dosis" pitchFamily="2" charset="0"/>
              </a:rPr>
              <a:t>a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540BC3E-8A83-0061-403A-DBFA69B8DD1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C37DA8A-ED49-7B5B-3373-940375E777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76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5F51-5994-7D78-4716-413E77DB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C0925D-34F8-7C23-7D7D-710C10CBA37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60CD00D-2AD8-956E-4CAE-B43B22D4960F}"/>
              </a:ext>
            </a:extLst>
          </p:cNvPr>
          <p:cNvSpPr/>
          <p:nvPr/>
        </p:nvSpPr>
        <p:spPr>
          <a:xfrm>
            <a:off x="344817" y="316076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BC7AB13-85AA-7B26-16E9-C3162A1D7487}"/>
              </a:ext>
            </a:extLst>
          </p:cNvPr>
          <p:cNvSpPr/>
          <p:nvPr/>
        </p:nvSpPr>
        <p:spPr>
          <a:xfrm>
            <a:off x="344817" y="342900"/>
            <a:ext cx="13164293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091AEEE-9772-9864-D9C8-C4B3A1746844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202C4A-20BF-68C7-4F37-2EFA188753DC}"/>
              </a:ext>
            </a:extLst>
          </p:cNvPr>
          <p:cNvSpPr txBox="1"/>
          <p:nvPr/>
        </p:nvSpPr>
        <p:spPr>
          <a:xfrm>
            <a:off x="2763395" y="3718110"/>
            <a:ext cx="8189211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caméra</a:t>
            </a:r>
            <a:endParaRPr lang="fr-FR" sz="17925" kern="0" spc="623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A1B05F0-1989-2DBD-BC5B-58C046F3B0FD}"/>
              </a:ext>
            </a:extLst>
          </p:cNvPr>
          <p:cNvSpPr/>
          <p:nvPr/>
        </p:nvSpPr>
        <p:spPr>
          <a:xfrm rot="16200000">
            <a:off x="4232154" y="5308428"/>
            <a:ext cx="131974" cy="1890682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9FEEA5B-7CB4-7FF0-1701-A87AA6EE71D6}"/>
              </a:ext>
            </a:extLst>
          </p:cNvPr>
          <p:cNvSpPr/>
          <p:nvPr/>
        </p:nvSpPr>
        <p:spPr>
          <a:xfrm rot="16200000">
            <a:off x="6840159" y="4863479"/>
            <a:ext cx="141339" cy="2789942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5DD5D9-F8ED-13F8-EFE9-2409103616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D94B562-15E0-E21D-7E26-3D4313981662}"/>
              </a:ext>
            </a:extLst>
          </p:cNvPr>
          <p:cNvSpPr txBox="1"/>
          <p:nvPr/>
        </p:nvSpPr>
        <p:spPr>
          <a:xfrm>
            <a:off x="1105086" y="502050"/>
            <a:ext cx="124828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k»  « a»  «  ka ».  «  m » «  é » « 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« r » « a » « ra ».  « ka» «  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« ra » . «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kaméra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 Caméra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: « k»  « a»  «  ka ».  «  m » «  é » « 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« r » « a » « ra ».  « ka» «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« ra » . «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kaméra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 Caméra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25F2CEF6-EB99-869D-B439-655A15A50718}"/>
              </a:ext>
            </a:extLst>
          </p:cNvPr>
          <p:cNvSpPr/>
          <p:nvPr/>
        </p:nvSpPr>
        <p:spPr>
          <a:xfrm rot="16200000">
            <a:off x="9440871" y="5254390"/>
            <a:ext cx="141341" cy="2008121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9465253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3084D-262F-E916-5666-08AA32094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5BEEC1-6903-C391-66DD-514C19B5EB9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BE744E-BCDA-1510-8A64-81F76B26585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F95854-9047-54EE-B787-CE6DDBA211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E546D9-9E3E-22C2-3543-007B0E9729D4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lettre C est suivie de i alors je prononce « s » et je lis « s » « i » « si »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E113BF-4BCE-8C07-97CE-A23F094D8D5A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949D98-F08B-067E-8980-FF063CB5BDEA}"/>
              </a:ext>
            </a:extLst>
          </p:cNvPr>
          <p:cNvSpPr txBox="1"/>
          <p:nvPr/>
        </p:nvSpPr>
        <p:spPr>
          <a:xfrm>
            <a:off x="3733800" y="3948942"/>
            <a:ext cx="60198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c</a:t>
            </a:r>
            <a:r>
              <a:rPr lang="fr-FR" sz="14925" b="1" kern="0" spc="480" dirty="0">
                <a:solidFill>
                  <a:srgbClr val="FFC000"/>
                </a:solidFill>
                <a:latin typeface="Dosis" pitchFamily="2" charset="0"/>
              </a:rPr>
              <a:t>i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7A8AC72-98FD-B29F-38AE-829A9ED5D61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FC4DAEFF-24A1-3645-CA64-85EB7E9277B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3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6C548-505C-8B87-4F3D-BFAD4A81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306" y="2284042"/>
            <a:ext cx="11239389" cy="57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65954" y="4191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581400" y="3718110"/>
            <a:ext cx="65532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cim</a:t>
            </a:r>
            <a:r>
              <a:rPr lang="fr-FR" sz="17925" b="1" kern="0" spc="623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7925" kern="0" spc="623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222231" y="550294"/>
            <a:ext cx="11818813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e  est muette. Je lis: 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«s»  «i» « m » «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sim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 cime.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 Lisons ensemble «s»  «i» « m » «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sim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 cime.</a:t>
            </a:r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3E674-A164-8D85-6E6C-E3F949056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2A7DD3-510D-1A2F-864F-44F31B54E17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336659-7866-9F5F-802B-85226EEBA5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5030694-08CA-5979-3594-1E3A819A5E0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427862-0D7E-38B9-D3A3-91937985E362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lettre C est suivie de  e  alors je prononce « s » et je lis « s » « e » « se »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0F1992D-5E62-4AD9-606E-84E4174F5E41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AC6140-9DC4-EDA2-B949-2D3DBF6A448D}"/>
              </a:ext>
            </a:extLst>
          </p:cNvPr>
          <p:cNvSpPr txBox="1"/>
          <p:nvPr/>
        </p:nvSpPr>
        <p:spPr>
          <a:xfrm>
            <a:off x="3733800" y="3948942"/>
            <a:ext cx="60198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c</a:t>
            </a:r>
            <a:r>
              <a:rPr lang="fr-FR" sz="14925" b="1" kern="0" spc="480" dirty="0">
                <a:solidFill>
                  <a:srgbClr val="FFC000"/>
                </a:solidFill>
                <a:latin typeface="Dosis" pitchFamily="2" charset="0"/>
              </a:rPr>
              <a:t>e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C14BAF3-EF7D-48C7-0966-77099ED93AD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9BFA230-CEE5-4BBF-6805-5397885DE0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233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3C043B-BF73-3A9A-14C9-3EF18DE21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B35C8D-32C7-9464-EA9D-9D6305F2E3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DB029C-3D7F-D5EE-B027-1CB23A2F62B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162300" y="3718110"/>
            <a:ext cx="7391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épic</a:t>
            </a:r>
            <a:r>
              <a:rPr lang="fr-FR" sz="17925" b="1" kern="0" spc="623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7925" kern="0" spc="623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B3C85BC-5F64-A681-4D68-03B2AA43227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55D905E-9038-D048-9CBD-EC94B99314AA}"/>
              </a:ext>
            </a:extLst>
          </p:cNvPr>
          <p:cNvSpPr txBox="1"/>
          <p:nvPr/>
        </p:nvSpPr>
        <p:spPr>
          <a:xfrm>
            <a:off x="1149621" y="585148"/>
            <a:ext cx="1187681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 e  est muette, je lis: 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é»  «p» « i » « s » . « é » « pis ». « épis ». Épice.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 « é»  «p» « i » « s » . « é » « pis ». « épis ». Épice.</a:t>
            </a:r>
          </a:p>
        </p:txBody>
      </p:sp>
    </p:spTree>
    <p:extLst>
      <p:ext uri="{BB962C8B-B14F-4D97-AF65-F5344CB8AC3E}">
        <p14:creationId xmlns:p14="http://schemas.microsoft.com/office/powerpoint/2010/main" val="18114257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F5ACA-B139-0950-D83D-4C734408C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46817D-C065-CA59-6F49-1F62A765563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C92B6F-97B1-389A-B421-3315A6ABE11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FAEE8B-D7D6-67CC-7209-E587FE48CA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D8DD8B0-D4F7-271A-E32F-F477A14A7D14}"/>
              </a:ext>
            </a:extLst>
          </p:cNvPr>
          <p:cNvSpPr txBox="1"/>
          <p:nvPr/>
        </p:nvSpPr>
        <p:spPr>
          <a:xfrm>
            <a:off x="1580897" y="532937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E429306-4A56-370A-16CC-4BC30DF98328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60B2318-0B1A-0634-9F61-D834491254B2}"/>
              </a:ext>
            </a:extLst>
          </p:cNvPr>
          <p:cNvSpPr/>
          <p:nvPr/>
        </p:nvSpPr>
        <p:spPr>
          <a:xfrm>
            <a:off x="981696" y="2233179"/>
            <a:ext cx="1663365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co</a:t>
            </a:r>
            <a:endParaRPr lang="fr-MA" sz="16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CB493FB-43FB-FBA1-A32C-C817BA35B788}"/>
              </a:ext>
            </a:extLst>
          </p:cNvPr>
          <p:cNvSpPr/>
          <p:nvPr/>
        </p:nvSpPr>
        <p:spPr>
          <a:xfrm>
            <a:off x="915139" y="6971947"/>
            <a:ext cx="1663365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cu</a:t>
            </a:r>
            <a:endParaRPr lang="fr-MA" sz="16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C12B8B5-19C9-6FBD-F29B-1C3D24CCC92F}"/>
              </a:ext>
            </a:extLst>
          </p:cNvPr>
          <p:cNvSpPr/>
          <p:nvPr/>
        </p:nvSpPr>
        <p:spPr>
          <a:xfrm>
            <a:off x="981696" y="4568555"/>
            <a:ext cx="1663365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ca</a:t>
            </a:r>
            <a:endParaRPr lang="fr-MA" sz="160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B108986-DE21-D562-FDEA-26AFACD42F5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5566FE3-FCF6-DC22-4B65-11EA46B7E3E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31012F1-1764-D216-B8C1-AE60C453184D}"/>
              </a:ext>
            </a:extLst>
          </p:cNvPr>
          <p:cNvSpPr/>
          <p:nvPr/>
        </p:nvSpPr>
        <p:spPr>
          <a:xfrm>
            <a:off x="3094175" y="2233179"/>
            <a:ext cx="3047998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copi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FC14D4E-3E25-380C-C77A-DDFFBEFC7E98}"/>
              </a:ext>
            </a:extLst>
          </p:cNvPr>
          <p:cNvSpPr/>
          <p:nvPr/>
        </p:nvSpPr>
        <p:spPr>
          <a:xfrm>
            <a:off x="3156860" y="4579864"/>
            <a:ext cx="3047998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car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0614678-ED23-8405-9C5F-7161D41F0B93}"/>
              </a:ext>
            </a:extLst>
          </p:cNvPr>
          <p:cNvSpPr/>
          <p:nvPr/>
        </p:nvSpPr>
        <p:spPr>
          <a:xfrm>
            <a:off x="3156861" y="6988895"/>
            <a:ext cx="3158836" cy="1642134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cub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861A4FA-19BD-4082-AE6F-8C19F121CCCF}"/>
              </a:ext>
            </a:extLst>
          </p:cNvPr>
          <p:cNvCxnSpPr>
            <a:cxnSpLocks/>
          </p:cNvCxnSpPr>
          <p:nvPr/>
        </p:nvCxnSpPr>
        <p:spPr>
          <a:xfrm>
            <a:off x="6858000" y="2400300"/>
            <a:ext cx="0" cy="61936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B4F8121-FC33-F972-BC77-38F79C65C08E}"/>
              </a:ext>
            </a:extLst>
          </p:cNvPr>
          <p:cNvSpPr/>
          <p:nvPr/>
        </p:nvSpPr>
        <p:spPr>
          <a:xfrm>
            <a:off x="7439152" y="2196060"/>
            <a:ext cx="1663365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ce</a:t>
            </a:r>
            <a:endParaRPr lang="fr-MA" sz="1600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0B506A0-3C78-506B-117F-97F432037820}"/>
              </a:ext>
            </a:extLst>
          </p:cNvPr>
          <p:cNvSpPr/>
          <p:nvPr/>
        </p:nvSpPr>
        <p:spPr>
          <a:xfrm>
            <a:off x="7372595" y="6934828"/>
            <a:ext cx="1663365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cé</a:t>
            </a:r>
            <a:endParaRPr lang="fr-MA" sz="1600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F27B0C0-8D22-571D-DA19-2B57CDB34B0C}"/>
              </a:ext>
            </a:extLst>
          </p:cNvPr>
          <p:cNvSpPr/>
          <p:nvPr/>
        </p:nvSpPr>
        <p:spPr>
          <a:xfrm>
            <a:off x="7439152" y="4531436"/>
            <a:ext cx="1663365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ci</a:t>
            </a:r>
            <a:endParaRPr lang="fr-MA" sz="1600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2910C39-B173-3DC7-D328-DD1E2EB37465}"/>
              </a:ext>
            </a:extLst>
          </p:cNvPr>
          <p:cNvSpPr/>
          <p:nvPr/>
        </p:nvSpPr>
        <p:spPr>
          <a:xfrm>
            <a:off x="9551631" y="2196060"/>
            <a:ext cx="3047998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puc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94C88E06-E0B5-ADAC-FC08-60D580CBC3BE}"/>
              </a:ext>
            </a:extLst>
          </p:cNvPr>
          <p:cNvSpPr/>
          <p:nvPr/>
        </p:nvSpPr>
        <p:spPr>
          <a:xfrm>
            <a:off x="9614316" y="4542745"/>
            <a:ext cx="3047998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cim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497F67D-AF59-74F1-FB75-C75E5F19C832}"/>
              </a:ext>
            </a:extLst>
          </p:cNvPr>
          <p:cNvSpPr/>
          <p:nvPr/>
        </p:nvSpPr>
        <p:spPr>
          <a:xfrm>
            <a:off x="9614317" y="6951776"/>
            <a:ext cx="3158836" cy="1642134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céleri</a:t>
            </a:r>
            <a:endParaRPr lang="fr-MA" sz="1600" dirty="0"/>
          </a:p>
        </p:txBody>
      </p:sp>
    </p:spTree>
    <p:extLst>
      <p:ext uri="{BB962C8B-B14F-4D97-AF65-F5344CB8AC3E}">
        <p14:creationId xmlns:p14="http://schemas.microsoft.com/office/powerpoint/2010/main" val="23574042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958E4-640B-3558-31D3-6406EDD9E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EB521B-A35E-C970-DE7C-DBD871C7937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9C0C433-09CC-79E7-7FD3-F569C1E9CC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A5C4558-257E-FA59-BAEC-3A366C76DA9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FEAB929-681D-0D1E-57FD-FB8F2B690B88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FFFC19-731C-28E3-6118-D59E7A80B0FC}"/>
              </a:ext>
            </a:extLst>
          </p:cNvPr>
          <p:cNvSpPr/>
          <p:nvPr/>
        </p:nvSpPr>
        <p:spPr>
          <a:xfrm>
            <a:off x="981696" y="2233179"/>
            <a:ext cx="1663365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co</a:t>
            </a:r>
            <a:endParaRPr lang="fr-MA" sz="16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2E19F44-4EBC-9773-9325-35E87A08D65E}"/>
              </a:ext>
            </a:extLst>
          </p:cNvPr>
          <p:cNvSpPr/>
          <p:nvPr/>
        </p:nvSpPr>
        <p:spPr>
          <a:xfrm>
            <a:off x="915139" y="6971947"/>
            <a:ext cx="1663365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cu</a:t>
            </a:r>
            <a:endParaRPr lang="fr-MA" sz="16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2398301-94B7-1632-3760-DC8F8C52B506}"/>
              </a:ext>
            </a:extLst>
          </p:cNvPr>
          <p:cNvSpPr/>
          <p:nvPr/>
        </p:nvSpPr>
        <p:spPr>
          <a:xfrm>
            <a:off x="981696" y="4568555"/>
            <a:ext cx="1663365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ca</a:t>
            </a:r>
            <a:endParaRPr lang="fr-MA" sz="160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01156D8-D3F2-9593-58D0-982C120028C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95402F2-34F2-2244-79E6-D26C8225DBE8}"/>
              </a:ext>
            </a:extLst>
          </p:cNvPr>
          <p:cNvSpPr/>
          <p:nvPr/>
        </p:nvSpPr>
        <p:spPr>
          <a:xfrm>
            <a:off x="3094175" y="2233179"/>
            <a:ext cx="3047998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copi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2E4D834-EE7E-0BA0-B8A5-253602B95DEF}"/>
              </a:ext>
            </a:extLst>
          </p:cNvPr>
          <p:cNvSpPr/>
          <p:nvPr/>
        </p:nvSpPr>
        <p:spPr>
          <a:xfrm>
            <a:off x="3156860" y="4579864"/>
            <a:ext cx="3047998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car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2F2D03A-5240-898F-4BD9-D71029AE784C}"/>
              </a:ext>
            </a:extLst>
          </p:cNvPr>
          <p:cNvSpPr/>
          <p:nvPr/>
        </p:nvSpPr>
        <p:spPr>
          <a:xfrm>
            <a:off x="3156861" y="6988895"/>
            <a:ext cx="3158836" cy="1642134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cub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4F15343-005D-3444-C799-5B592D47C0E7}"/>
              </a:ext>
            </a:extLst>
          </p:cNvPr>
          <p:cNvCxnSpPr>
            <a:cxnSpLocks/>
          </p:cNvCxnSpPr>
          <p:nvPr/>
        </p:nvCxnSpPr>
        <p:spPr>
          <a:xfrm>
            <a:off x="6858000" y="2400300"/>
            <a:ext cx="0" cy="61936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6DCE8D3-E874-60A5-E4B1-99166ED1FFB3}"/>
              </a:ext>
            </a:extLst>
          </p:cNvPr>
          <p:cNvSpPr/>
          <p:nvPr/>
        </p:nvSpPr>
        <p:spPr>
          <a:xfrm>
            <a:off x="7439152" y="2196060"/>
            <a:ext cx="1663365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ce</a:t>
            </a:r>
            <a:endParaRPr lang="fr-MA" sz="1600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29989CC-079B-1B6C-5490-A79556E09E47}"/>
              </a:ext>
            </a:extLst>
          </p:cNvPr>
          <p:cNvSpPr/>
          <p:nvPr/>
        </p:nvSpPr>
        <p:spPr>
          <a:xfrm>
            <a:off x="7372595" y="6934828"/>
            <a:ext cx="1663365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cé</a:t>
            </a:r>
            <a:endParaRPr lang="fr-MA" sz="1600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34F38249-6DDE-5701-A720-C57BDE848D6A}"/>
              </a:ext>
            </a:extLst>
          </p:cNvPr>
          <p:cNvSpPr/>
          <p:nvPr/>
        </p:nvSpPr>
        <p:spPr>
          <a:xfrm>
            <a:off x="7439152" y="4531436"/>
            <a:ext cx="1663365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ci</a:t>
            </a:r>
            <a:endParaRPr lang="fr-MA" sz="1600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CD1E557-48D8-8634-AAAE-AAAAF77C862D}"/>
              </a:ext>
            </a:extLst>
          </p:cNvPr>
          <p:cNvSpPr/>
          <p:nvPr/>
        </p:nvSpPr>
        <p:spPr>
          <a:xfrm>
            <a:off x="9551631" y="2196060"/>
            <a:ext cx="3047998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puc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0C38F6E-DC0E-F557-3FB7-09D7247C0C38}"/>
              </a:ext>
            </a:extLst>
          </p:cNvPr>
          <p:cNvSpPr/>
          <p:nvPr/>
        </p:nvSpPr>
        <p:spPr>
          <a:xfrm>
            <a:off x="9614316" y="4542745"/>
            <a:ext cx="3047998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cim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151CB50C-1085-844A-4825-98208869ED05}"/>
              </a:ext>
            </a:extLst>
          </p:cNvPr>
          <p:cNvSpPr/>
          <p:nvPr/>
        </p:nvSpPr>
        <p:spPr>
          <a:xfrm>
            <a:off x="9614317" y="6951776"/>
            <a:ext cx="3158836" cy="1642134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céleri</a:t>
            </a:r>
            <a:endParaRPr lang="fr-MA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ED26CF-B1EF-32AC-D236-795E9545FD63}"/>
              </a:ext>
            </a:extLst>
          </p:cNvPr>
          <p:cNvSpPr txBox="1"/>
          <p:nvPr/>
        </p:nvSpPr>
        <p:spPr>
          <a:xfrm>
            <a:off x="1580897" y="516370"/>
            <a:ext cx="11099623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Qui veut lire?</a:t>
            </a:r>
          </a:p>
        </p:txBody>
      </p:sp>
    </p:spTree>
    <p:extLst>
      <p:ext uri="{BB962C8B-B14F-4D97-AF65-F5344CB8AC3E}">
        <p14:creationId xmlns:p14="http://schemas.microsoft.com/office/powerpoint/2010/main" val="42784883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en-US" sz="3200" dirty="0">
              <a:solidFill>
                <a:srgbClr val="215968"/>
              </a:solidFill>
              <a:latin typeface="Carelia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>
                <a:solidFill>
                  <a:srgbClr val="215968"/>
                </a:solidFill>
                <a:latin typeface="Carelia"/>
              </a:rPr>
              <a:t>Rebrassage de lecture (3)</a:t>
            </a:r>
            <a:endParaRPr lang="fr-FR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981700"/>
            <a:ext cx="2286000" cy="17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D8F8-90AF-C0D0-478D-D94D0FD87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4AD70F-E3DE-6EE4-48B0-DC2271F3CEF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A7108DB-BB0D-6C2A-C463-39B8A41463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A06C8CB-3900-34ED-3A3E-233BDE0D508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BB580E-265A-9F16-CD9A-1002C57EBC75}"/>
              </a:ext>
            </a:extLst>
          </p:cNvPr>
          <p:cNvSpPr txBox="1"/>
          <p:nvPr/>
        </p:nvSpPr>
        <p:spPr>
          <a:xfrm>
            <a:off x="409825" y="1372219"/>
            <a:ext cx="12868640" cy="7903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11500" b="1" kern="0" spc="480" dirty="0">
                <a:solidFill>
                  <a:srgbClr val="106585"/>
                </a:solidFill>
                <a:latin typeface="Dosis" pitchFamily="2" charset="0"/>
              </a:rPr>
              <a:t>ce    </a:t>
            </a:r>
            <a:r>
              <a:rPr lang="fr-FR" sz="11500" b="1" kern="0" spc="480" dirty="0" err="1">
                <a:solidFill>
                  <a:srgbClr val="106585"/>
                </a:solidFill>
                <a:latin typeface="Dosis" pitchFamily="2" charset="0"/>
              </a:rPr>
              <a:t>cu</a:t>
            </a:r>
            <a:r>
              <a:rPr lang="fr-FR" sz="11500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11500" b="1" kern="0" spc="480" dirty="0" err="1">
                <a:solidFill>
                  <a:srgbClr val="106585"/>
                </a:solidFill>
                <a:latin typeface="Dosis" pitchFamily="2" charset="0"/>
              </a:rPr>
              <a:t>ic</a:t>
            </a:r>
            <a:r>
              <a:rPr lang="fr-FR" sz="11500" b="1" kern="0" spc="480" dirty="0">
                <a:solidFill>
                  <a:srgbClr val="106585"/>
                </a:solidFill>
                <a:latin typeface="Dosis" pitchFamily="2" charset="0"/>
              </a:rPr>
              <a:t>     cé    cou     ci     oc    ca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11500" b="1" kern="0" spc="480" dirty="0" err="1">
                <a:solidFill>
                  <a:srgbClr val="106585"/>
                </a:solidFill>
                <a:latin typeface="Dosis" pitchFamily="2" charset="0"/>
              </a:rPr>
              <a:t>éca</a:t>
            </a:r>
            <a:r>
              <a:rPr lang="fr-FR" sz="11500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11500" b="1" kern="0" spc="480" dirty="0" err="1">
                <a:solidFill>
                  <a:srgbClr val="106585"/>
                </a:solidFill>
                <a:latin typeface="Dosis" pitchFamily="2" charset="0"/>
              </a:rPr>
              <a:t>ocu</a:t>
            </a:r>
            <a:r>
              <a:rPr lang="fr-FR" sz="11500" b="1" kern="0" spc="480" dirty="0">
                <a:solidFill>
                  <a:srgbClr val="106585"/>
                </a:solidFill>
                <a:latin typeface="Dosis" pitchFamily="2" charset="0"/>
              </a:rPr>
              <a:t>    ici   </a:t>
            </a:r>
            <a:r>
              <a:rPr lang="fr-FR" sz="11500" b="1" kern="0" spc="480" dirty="0" err="1">
                <a:solidFill>
                  <a:srgbClr val="106585"/>
                </a:solidFill>
                <a:latin typeface="Dosis" pitchFamily="2" charset="0"/>
              </a:rPr>
              <a:t>acé</a:t>
            </a:r>
            <a:endParaRPr lang="fr-FR" sz="11500" b="1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9CAC81F-9C07-C370-CF96-4C57618F3C8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C2EB6F9-BC1B-66C7-F70E-1FEE9A53A031}"/>
              </a:ext>
            </a:extLst>
          </p:cNvPr>
          <p:cNvSpPr txBox="1"/>
          <p:nvPr/>
        </p:nvSpPr>
        <p:spPr>
          <a:xfrm>
            <a:off x="1360653" y="540453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u="sng" dirty="0"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9DA75CC-7C70-15B9-CD2C-8100C6E99367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60A2D852-8126-C666-5F03-AA148C2005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6268"/>
            <a:ext cx="1176520" cy="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676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409825" y="1372219"/>
            <a:ext cx="13154392" cy="798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Coupé   cir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Canada   sac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camarad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rac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copi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car  facil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épic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café   acid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cafar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malic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puc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céleri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FR" sz="8000" b="1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60653" y="540453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u="sng" dirty="0"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B2B5EF7-7E08-CF62-9A71-BCB7D66EE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6268"/>
            <a:ext cx="1176520" cy="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MA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son - sa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  son     -      sa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outils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293619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00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</a:t>
            </a:r>
            <a:endParaRPr lang="fr-FR" sz="7200" b="1" dirty="0">
              <a:solidFill>
                <a:schemeClr val="bg2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4ADDEE-3F60-1084-241F-E4EC64AF2A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DF596D-FA10-B6EC-D31B-0E0F3577D33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2BC6730-AF9C-0715-8375-80E347D13AF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297682" y="3112175"/>
            <a:ext cx="71206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3000" b="1" kern="0" spc="480" dirty="0">
                <a:solidFill>
                  <a:srgbClr val="106585"/>
                </a:solidFill>
                <a:latin typeface="Dosis" pitchFamily="2" charset="0"/>
              </a:rPr>
              <a:t>son</a:t>
            </a:r>
            <a:endParaRPr lang="fr-FR" sz="230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EBE633-4B5C-EBED-9A42-9090BE7D2C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7D89965-A911-D7B9-F01F-E0A8C1DC4179}"/>
              </a:ext>
            </a:extLst>
          </p:cNvPr>
          <p:cNvSpPr txBox="1"/>
          <p:nvPr/>
        </p:nvSpPr>
        <p:spPr>
          <a:xfrm>
            <a:off x="1535491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“son” 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s, o et n. son . Lisons ensemble “son  ”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596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367145" y="2984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2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353291" y="286925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381000" y="6591300"/>
            <a:ext cx="13059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0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 </a:t>
            </a:r>
            <a:r>
              <a:rPr lang="fr-FR" sz="80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 </a:t>
            </a:r>
            <a:r>
              <a:rPr lang="fr-FR" sz="8000" b="1" kern="0" spc="480" dirty="0">
                <a:solidFill>
                  <a:srgbClr val="106585"/>
                </a:solidFill>
                <a:latin typeface="Daytona Condensed" panose="020B0506030503040204" pitchFamily="34" charset="0"/>
              </a:rPr>
              <a:t>I</a:t>
            </a:r>
            <a:r>
              <a:rPr lang="fr-FR" sz="80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l jou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 avec </a:t>
            </a:r>
            <a:r>
              <a:rPr lang="fr-FR" sz="80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son</a:t>
            </a:r>
            <a:r>
              <a:rPr lang="fr-FR" sz="80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 ami.</a:t>
            </a:r>
            <a:endParaRPr lang="fr-FR" sz="8000" kern="0" spc="48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606000" y="451327"/>
            <a:ext cx="9144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joue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son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ami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joue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son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ami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</a:t>
            </a:r>
          </a:p>
          <a:p>
            <a:pPr defTabSz="685834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« son ami »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veut dire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l’ami du garçon</a:t>
            </a:r>
            <a:endParaRPr lang="fr-MA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7860661"/>
              </p:ext>
            </p:extLst>
          </p:nvPr>
        </p:nvGraphicFramePr>
        <p:xfrm>
          <a:off x="0" y="-40985"/>
          <a:ext cx="1339448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B862749-DFE3-7D39-4FEF-D18527B72A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13" name="Image 12" descr="Une image contenant dessin humoristique, dessi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3ECC782-C300-6D24-5DD2-DEB7B622B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01282"/>
            <a:ext cx="7854400" cy="379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956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9BDB62-D40B-5613-4E52-5083B534C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E3E4-9BD7-025E-E20C-CD7174BC5EC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458B3BD-4E66-AE6E-D27C-8A03033B1E8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395663" y="3112175"/>
            <a:ext cx="69246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son 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83FF8E-26BF-D7F5-DE7F-A9188B7FCC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7ABC401E-74A4-3A08-9BAE-F69F5850CCC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“son”.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90F0072-5939-88D3-0515-9DFE9EADD5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9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267A33-0F7A-2956-0613-61FA7EC6442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0590D0-8F0E-19AB-B381-A5C9A628D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BCE6CC-65C8-5CA2-EA33-FD8E08616B5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6D53C0-AC98-BCAF-3E9A-62475CD3D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“son 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198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6B4D-E407-51F1-A35A-DBF7B64B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9E28AF-C602-582F-265D-88257879A11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B2DE13-72FB-A609-D448-0AEEDB7C921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422D09-1B97-BC84-2E31-EF1E24F921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068EE2-2B4D-5573-EA31-0949B8CE52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56B008-B694-A936-1FDA-0335873335B1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: son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2C07AB-E734-0696-B6D8-F085CB5E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B43FC5-BE17-C73E-E560-082E5656A1DB}"/>
              </a:ext>
            </a:extLst>
          </p:cNvPr>
          <p:cNvSpPr txBox="1"/>
          <p:nvPr/>
        </p:nvSpPr>
        <p:spPr>
          <a:xfrm>
            <a:off x="4266068" y="3577470"/>
            <a:ext cx="518386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00" b="1" kern="0" spc="480" dirty="0">
                <a:solidFill>
                  <a:schemeClr val="bg1"/>
                </a:solidFill>
                <a:latin typeface="Dosis" pitchFamily="2" charset="0"/>
              </a:rPr>
              <a:t>son </a:t>
            </a:r>
            <a:endParaRPr lang="fr-FR" sz="179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16B2F84-8745-BD43-C2EB-9FACD71A76B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6389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A822E-2ED2-6172-C9F7-EEA3B15B7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D4759A-FB5C-7426-BD06-E4AB630A9E3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EDC8B9-A30A-4E83-C3CE-323420E0DAE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3D0C87-2695-864D-E6FB-A273F86ADE2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2F79CA2-2C11-14A6-F015-8849AD04FFAC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650698-2EDB-D55B-E68B-2E511EFC73C4}"/>
              </a:ext>
            </a:extLst>
          </p:cNvPr>
          <p:cNvSpPr txBox="1"/>
          <p:nvPr/>
        </p:nvSpPr>
        <p:spPr>
          <a:xfrm>
            <a:off x="3297682" y="3112175"/>
            <a:ext cx="71206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3000" b="1" kern="0" spc="480" dirty="0">
                <a:solidFill>
                  <a:srgbClr val="106585"/>
                </a:solidFill>
                <a:latin typeface="Dosis" pitchFamily="2" charset="0"/>
              </a:rPr>
              <a:t>sa</a:t>
            </a:r>
            <a:endParaRPr lang="fr-FR" sz="230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55B310-26BD-20B6-62FE-9E07CF0AD8B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5B6846E-9260-B9A0-C25F-7735C9ED7950}"/>
              </a:ext>
            </a:extLst>
          </p:cNvPr>
          <p:cNvSpPr txBox="1"/>
          <p:nvPr/>
        </p:nvSpPr>
        <p:spPr>
          <a:xfrm>
            <a:off x="1535491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 et a.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Lisons ensemble “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”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929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4E8A-F790-BD6A-4C91-1A7F53D8D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B19694-1D52-2F8D-DB79-3DCA5BCCBF9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E80FF24-7AE4-5FF7-6115-526D28D36EDF}"/>
              </a:ext>
            </a:extLst>
          </p:cNvPr>
          <p:cNvSpPr/>
          <p:nvPr/>
        </p:nvSpPr>
        <p:spPr>
          <a:xfrm>
            <a:off x="367145" y="2984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F9F22C-0420-016A-B57F-895AD4D0900F}"/>
              </a:ext>
            </a:extLst>
          </p:cNvPr>
          <p:cNvSpPr/>
          <p:nvPr/>
        </p:nvSpPr>
        <p:spPr>
          <a:xfrm>
            <a:off x="353291" y="286925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384AD13-0530-9D87-0C0A-4596F413ECC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CB31D7D-35FD-BDE8-6587-3B5FD9965DC6}"/>
              </a:ext>
            </a:extLst>
          </p:cNvPr>
          <p:cNvSpPr txBox="1"/>
          <p:nvPr/>
        </p:nvSpPr>
        <p:spPr>
          <a:xfrm>
            <a:off x="1606000" y="451327"/>
            <a:ext cx="9144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Rida sort avec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maman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Rida sort avec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maman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</a:p>
          <a:p>
            <a:pPr defTabSz="685834">
              <a:defRPr/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sa maman »  veut dire la maman du garçon.</a:t>
            </a:r>
            <a:endParaRPr lang="fr-MA" sz="23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DAB037E-58EC-9CB9-3A8E-98FCFD016A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4B84C90D-C8D2-2571-C0FF-835EA5B8D48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543611-AF91-2386-372A-3DAD9D47887F}"/>
              </a:ext>
            </a:extLst>
          </p:cNvPr>
          <p:cNvSpPr txBox="1"/>
          <p:nvPr/>
        </p:nvSpPr>
        <p:spPr>
          <a:xfrm>
            <a:off x="537852" y="7598325"/>
            <a:ext cx="13164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Rida sor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avec </a:t>
            </a:r>
            <a:r>
              <a:rPr lang="fr-FR" sz="8000" b="1" kern="0" spc="480" dirty="0">
                <a:solidFill>
                  <a:srgbClr val="FFC000"/>
                </a:solidFill>
                <a:latin typeface="Dosis" pitchFamily="2" charset="0"/>
              </a:rPr>
              <a:t>sa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maman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.</a:t>
            </a:r>
            <a:endParaRPr lang="fr-FR" sz="8000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84982AB-5DFE-46F0-8C32-CD8A4F603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83" y="1930493"/>
            <a:ext cx="4634034" cy="51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952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3E284-D5D2-DC65-E573-E18B859FB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7C1EBA-C835-68B9-1D4C-A5B9A15C783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9DA93F-10E6-ECBD-27F4-868F6EC6DD8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A172E40-D30E-752C-3D8F-A10DCFA97CF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A37DD5F-C3FE-6187-8457-6E637E40DBA8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891D61-EB52-2FAA-B34C-E246FDD25076}"/>
              </a:ext>
            </a:extLst>
          </p:cNvPr>
          <p:cNvSpPr txBox="1"/>
          <p:nvPr/>
        </p:nvSpPr>
        <p:spPr>
          <a:xfrm>
            <a:off x="3395663" y="3112175"/>
            <a:ext cx="69246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sa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1F00BE1-9379-2F6F-00EE-64F24E86B23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629713E7-3BDA-76B1-81BA-DBB5D3387009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2F96816-B07A-6354-63F9-A0A002B38F6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95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EDF14-14F8-5EF9-CD2C-DE234EA39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424808-40DD-0B65-D271-5E28E40B4D2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E024429-07C7-75BD-8894-C448AF38617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DABBA26-8784-873E-2209-0CC661CB6B3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91F3F0C-6F49-5345-E89D-F6B5EA6D237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657684-85D3-0466-D19E-1A33DBD95D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33F9CF1-E360-8E5E-10E8-4315FAF4FD5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C6EDF419-D9F7-B1B2-25C5-4CDCB00254C3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sa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7943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61055-C9D8-5D67-96A5-735E46C70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2E6005-0E22-52CC-CB7E-A509BB2174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AFC3568-D937-B4D8-C746-901D100A2A8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D2077E3-FD4E-6E4E-7BFF-537DA2BD8E6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8736AEA-8EC3-EE0F-06B5-9F8471BCD924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15BD07-31A9-8064-2BBA-3E0DBA0DE74F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: sa 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4F698C-E52F-B288-B30E-A92036CB3A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26F028-95AD-3BA8-060C-6CDBEDE25DF8}"/>
              </a:ext>
            </a:extLst>
          </p:cNvPr>
          <p:cNvSpPr txBox="1"/>
          <p:nvPr/>
        </p:nvSpPr>
        <p:spPr>
          <a:xfrm>
            <a:off x="4266068" y="3577470"/>
            <a:ext cx="518386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00" b="1" kern="0" spc="480" dirty="0">
                <a:solidFill>
                  <a:schemeClr val="bg1"/>
                </a:solidFill>
                <a:latin typeface="Dosis" pitchFamily="2" charset="0"/>
              </a:rPr>
              <a:t>sa </a:t>
            </a:r>
            <a:endParaRPr lang="fr-FR" sz="179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D6A2DFC-09D1-43F1-F1FF-13E9D267E83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85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307615" y="33943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     </a:t>
            </a:r>
          </a:p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aytona Condensed" panose="020B0506030503040204" pitchFamily="34" charset="0"/>
              </a:rPr>
              <a:t>I</a:t>
            </a:r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l tir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.</a:t>
            </a:r>
          </a:p>
          <a:p>
            <a:pPr lvl="4" algn="ctr" defTabSz="685834"/>
            <a:r>
              <a:rPr lang="fr-MA" sz="6000" b="1" dirty="0">
                <a:solidFill>
                  <a:srgbClr val="106585"/>
                </a:solidFill>
                <a:latin typeface="Dosis" pitchFamily="2" charset="0"/>
              </a:rPr>
              <a:t>         La tétin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MA" sz="6000" b="1" dirty="0">
                <a:solidFill>
                  <a:srgbClr val="106585"/>
                </a:solidFill>
                <a:latin typeface="Dosis" pitchFamily="2" charset="0"/>
              </a:rPr>
              <a:t> est pour le bébé</a:t>
            </a:r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.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51430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905000" y="724715"/>
            <a:ext cx="10451764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vous montrer des images, et pour chacune, vous écrirez le mot correspondant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A7E3F0-2362-2BE1-6B1A-020860AFDD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115733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83842"/>
            <a:ext cx="4535387" cy="5688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6B2B35-FF62-8AE1-23CE-E0DE84989C4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02" y="3574140"/>
            <a:ext cx="1682060" cy="17130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12BD7D-3FF2-99E1-48AA-F27370ABB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940" y="3608317"/>
            <a:ext cx="2059474" cy="15666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F42B27-27E3-F88B-72F5-27098FF41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1438" y="3535122"/>
            <a:ext cx="2451803" cy="171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20AB9-0530-B4C7-4ADA-3B1065C8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41BF3-153E-6386-E379-015213269E7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B46EAE8-2F30-2877-ABEE-18D9CCB3768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86B814-A4C8-7375-C225-1CA877376CC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0C3C0D-82AA-8069-BB81-2D2DA616CBEC}"/>
              </a:ext>
            </a:extLst>
          </p:cNvPr>
          <p:cNvSpPr txBox="1"/>
          <p:nvPr/>
        </p:nvSpPr>
        <p:spPr>
          <a:xfrm>
            <a:off x="520068" y="1945905"/>
            <a:ext cx="1259662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mon – ma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son – sa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pour – avec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8C53B2-0A40-C37D-7417-A680185AC62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214BD54B-D0A2-D926-F1A7-81DA37F35B83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F77982-5208-8015-9C6B-59EC6AB9BDCA}"/>
              </a:ext>
            </a:extLst>
          </p:cNvPr>
          <p:cNvSpPr txBox="1"/>
          <p:nvPr/>
        </p:nvSpPr>
        <p:spPr>
          <a:xfrm>
            <a:off x="1324631" y="622668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6221C8-C78E-520F-4CFD-CB67A8FB99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15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59CA-1AEE-3F75-2A7B-383D717B9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CDD7E-F660-6B5F-C617-F8719B1DFC1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3D42249-4216-934A-35BB-1E171D92569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8D0132D-3B32-9772-FE44-2A60D6D41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F98E9F1-5A30-F803-B5CB-E8DC8C9A80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A6F64A9-CF75-E206-BD1F-3F4ACC481F7E}"/>
              </a:ext>
            </a:extLst>
          </p:cNvPr>
          <p:cNvSpPr txBox="1"/>
          <p:nvPr/>
        </p:nvSpPr>
        <p:spPr>
          <a:xfrm>
            <a:off x="1350230" y="758532"/>
            <a:ext cx="717374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Lisons ensemble.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A9EC408-3965-7BCD-DFAC-77EE0E6C6A04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4F6A4D-D679-BFF3-2A2B-75F6AFF021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CBC8C7-5968-46B7-FFD2-BCEA9FC5C196}"/>
              </a:ext>
            </a:extLst>
          </p:cNvPr>
          <p:cNvSpPr txBox="1"/>
          <p:nvPr/>
        </p:nvSpPr>
        <p:spPr>
          <a:xfrm>
            <a:off x="520068" y="1945905"/>
            <a:ext cx="1259662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mon – ma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son – sa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pour – avec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7336517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36.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71C5EF39-7A51-0868-82AE-708E96413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403" y="2036177"/>
            <a:ext cx="4907193" cy="62146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597462" y="4508709"/>
            <a:ext cx="4714133" cy="10919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425" y="3548528"/>
            <a:ext cx="9193151" cy="31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36.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48D33A2-46D7-06AF-6A5E-B0BD3B2AB2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A0C0D77-659C-AA4E-E265-42273CDB6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403" y="2036177"/>
            <a:ext cx="4907193" cy="62146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469E15-8ED5-083E-AF59-08FF73A05C3A}"/>
              </a:ext>
            </a:extLst>
          </p:cNvPr>
          <p:cNvSpPr/>
          <p:nvPr/>
        </p:nvSpPr>
        <p:spPr>
          <a:xfrm>
            <a:off x="4404402" y="5448299"/>
            <a:ext cx="4907194" cy="6858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268" y="3771900"/>
            <a:ext cx="7735464" cy="218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page 36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50ECAE-0C90-FFD8-7EB7-10D8F3861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719" y="2489917"/>
            <a:ext cx="4907193" cy="6214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D2DB6E-B7EC-EC62-6411-AA89541AEB99}"/>
              </a:ext>
            </a:extLst>
          </p:cNvPr>
          <p:cNvSpPr/>
          <p:nvPr/>
        </p:nvSpPr>
        <p:spPr>
          <a:xfrm>
            <a:off x="4905799" y="6501683"/>
            <a:ext cx="4685877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4E8358B-2AA3-6278-9142-E813AB85E606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Complétez les mots avec la syllabe qui manque.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738" y="3992106"/>
            <a:ext cx="8772524" cy="23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mots et des phrases </a:t>
            </a:r>
            <a:r>
              <a:rPr lang="en-US" sz="3200" b="1" dirty="0" err="1">
                <a:solidFill>
                  <a:srgbClr val="C00000"/>
                </a:solidFill>
                <a:latin typeface="Dosis Bold"/>
              </a:rPr>
              <a:t>contenant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 des syllables avec la  </a:t>
            </a:r>
            <a:r>
              <a:rPr lang="en-US" sz="3200" b="1" dirty="0" err="1">
                <a:solidFill>
                  <a:srgbClr val="C00000"/>
                </a:solidFill>
                <a:latin typeface="Dosis Bold"/>
              </a:rPr>
              <a:t>lettre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 “c”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5600111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99607" y="25316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333257" y="253166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mots et des phrases.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180197"/>
              </p:ext>
            </p:extLst>
          </p:nvPr>
        </p:nvGraphicFramePr>
        <p:xfrm>
          <a:off x="-23752" y="-98592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9" y="4160365"/>
            <a:ext cx="5321185" cy="56884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ED0B8F-36DA-2B3D-ABFE-4E4A8FBF8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9887" y="4256943"/>
            <a:ext cx="7000426" cy="9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23256-4055-5D36-CF50-0C9783B9B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7BEE58-13F0-60BA-F5F5-A8C6084ECB5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DEAAF10-759F-5D2C-6FAE-2764AA68320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8FBF9A9-C927-598B-9B74-0D7D16518D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F2FA10-658C-5915-D882-0E01EA379417}"/>
              </a:ext>
            </a:extLst>
          </p:cNvPr>
          <p:cNvSpPr txBox="1"/>
          <p:nvPr/>
        </p:nvSpPr>
        <p:spPr>
          <a:xfrm>
            <a:off x="1428750" y="6477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6113AF-8A24-7F09-8A6D-ECAF468EC04E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5600185-3C55-D285-89E9-64DC9E02A1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0C3AE1F-183E-E044-F9FB-EF6DAEB49D9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33629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Mon canari est coloré. Regardez comment je fais pour écrire cette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7" name="Image 6" descr="Une image contenant Police, typographie, texte, Graphique&#10;&#10;Le contenu généré par l’IA peut être incorrect.">
            <a:extLst>
              <a:ext uri="{FF2B5EF4-FFF2-40B4-BE49-F238E27FC236}">
                <a16:creationId xmlns:a16="http://schemas.microsoft.com/office/drawing/2014/main" id="{005D9199-F22C-9EDA-D93E-C91EE45F6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3" y="3712569"/>
            <a:ext cx="12200014" cy="28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310633" y="673731"/>
            <a:ext cx="11979392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phrase « mon canari est coloré» est composée de quatre mots: mon - canari - est  - coloré 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11" name="Image 10" descr="Une image contenant Police, typographie, texte, Graphique&#10;&#10;Le contenu généré par l’IA peut être incorrect.">
            <a:extLst>
              <a:ext uri="{FF2B5EF4-FFF2-40B4-BE49-F238E27FC236}">
                <a16:creationId xmlns:a16="http://schemas.microsoft.com/office/drawing/2014/main" id="{7D404F66-B95F-5698-C615-66A0A3F6D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3" y="2620238"/>
            <a:ext cx="12200014" cy="2861863"/>
          </a:xfrm>
          <a:prstGeom prst="rect">
            <a:avLst/>
          </a:prstGeom>
        </p:spPr>
      </p:pic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BEA18152-74CF-8F5D-9777-3A69999D6B29}"/>
              </a:ext>
            </a:extLst>
          </p:cNvPr>
          <p:cNvSpPr/>
          <p:nvPr/>
        </p:nvSpPr>
        <p:spPr>
          <a:xfrm rot="5400000">
            <a:off x="11201495" y="3687489"/>
            <a:ext cx="80016" cy="3433007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8FBDE4D5-9D28-B928-D333-9FC8FF29F50E}"/>
              </a:ext>
            </a:extLst>
          </p:cNvPr>
          <p:cNvSpPr/>
          <p:nvPr/>
        </p:nvSpPr>
        <p:spPr>
          <a:xfrm rot="5400000">
            <a:off x="8383206" y="4456914"/>
            <a:ext cx="118120" cy="1856053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5B21D87E-4C40-11E1-CE4B-D96B96295C09}"/>
              </a:ext>
            </a:extLst>
          </p:cNvPr>
          <p:cNvSpPr/>
          <p:nvPr/>
        </p:nvSpPr>
        <p:spPr>
          <a:xfrm rot="5400000">
            <a:off x="5306732" y="3619602"/>
            <a:ext cx="118116" cy="356878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6" name="Parenthèse fermante 15">
            <a:extLst>
              <a:ext uri="{FF2B5EF4-FFF2-40B4-BE49-F238E27FC236}">
                <a16:creationId xmlns:a16="http://schemas.microsoft.com/office/drawing/2014/main" id="{4C00A0EB-2AFB-ACB2-4DBD-AF93BA8E5E38}"/>
              </a:ext>
            </a:extLst>
          </p:cNvPr>
          <p:cNvSpPr/>
          <p:nvPr/>
        </p:nvSpPr>
        <p:spPr>
          <a:xfrm rot="5400000">
            <a:off x="1909555" y="4174316"/>
            <a:ext cx="156222" cy="2459349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2D73E-6BAA-CE6E-8D6A-964EC62E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D13921-D0C5-27CB-41A0-F80C2BA402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F7F764B-2236-3D94-3501-E714A5EE47A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3BE4E19-CB9B-1747-36F4-DCEFA146C0E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948A2FF-95AE-60F3-F750-B875B9277A7F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DD2C971E-E692-B05B-D2A7-1320EF638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F20A6FD-EA97-4741-2E0A-5C483975236D}"/>
              </a:ext>
            </a:extLst>
          </p:cNvPr>
          <p:cNvSpPr txBox="1"/>
          <p:nvPr/>
        </p:nvSpPr>
        <p:spPr>
          <a:xfrm>
            <a:off x="1183814" y="554670"/>
            <a:ext cx="1197939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mon, j’écris mon. Dans « canari », j’entends ca- na - ri , j’écris ca – na- ri. J’entends est, j’écris est. Dans coloré ,j’entends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–lo - ré ,  j’écris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–lo - ré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62CBB1-052E-6504-D5DB-4A1B2D518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11" name="Image 10" descr="Une image contenant Police, typographie, texte, Graphique&#10;&#10;Le contenu généré par l’IA peut être incorrect.">
            <a:extLst>
              <a:ext uri="{FF2B5EF4-FFF2-40B4-BE49-F238E27FC236}">
                <a16:creationId xmlns:a16="http://schemas.microsoft.com/office/drawing/2014/main" id="{383C4B69-B05E-4EAF-F7C3-7FBC7507B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3" y="2620238"/>
            <a:ext cx="12200014" cy="2861863"/>
          </a:xfrm>
          <a:prstGeom prst="rect">
            <a:avLst/>
          </a:prstGeom>
        </p:spPr>
      </p:pic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80455F35-030E-68D5-0339-76735BDA934A}"/>
              </a:ext>
            </a:extLst>
          </p:cNvPr>
          <p:cNvSpPr/>
          <p:nvPr/>
        </p:nvSpPr>
        <p:spPr>
          <a:xfrm rot="5400000">
            <a:off x="11201495" y="3687489"/>
            <a:ext cx="80016" cy="3433007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C0CF6242-37BC-7796-CFB6-8912BC1DBD7F}"/>
              </a:ext>
            </a:extLst>
          </p:cNvPr>
          <p:cNvSpPr/>
          <p:nvPr/>
        </p:nvSpPr>
        <p:spPr>
          <a:xfrm rot="5400000">
            <a:off x="8383206" y="4456914"/>
            <a:ext cx="118120" cy="1856053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B4E4EFF2-A8DA-E525-ECB2-A0388324D972}"/>
              </a:ext>
            </a:extLst>
          </p:cNvPr>
          <p:cNvSpPr/>
          <p:nvPr/>
        </p:nvSpPr>
        <p:spPr>
          <a:xfrm rot="5400000">
            <a:off x="5306732" y="3619602"/>
            <a:ext cx="118116" cy="356878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B14846DD-D60A-2FB2-6023-2B27FA5AB5E7}"/>
              </a:ext>
            </a:extLst>
          </p:cNvPr>
          <p:cNvSpPr/>
          <p:nvPr/>
        </p:nvSpPr>
        <p:spPr>
          <a:xfrm rot="5400000">
            <a:off x="1909555" y="4174316"/>
            <a:ext cx="156222" cy="2459349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2631931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147009" y="615769"/>
            <a:ext cx="11996568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 « M» et je termine la phrase par un point.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2" name="Image 1" descr="Une image contenant Police, typographie, texte, Graphique&#10;&#10;Le contenu généré par l’IA peut être incorrect.">
            <a:extLst>
              <a:ext uri="{FF2B5EF4-FFF2-40B4-BE49-F238E27FC236}">
                <a16:creationId xmlns:a16="http://schemas.microsoft.com/office/drawing/2014/main" id="{74CEADAF-1F4D-833E-DFC6-B726C1600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3" y="2620238"/>
            <a:ext cx="12200014" cy="2861863"/>
          </a:xfrm>
          <a:prstGeom prst="rect">
            <a:avLst/>
          </a:prstGeom>
        </p:spPr>
      </p:pic>
      <p:sp>
        <p:nvSpPr>
          <p:cNvPr id="3" name="Parenthèse fermante 2">
            <a:extLst>
              <a:ext uri="{FF2B5EF4-FFF2-40B4-BE49-F238E27FC236}">
                <a16:creationId xmlns:a16="http://schemas.microsoft.com/office/drawing/2014/main" id="{43D11BB5-4A8C-DB3A-14AA-2FE923F40CD0}"/>
              </a:ext>
            </a:extLst>
          </p:cNvPr>
          <p:cNvSpPr/>
          <p:nvPr/>
        </p:nvSpPr>
        <p:spPr>
          <a:xfrm rot="5400000">
            <a:off x="11201495" y="3687489"/>
            <a:ext cx="80016" cy="3433007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7" name="Parenthèse fermante 6">
            <a:extLst>
              <a:ext uri="{FF2B5EF4-FFF2-40B4-BE49-F238E27FC236}">
                <a16:creationId xmlns:a16="http://schemas.microsoft.com/office/drawing/2014/main" id="{F483871D-61CB-A707-0001-2956CA073D8F}"/>
              </a:ext>
            </a:extLst>
          </p:cNvPr>
          <p:cNvSpPr/>
          <p:nvPr/>
        </p:nvSpPr>
        <p:spPr>
          <a:xfrm rot="5400000">
            <a:off x="8383206" y="4456914"/>
            <a:ext cx="118120" cy="1856053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5EABC829-42E8-DFD5-CE4A-B48C3600D359}"/>
              </a:ext>
            </a:extLst>
          </p:cNvPr>
          <p:cNvSpPr/>
          <p:nvPr/>
        </p:nvSpPr>
        <p:spPr>
          <a:xfrm rot="5400000">
            <a:off x="5306732" y="3619602"/>
            <a:ext cx="118116" cy="356878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B8296D26-BCD9-BC27-6DCC-DA354829CACE}"/>
              </a:ext>
            </a:extLst>
          </p:cNvPr>
          <p:cNvSpPr/>
          <p:nvPr/>
        </p:nvSpPr>
        <p:spPr>
          <a:xfrm rot="5400000">
            <a:off x="1909555" y="4174316"/>
            <a:ext cx="156222" cy="2459349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D0D40-ED2F-7D5D-EBAA-3ED79FE3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87E240-DF10-E87B-6BAB-05106D1B0E3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C8349CC-2669-D89C-3469-DE3941D1E64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4B25753-52C1-F76E-875A-7EDF2D47953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8E13D0-4F12-7B91-441C-B098F303D9AE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070B9CE3-B2E0-1836-91EE-22DCAC4935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7363C86-8015-1E04-44EF-C1E151006493}"/>
              </a:ext>
            </a:extLst>
          </p:cNvPr>
          <p:cNvSpPr txBox="1"/>
          <p:nvPr/>
        </p:nvSpPr>
        <p:spPr>
          <a:xfrm>
            <a:off x="1030831" y="636089"/>
            <a:ext cx="11996568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laisse un petit espace entre les lettres d’un même mot et un espace plus grand entre les mots.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1095C8-FE54-F202-0B8D-9361BBB03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11" name="Image 10" descr="Une image contenant Police, typographie, texte, Graphique&#10;&#10;Le contenu généré par l’IA peut être incorrect.">
            <a:extLst>
              <a:ext uri="{FF2B5EF4-FFF2-40B4-BE49-F238E27FC236}">
                <a16:creationId xmlns:a16="http://schemas.microsoft.com/office/drawing/2014/main" id="{DB7D0337-33D9-0872-A8DA-61C79BA06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3" y="2620238"/>
            <a:ext cx="12200014" cy="2861863"/>
          </a:xfrm>
          <a:prstGeom prst="rect">
            <a:avLst/>
          </a:prstGeom>
        </p:spPr>
      </p:pic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BBF08084-04D6-5178-27B5-A124D6006D5A}"/>
              </a:ext>
            </a:extLst>
          </p:cNvPr>
          <p:cNvSpPr/>
          <p:nvPr/>
        </p:nvSpPr>
        <p:spPr>
          <a:xfrm rot="5400000">
            <a:off x="11201495" y="3687489"/>
            <a:ext cx="80016" cy="3433007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24B3C922-1923-AD09-473A-6C6160BB9224}"/>
              </a:ext>
            </a:extLst>
          </p:cNvPr>
          <p:cNvSpPr/>
          <p:nvPr/>
        </p:nvSpPr>
        <p:spPr>
          <a:xfrm rot="5400000">
            <a:off x="8383206" y="4456914"/>
            <a:ext cx="118120" cy="1856053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DB1FE7A6-71CB-6D7D-38CF-42EFC7CD1AEE}"/>
              </a:ext>
            </a:extLst>
          </p:cNvPr>
          <p:cNvSpPr/>
          <p:nvPr/>
        </p:nvSpPr>
        <p:spPr>
          <a:xfrm rot="5400000">
            <a:off x="5306732" y="3619602"/>
            <a:ext cx="118116" cy="356878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71571793-3650-935B-83A7-7A413D45DBB8}"/>
              </a:ext>
            </a:extLst>
          </p:cNvPr>
          <p:cNvSpPr/>
          <p:nvPr/>
        </p:nvSpPr>
        <p:spPr>
          <a:xfrm rot="5400000">
            <a:off x="1909555" y="4174316"/>
            <a:ext cx="156222" cy="2459349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1834701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325491" y="513584"/>
            <a:ext cx="11974981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« mon canari est coloré» sur vos ardoises.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Police, typographie, texte, Graphique&#10;&#10;Le contenu généré par l’IA peut être incorrect.">
            <a:extLst>
              <a:ext uri="{FF2B5EF4-FFF2-40B4-BE49-F238E27FC236}">
                <a16:creationId xmlns:a16="http://schemas.microsoft.com/office/drawing/2014/main" id="{8C67275B-4C2F-CC70-1084-9058D7671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3" y="2620238"/>
            <a:ext cx="12200014" cy="2861863"/>
          </a:xfrm>
          <a:prstGeom prst="rect">
            <a:avLst/>
          </a:prstGeom>
        </p:spPr>
      </p:pic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DF3BCFA7-9A98-53F6-A0D4-F97ACD6A250A}"/>
              </a:ext>
            </a:extLst>
          </p:cNvPr>
          <p:cNvSpPr/>
          <p:nvPr/>
        </p:nvSpPr>
        <p:spPr>
          <a:xfrm rot="5400000">
            <a:off x="11201495" y="3687489"/>
            <a:ext cx="80016" cy="3433007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2F369468-5DBA-E77A-AC3D-97EC5D16B878}"/>
              </a:ext>
            </a:extLst>
          </p:cNvPr>
          <p:cNvSpPr/>
          <p:nvPr/>
        </p:nvSpPr>
        <p:spPr>
          <a:xfrm rot="5400000">
            <a:off x="8383206" y="4456914"/>
            <a:ext cx="118120" cy="1856053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6" name="Parenthèse fermante 15">
            <a:extLst>
              <a:ext uri="{FF2B5EF4-FFF2-40B4-BE49-F238E27FC236}">
                <a16:creationId xmlns:a16="http://schemas.microsoft.com/office/drawing/2014/main" id="{8B662663-771F-D374-7E6A-AFD90B1506DA}"/>
              </a:ext>
            </a:extLst>
          </p:cNvPr>
          <p:cNvSpPr/>
          <p:nvPr/>
        </p:nvSpPr>
        <p:spPr>
          <a:xfrm rot="5400000">
            <a:off x="5306732" y="3619602"/>
            <a:ext cx="118116" cy="356878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7" name="Parenthèse fermante 16">
            <a:extLst>
              <a:ext uri="{FF2B5EF4-FFF2-40B4-BE49-F238E27FC236}">
                <a16:creationId xmlns:a16="http://schemas.microsoft.com/office/drawing/2014/main" id="{6DDE3987-7E5B-0312-DBE3-F05AA722F812}"/>
              </a:ext>
            </a:extLst>
          </p:cNvPr>
          <p:cNvSpPr/>
          <p:nvPr/>
        </p:nvSpPr>
        <p:spPr>
          <a:xfrm rot="5400000">
            <a:off x="1909555" y="4174316"/>
            <a:ext cx="156222" cy="2459349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502903" y="61914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 page 36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3EA44F-BC1D-43D8-CE27-828967AA11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1736065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94A3E185-09C3-7A58-C13A-2499EAB88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4243" y="2217858"/>
            <a:ext cx="4907193" cy="62146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724400" y="4568835"/>
            <a:ext cx="4757036" cy="11080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0EBF6-9BD3-2A60-47B7-BEBE3A71DF4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BDA07F-58AB-C280-A234-344CF32E49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40ED3B-5669-D4A3-1754-FF17C7B0AEC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02C62A2-6DA2-36AA-5521-8D9B11A6C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1812693"/>
              </p:ext>
            </p:ext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80CB2C7-3102-DC99-29D4-398C26156DDC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288547-BEA5-DCDB-B238-D85F025A2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121" y="3271910"/>
            <a:ext cx="10103759" cy="374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42420" y="579076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351FED7A-5855-2CD1-3985-E0E1F44119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02" y="3574140"/>
            <a:ext cx="3919998" cy="35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FF62-19D7-B125-3B0D-4BA4BEB6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15688-2012-AFC6-7B7E-653DBBD3049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E54D0F-7B91-5FC6-D70A-8AAD613AD0E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16F41A-D43F-CD23-4050-F44497212C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36A348-4469-C1A1-BFB6-8FB480FE9C06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973F89-612A-CAEA-2D8C-B724438C22A4}"/>
              </a:ext>
            </a:extLst>
          </p:cNvPr>
          <p:cNvSpPr txBox="1"/>
          <p:nvPr/>
        </p:nvSpPr>
        <p:spPr>
          <a:xfrm>
            <a:off x="1502903" y="579408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36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76FDD90-1840-F03D-39B2-4154B3B173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67ADE946-7323-542C-FA77-FA08C0123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200" y="2036177"/>
            <a:ext cx="4907193" cy="62146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7B480A-27BC-6150-4B23-7189A83D8854}"/>
              </a:ext>
            </a:extLst>
          </p:cNvPr>
          <p:cNvSpPr/>
          <p:nvPr/>
        </p:nvSpPr>
        <p:spPr>
          <a:xfrm>
            <a:off x="4267199" y="5524499"/>
            <a:ext cx="5043057" cy="6669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4779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E99B-9AEA-000F-A8D4-3DAB667F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C8563-2C28-7FAF-4862-FB4D044829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EF6E28-4C8F-F06F-D13D-CA0D7C9ED9C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95BFD9C-7BA9-3DB4-FD37-426DA43215B2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71AA58E-854A-FB55-E5FD-25F5AB5E6490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DDE1716-A618-D4AC-4E1E-FBCD36848D3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200DFC7-078D-FD89-8284-BE90942DA263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4DDF7C-3460-F77A-DEBB-B0F2E84C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2B5149-81E0-F594-5FF1-EAEA25F32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4737" y="3967775"/>
            <a:ext cx="9126527" cy="23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324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5210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36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FE7699-3A7A-33AD-5C91-D34CE26DD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403" y="2036177"/>
            <a:ext cx="4907193" cy="62146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AF0B3D-C2C5-D949-9185-DDD585C78207}"/>
              </a:ext>
            </a:extLst>
          </p:cNvPr>
          <p:cNvSpPr/>
          <p:nvPr/>
        </p:nvSpPr>
        <p:spPr>
          <a:xfrm>
            <a:off x="4496523" y="7135532"/>
            <a:ext cx="4953000" cy="9035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746" y="4093040"/>
            <a:ext cx="10300509" cy="21009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A23C56-BF16-80C9-A49C-5BD1FEE6E37C}"/>
              </a:ext>
            </a:extLst>
          </p:cNvPr>
          <p:cNvSpPr txBox="1"/>
          <p:nvPr/>
        </p:nvSpPr>
        <p:spPr>
          <a:xfrm>
            <a:off x="1527988" y="973218"/>
            <a:ext cx="1156732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</a:pPr>
            <a:r>
              <a:rPr lang="en-US" sz="6001" dirty="0">
                <a:solidFill>
                  <a:srgbClr val="215968"/>
                </a:solidFill>
                <a:latin typeface="Carelia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r>
              <a:rPr lang="en-US" sz="6000" dirty="0">
                <a:solidFill>
                  <a:srgbClr val="215968"/>
                </a:solidFill>
                <a:latin typeface="Carelia"/>
              </a:rPr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</a:t>
            </a: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173384" y="3832468"/>
            <a:ext cx="7685116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Sauter sur les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syllabes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26C5CD-DA2D-7166-7184-B1A25E13E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150" y="6158761"/>
            <a:ext cx="3352800" cy="2437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799" y="3110569"/>
            <a:ext cx="3610639" cy="40658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80850" y="419099"/>
            <a:ext cx="109635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 »: les syllabes avec la lettre P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A0D18E2-E172-1529-AB79-7C422F50A0C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BD36-1B75-E31D-FC9A-91012285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891678-9101-5A6D-7D5D-1A8AB9D2F1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12A793-8764-4C30-F8AD-160208823D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321E72-05EC-85D2-3B52-D7127B4531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9F854F3-3E12-F9FB-2665-6B62A7A7E9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62812C1-3E65-3DF3-EEB3-73F67808C53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4E0B77-860A-F1BF-27FB-B839569295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21CAF8-AF53-EF21-654D-89AFEF632D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02920" y="438502"/>
            <a:ext cx="1152939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Maintenant, 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9D7B124-5860-2D9F-A57E-9052A5DF2B6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14972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page 33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056994-FE9A-F437-4DFF-9D1394AE54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0" y="2795831"/>
            <a:ext cx="3580677" cy="600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une tomate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7772400" cy="56137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495800" y="4722916"/>
            <a:ext cx="533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Une tomat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E2D2F1BA-353D-CAD2-3DD2-785F2639D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893" y="3575809"/>
            <a:ext cx="4602214" cy="31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une mouche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200" y="2577771"/>
            <a:ext cx="8338075" cy="59185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3487260" y="4875316"/>
            <a:ext cx="60879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Une mouch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EC2C71-D81B-D259-683D-724986BC39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54053-0524-90F1-4EEF-FBF747F8C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6ED5A7-1ADA-5033-2166-1E56C4732B7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2E4136-476B-2E13-AAE0-FE7358B863D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A1DA21E-22F7-268F-FD78-B73E087323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186667E-4C13-47E9-12E0-5B0D5F3DCA4B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4510219-C9F6-B7E9-C766-EF7E4DF284C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827F80-0988-4607-FE8A-2A2F4C202AD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0F1750C7-916D-1D63-8942-9AB23ED68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5180" y="3386811"/>
            <a:ext cx="4825641" cy="35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57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1F6F7-6705-9B3C-3101-1CA59F69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D7D278-B7AE-D53A-1317-BEE60D29BBC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8D2B9C5-17F3-AE27-2B0A-DAE6650EC18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1A41B9-8B20-8671-8AD5-51D46DDB7CC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1C523C-74CD-32B6-57AF-E6D857B7189C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un four.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91BC6EE-2F3A-6EA7-87C3-00C79DD64367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A78172-3F7A-901E-8377-621929B19EB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A28D324-12AB-5477-05F3-A492B646B624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four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3035E69-F396-52B5-55D0-79ED0835100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921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542420" y="541735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vais vous dicter une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 sur vos ardoises………………………….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E8D20A-E038-813D-0468-082DC6A856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365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8509-ECD3-2516-FA63-08A04626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35CCA-3003-4AF9-8672-CC9255375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8AB28F-F5C8-352B-FC4F-888F0F83FF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2BE160-6186-747C-2401-6F5189FA1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6F7EDE-AE23-DFC7-A2DE-36736F37256F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Il tire.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EF6048-E6D5-B9DF-E412-E6F0082E8618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25B9-E4AE-73FC-260E-94073C80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2146136"/>
            <a:ext cx="8686800" cy="59947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91108D-BB5E-A1B4-9373-2C8D6B988609}"/>
              </a:ext>
            </a:extLst>
          </p:cNvPr>
          <p:cNvSpPr txBox="1"/>
          <p:nvPr/>
        </p:nvSpPr>
        <p:spPr>
          <a:xfrm>
            <a:off x="3733800" y="4419964"/>
            <a:ext cx="58620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9600" b="1" dirty="0">
                <a:solidFill>
                  <a:schemeClr val="bg1"/>
                </a:solidFill>
                <a:latin typeface="Daytona Condensed" panose="020B0506030503040204" pitchFamily="34" charset="0"/>
              </a:rPr>
              <a:t>I</a:t>
            </a:r>
            <a:r>
              <a:rPr lang="fr-MA" sz="9600" b="1" dirty="0">
                <a:solidFill>
                  <a:schemeClr val="bg1"/>
                </a:solidFill>
                <a:latin typeface="Dosis" pitchFamily="2" charset="0"/>
              </a:rPr>
              <a:t>l tir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MA" sz="9600" b="1" dirty="0">
                <a:solidFill>
                  <a:schemeClr val="bg1"/>
                </a:solidFill>
                <a:latin typeface="Dosis" pitchFamily="2" charset="0"/>
              </a:rPr>
              <a:t>.</a:t>
            </a:r>
            <a:endParaRPr lang="fr-MA" sz="960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38FD5C-E8F6-BD6F-3679-C26E68F093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240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8F49D-4D32-0E64-7717-AD43AD5EA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58604C-0CB0-992F-439E-FE1A556A877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C90C07-5A61-9C70-DB69-D7851CE732C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7FA821-5F33-5816-B653-B61308EC23B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031D5F0-7C12-6784-67E7-C196037781A9}"/>
              </a:ext>
            </a:extLst>
          </p:cNvPr>
          <p:cNvSpPr txBox="1"/>
          <p:nvPr/>
        </p:nvSpPr>
        <p:spPr>
          <a:xfrm>
            <a:off x="1542420" y="541735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vais vous dicter une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 sur vos ardoises………………………….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E5799CB-F99D-FC4E-C57E-7E6850283BC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3B2329E-F39C-9ACB-F346-4FD91FCFF1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62A41F8-D3C8-FBCE-EF0A-21BA8448874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080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FE0D9-1D05-EBDE-BE68-F2DB65680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9236D5-9631-93F3-2B34-A6A7DC5ADF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5991513-51C9-CFEA-0167-D1C87CE01C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7BA475B-ABBE-8E63-F1CD-AF3A4D258FD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0707EC-05BC-8E5E-EBDC-815E9BEC3329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La tétine est pour le bébé.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32E4F28-474A-BBC6-F58F-25E61065D10D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F10504-D04D-D5A5-3DF7-CBCBCA63B5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4854" y="1326016"/>
            <a:ext cx="13905709" cy="76349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417F4B9-462A-6190-ADCD-776DF6F4FC26}"/>
              </a:ext>
            </a:extLst>
          </p:cNvPr>
          <p:cNvSpPr txBox="1"/>
          <p:nvPr/>
        </p:nvSpPr>
        <p:spPr>
          <a:xfrm>
            <a:off x="2514600" y="4611409"/>
            <a:ext cx="899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6600" b="1" dirty="0">
                <a:solidFill>
                  <a:schemeClr val="bg1"/>
                </a:solidFill>
                <a:latin typeface="Dosis" pitchFamily="2" charset="0"/>
              </a:rPr>
              <a:t>La tétin</a:t>
            </a:r>
            <a:r>
              <a:rPr lang="fr-MA" sz="6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MA" sz="6600" b="1" dirty="0">
                <a:solidFill>
                  <a:schemeClr val="bg1"/>
                </a:solidFill>
                <a:latin typeface="Dosis" pitchFamily="2" charset="0"/>
              </a:rPr>
              <a:t> est pour le bébé.</a:t>
            </a:r>
            <a:endParaRPr lang="fr-MA" sz="6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57DB92F-BE2A-3939-3BF2-12E4941FFC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22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89972" y="4146141"/>
            <a:ext cx="10301681" cy="1353562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 </a:t>
            </a:r>
            <a:endParaRPr lang="fr-FR" sz="3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  <a:p>
            <a:pPr algn="ctr"/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courir – cerise – citron – couleur  – écouter – canari</a:t>
            </a:r>
            <a:endParaRPr lang="fr-FR" sz="4400" b="1" dirty="0">
              <a:solidFill>
                <a:schemeClr val="accent5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318910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323860" y="329019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52192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4" y="3565834"/>
            <a:ext cx="5296816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2E079AB-DD4A-3C25-4567-1DB0988DA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9914" y="5565719"/>
            <a:ext cx="1836129" cy="250165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BDA8BB-4337-635D-5BB5-E7FCB36F1B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781" y="5609494"/>
            <a:ext cx="1913635" cy="252452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B5CC88-98FE-CB75-7008-98A20EA4E8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5925" y="3576225"/>
            <a:ext cx="1647353" cy="197850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A16EA4D-31C7-70EA-70F5-FB45662F9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714" y="3304810"/>
            <a:ext cx="1946644" cy="21583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A94D1B-2A38-E947-228D-62707BB54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1090" y="6041171"/>
            <a:ext cx="2199892" cy="18009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7CEC36-6473-7384-2A8E-1D995A98B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3882" y="3668610"/>
            <a:ext cx="1892161" cy="15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65954" y="30568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ce sont des cerises. Comment vous dites cerise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239EF342-B9D6-7491-148C-FE97C0E1C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3900" y="2244036"/>
            <a:ext cx="4648200" cy="579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5262748" y="4610100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</a:rPr>
              <a:t>une</a:t>
            </a: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ceris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cerise.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cerise”.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979081-9708-4000-C019-7675A5A966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B07111E-79AE-90E5-B0BF-B880878AC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AF2A10-7930-0C11-8E20-A4A728C20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313" y="2570834"/>
            <a:ext cx="3048000" cy="52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6B11-04E1-4C95-9B7C-FCB8D959B84C}"/>
              </a:ext>
            </a:extLst>
          </p:cNvPr>
          <p:cNvSpPr txBox="1"/>
          <p:nvPr/>
        </p:nvSpPr>
        <p:spPr>
          <a:xfrm>
            <a:off x="3429000" y="253511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A42A27-CB8B-6421-1DBC-FB5F7DD76E36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02C08-DCBF-CD7C-A075-4BD4871FA5C2}"/>
              </a:ext>
            </a:extLst>
          </p:cNvPr>
          <p:cNvSpPr txBox="1"/>
          <p:nvPr/>
        </p:nvSpPr>
        <p:spPr>
          <a:xfrm>
            <a:off x="8229600" y="2512222"/>
            <a:ext cx="2781300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15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443B40-AB77-188F-1C6F-FABD20E2A6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3767917"/>
            <a:ext cx="93254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84B11-F4F3-581B-E7A1-E323CF70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7060C6-9C22-7D20-E621-033ADE1CEC8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E6CD7F-9838-7B9E-6391-0F8CF1F3C21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D579CAC-8F52-F679-6E05-8F3E9AC530E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596E9A1-68E9-ED4B-89F7-70EBA58BF57C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C85933-17D6-BD82-31DA-6BDB15CCFBD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Ce sont des canaris . Comment vous dites canari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DA525FD-7894-61C5-FA9D-ECAC529FC4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88AFBB6-B3E8-1F03-8E5B-A65E3972D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8101" y="2781300"/>
            <a:ext cx="60197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4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670D3-9394-F7A6-D6FB-3D0713F39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FA86AF-FCFE-A586-30DD-02D8F72E20F4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9CC4B5A-D923-8018-7DEB-29DDAEC50F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779911E-5E73-8B4A-5F50-1982A3C54D1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1F27566-F6E5-3899-928B-69CAD79CA9E0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7B8C49-A4C4-58D8-1022-3FCB8C293CDD}"/>
              </a:ext>
            </a:extLst>
          </p:cNvPr>
          <p:cNvSpPr txBox="1"/>
          <p:nvPr/>
        </p:nvSpPr>
        <p:spPr>
          <a:xfrm>
            <a:off x="5117518" y="4533900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Un canari</a:t>
            </a:r>
            <a:endParaRPr lang="fr-FR" sz="96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DCBFFC-0D72-DFC4-F7D3-102F5D5D2026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 canari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canari”.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8E51734-5942-1EE8-F0AD-AA632156EB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B988D20C-88EF-2D0D-8CE5-9D86D572F8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4DDD0B-0F84-0724-82B7-F0F53CD66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919" y="3232936"/>
            <a:ext cx="297157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69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2081E-AAF2-A30E-E88F-73150F379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9E758D-2B26-ED7A-7270-C52CAB829C7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BE0A9AE-6FF5-DCEF-58E4-143F0FE16B18}"/>
              </a:ext>
            </a:extLst>
          </p:cNvPr>
          <p:cNvSpPr/>
          <p:nvPr/>
        </p:nvSpPr>
        <p:spPr>
          <a:xfrm>
            <a:off x="231318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98B0DC4-B21B-76DD-3EAF-5E8171067D3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28649A3-00B2-58ED-3252-6237F8077A1A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FB4AFB-5119-2A34-1985-9419061E9469}"/>
              </a:ext>
            </a:extLst>
          </p:cNvPr>
          <p:cNvSpPr txBox="1"/>
          <p:nvPr/>
        </p:nvSpPr>
        <p:spPr>
          <a:xfrm>
            <a:off x="609600" y="6935449"/>
            <a:ext cx="12517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canari vol</a:t>
            </a:r>
            <a:r>
              <a:rPr lang="fr-FR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D4BB7C-41E1-325D-7A39-8F589C48EDED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canari vole.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canari vole”.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2FE5CCD-7A21-82C3-7403-A978E4A3E15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3B13B18-20F8-BE99-5499-961D694F1A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 descr="Une image contenant oiseau, oscines, bec, plume&#10;&#10;Le contenu généré par l’IA peut être incorrect.">
            <a:extLst>
              <a:ext uri="{FF2B5EF4-FFF2-40B4-BE49-F238E27FC236}">
                <a16:creationId xmlns:a16="http://schemas.microsoft.com/office/drawing/2014/main" id="{FC3DB5E0-551C-914A-1592-B243A1D39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51" y="2172950"/>
            <a:ext cx="5047826" cy="464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35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6A950-B39D-D35F-BBD8-3F5DBFB81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C6C9D0-5D62-CAE1-3D29-C05E9F2D0A6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D3E7ABD-75D1-DE5B-AD41-56415C18DCB8}"/>
              </a:ext>
            </a:extLst>
          </p:cNvPr>
          <p:cNvSpPr/>
          <p:nvPr/>
        </p:nvSpPr>
        <p:spPr>
          <a:xfrm>
            <a:off x="231318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EFAFDE-EFD5-6074-8972-DBA5A3EE184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7CB45B6-6080-AB79-9C6A-8BDEDD813A8C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ECA36B-620F-ECF9-1B6F-7D4E9E94CAD7}"/>
              </a:ext>
            </a:extLst>
          </p:cNvPr>
          <p:cNvSpPr txBox="1"/>
          <p:nvPr/>
        </p:nvSpPr>
        <p:spPr>
          <a:xfrm>
            <a:off x="609600" y="6935449"/>
            <a:ext cx="12517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canari chant</a:t>
            </a:r>
            <a:r>
              <a:rPr lang="fr-FR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19A0DC-B880-8D52-93E3-2854D8712F3C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canari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chante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canari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chante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ED6639B-CEAA-557C-23B9-A450C6A356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42F4B48-1C09-5C5A-7C8D-59384DC49FC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258BF8-94DC-6087-6C04-39A5A56E54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0376" y="2172950"/>
            <a:ext cx="4406175" cy="464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49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écoute. Comment vous dites écouter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E150B8E6-15A1-3050-3BB0-BB0A010FA7C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DF5"/>
              </a:clrFrom>
              <a:clrTo>
                <a:srgbClr val="FFFD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374" y="2372016"/>
            <a:ext cx="5559252" cy="56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50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écouter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écouter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720B68-F9FF-EC47-50EA-6655393228CC}"/>
              </a:ext>
            </a:extLst>
          </p:cNvPr>
          <p:cNvSpPr txBox="1"/>
          <p:nvPr/>
        </p:nvSpPr>
        <p:spPr>
          <a:xfrm>
            <a:off x="5834865" y="4533900"/>
            <a:ext cx="78811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écouter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754A1C-53F4-819E-1898-B0CF44CF9C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DF5"/>
              </a:clrFrom>
              <a:clrTo>
                <a:srgbClr val="FFFD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440" y="2638962"/>
            <a:ext cx="4532228" cy="54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8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3FA0-8D99-DD66-DC76-1B5E03FB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8D9944-3EB1-3C5F-210F-AE6372A00A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B2C50E-1370-72EB-516C-27FAEE3C8FF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678741-6064-9600-A1EA-70E111DBE92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7690C11-798E-F404-25FD-4ED7503FFEC6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D3D392-2B93-5FF2-D78E-D38D7ED21F18}"/>
              </a:ext>
            </a:extLst>
          </p:cNvPr>
          <p:cNvSpPr txBox="1"/>
          <p:nvPr/>
        </p:nvSpPr>
        <p:spPr>
          <a:xfrm>
            <a:off x="609600" y="6819900"/>
            <a:ext cx="12517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MA" sz="9600" b="1" dirty="0">
                <a:solidFill>
                  <a:schemeClr val="accent5">
                    <a:lumMod val="75000"/>
                  </a:schemeClr>
                </a:solidFill>
                <a:latin typeface="Daytona Condensed" panose="020B0506030503040204" pitchFamily="34" charset="0"/>
              </a:rPr>
              <a:t>I</a:t>
            </a:r>
            <a:r>
              <a:rPr lang="fr-MA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 </a:t>
            </a:r>
            <a:r>
              <a:rPr lang="fr-MA" sz="9600" b="1" dirty="0">
                <a:solidFill>
                  <a:srgbClr val="FFC000"/>
                </a:solidFill>
                <a:latin typeface="Dosis" pitchFamily="2" charset="0"/>
              </a:rPr>
              <a:t>écout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MA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une chanson.</a:t>
            </a:r>
            <a:endParaRPr lang="fr-FR" sz="9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F52DF8-EDC6-17EF-8C6D-C820D78141B5}"/>
              </a:ext>
            </a:extLst>
          </p:cNvPr>
          <p:cNvSpPr txBox="1"/>
          <p:nvPr/>
        </p:nvSpPr>
        <p:spPr>
          <a:xfrm>
            <a:off x="1447800" y="554422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écoute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chanson.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“Il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écoute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chanson”.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7EB9093-9E98-13EA-3F77-A441901375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F8A0A64-6FCD-4BC5-49B7-F1B7437D9C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DB31B8-5A18-7AB3-2043-4B2AFAB133D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1641139"/>
            <a:ext cx="436845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47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94907" y="422479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0" y="24945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5861608"/>
              </p:ext>
            </p:extLst>
          </p:nvPr>
        </p:nvGraphicFramePr>
        <p:xfrm>
          <a:off x="56418" y="-138750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C76CEFC-15C6-FAEF-8AC3-F0F8053F8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191148"/>
            <a:ext cx="1237614" cy="14113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8F518A-BF27-2FA2-916E-AC49EBA78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6015" y="3771900"/>
            <a:ext cx="2330863" cy="3429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603BB4-4076-FDC4-0D30-494037541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1720" y="3962400"/>
            <a:ext cx="1851232" cy="304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955767-E251-C8C1-B3E7-5C05CD869E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6618" y="3537115"/>
            <a:ext cx="2330863" cy="32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AAF36-579B-A0AE-C0A0-60B0288DB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884D94-7B76-A8A8-70F4-87C8DD61B9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1CC306C-940F-48C1-7974-3140D4C4D0C9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F200A91-F176-17AF-D6A5-2E3C45EA1D3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E85AFDB-9F7B-5EFD-4423-D53D3CDE9379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605BD1-E53A-3570-3F0E-6394B1311F60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9FA72B-A2BA-10AC-9AAF-80F1F00F56D6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Ce sont des couleurs. Comment vous dites couleur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6BF11C4-8A57-06F7-C55B-59D8B6146E1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FC9BE08-B668-A516-34A9-B1EFB8A7D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648774" y="876300"/>
            <a:ext cx="4418452" cy="85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61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B3134-078B-59C0-0ADB-0990F7B6F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8D7624-9E65-0581-43DB-A8C9A49A7A4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D9F1CAB-6B3C-D921-CACB-40DEDD508176}"/>
              </a:ext>
            </a:extLst>
          </p:cNvPr>
          <p:cNvSpPr/>
          <p:nvPr/>
        </p:nvSpPr>
        <p:spPr>
          <a:xfrm>
            <a:off x="253289" y="342899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AD351F-8818-5651-705E-912EAE09326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3661A30-0A77-FD51-7F43-37A02360EF63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7F2CF7-26F2-4CD6-C9D8-27FE60A13DE6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des couleurs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“des couleurs”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CBF4C3B-8B5E-25BD-8E3B-DB58814A8F0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49E424B-6BEA-B893-9231-C48607C8EA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428CC03-3617-189D-D264-357718A96482}"/>
              </a:ext>
            </a:extLst>
          </p:cNvPr>
          <p:cNvSpPr txBox="1"/>
          <p:nvPr/>
        </p:nvSpPr>
        <p:spPr>
          <a:xfrm>
            <a:off x="4833791" y="4262329"/>
            <a:ext cx="78811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Des couleur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17721D-860D-0793-1D45-753FC77DB8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982" y="2843181"/>
            <a:ext cx="3783418" cy="56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7"/>
            <a:ext cx="12736367" cy="3562411"/>
            <a:chOff x="2853490" y="4076702"/>
            <a:chExt cx="12609206" cy="32099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2"/>
              <a:ext cx="12581019" cy="1399639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96008" y="1921562"/>
                <a:ext cx="6060083" cy="637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      courir – cerise – citron – couleur  – écouter – canari</a:t>
                </a: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6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la lettre « </a:t>
                </a:r>
                <a:r>
                  <a:rPr lang="fr-FR" sz="3200" b="1" dirty="0">
                    <a:solidFill>
                      <a:srgbClr val="008EC0"/>
                    </a:solidFill>
                    <a:latin typeface="Dosis" pitchFamily="2" charset="0"/>
                  </a:rPr>
                  <a:t>c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 », puis les utiliser  pour lire des mots et des phrases simples.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F7898-E9E0-F9E5-96B6-46EE5FB0A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F9E9D6-9A91-5A9C-B408-B079EBE3D06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B668205-0EF3-F1CC-0D61-E48A6FD418D8}"/>
              </a:ext>
            </a:extLst>
          </p:cNvPr>
          <p:cNvSpPr/>
          <p:nvPr/>
        </p:nvSpPr>
        <p:spPr>
          <a:xfrm>
            <a:off x="253289" y="342899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CBECB8-7C26-E5BF-95D1-8D7F44538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D14F99C-E2E1-5DFA-64D6-7C069A5F9518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CEE19C-D159-7B0F-BFD4-E140225F22DE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la couleur rouge.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la couleur rouge”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C3A856E-96EB-5383-A036-9FECFC0A9C7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E67530B3-1B1D-56AA-CFE9-EFE95AAE58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017C9E7-6756-53C7-2F32-36AF91A64557}"/>
              </a:ext>
            </a:extLst>
          </p:cNvPr>
          <p:cNvSpPr txBox="1"/>
          <p:nvPr/>
        </p:nvSpPr>
        <p:spPr>
          <a:xfrm>
            <a:off x="34636" y="7124700"/>
            <a:ext cx="13941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C’est la </a:t>
            </a:r>
            <a:r>
              <a:rPr lang="fr-FR" sz="8800" b="1" dirty="0">
                <a:solidFill>
                  <a:srgbClr val="FFC000"/>
                </a:solidFill>
                <a:latin typeface="Dosis" pitchFamily="2" charset="0"/>
              </a:rPr>
              <a:t>couleur</a:t>
            </a: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roug</a:t>
            </a:r>
            <a:r>
              <a:rPr lang="fr-FR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.</a:t>
            </a:r>
            <a:endParaRPr lang="fr-FR" sz="88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7D60D7-4F7E-21E6-9B34-E5F753307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572" y="2751900"/>
            <a:ext cx="4711109" cy="40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05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E81CD-2E40-F300-8A3B-B3EFF7AC9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66FC1F-8B23-4557-E079-7DAE9204DA8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8727928-817B-895F-930E-DF0EC31F427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EBB9720-38ED-8294-8516-9FE44D2883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9B9BBC-9A06-FD9F-F130-2C946C2117F8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07BC22-999B-75E9-B4E2-4297D1D138D8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4E09B7-F8C2-4557-5AAB-934F3FFACB2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couleur du canari est jaune. Répétons ensemble: La couleur du canari est jaune.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2F588E3-8F63-5262-E1C3-38C26B6CDBD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118E3920-1B78-4223-C00A-9DB31F3581F3}"/>
              </a:ext>
            </a:extLst>
          </p:cNvPr>
          <p:cNvSpPr txBox="1"/>
          <p:nvPr/>
        </p:nvSpPr>
        <p:spPr>
          <a:xfrm>
            <a:off x="1044949" y="7345801"/>
            <a:ext cx="11368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MA" sz="72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La </a:t>
            </a:r>
            <a:r>
              <a:rPr lang="fr-MA" sz="7200" b="1" dirty="0">
                <a:solidFill>
                  <a:srgbClr val="FFC000"/>
                </a:solidFill>
                <a:latin typeface="Dosis" panose="02010703020202060003" pitchFamily="2" charset="0"/>
              </a:rPr>
              <a:t>couleur</a:t>
            </a:r>
            <a:r>
              <a:rPr lang="fr-MA" sz="72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du </a:t>
            </a:r>
            <a:r>
              <a:rPr lang="fr-MA" sz="7200" b="1" dirty="0">
                <a:solidFill>
                  <a:srgbClr val="FFC000"/>
                </a:solidFill>
                <a:latin typeface="Dosis" panose="02010703020202060003" pitchFamily="2" charset="0"/>
              </a:rPr>
              <a:t>canari</a:t>
            </a:r>
            <a:r>
              <a:rPr lang="fr-MA" sz="72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est jaun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6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age 9" descr="Une image contenant oiseau, oscines, bec, canari&#10;&#10;Le contenu généré par l’IA peut être incorrect.">
            <a:extLst>
              <a:ext uri="{FF2B5EF4-FFF2-40B4-BE49-F238E27FC236}">
                <a16:creationId xmlns:a16="http://schemas.microsoft.com/office/drawing/2014/main" id="{08E6F39E-2431-5518-291A-BA14BA566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84982"/>
            <a:ext cx="4419600" cy="45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75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313962" y="336858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citron. Comment vous dites citron 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25EAE3F-DC50-E142-F19C-0D8BC1AAF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0374" y="3086099"/>
            <a:ext cx="5375252" cy="43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5879425" y="4583437"/>
            <a:ext cx="6416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citron</a:t>
            </a:r>
            <a:endParaRPr lang="fr-FR" sz="88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citron.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citron”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DE0CC9-6A2A-7CA9-16CF-7641BE21D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3760338"/>
            <a:ext cx="3962399" cy="32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7F44E-235C-9032-07A5-9DC40B008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43AB9E-8AB6-7555-A986-4B2895C699B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DE3B6EC-231C-B6D2-7915-F45AAFFE575F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A9C2A2D-E7E6-93E7-215A-4D155F42D92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FE46A89-0162-0BAF-A153-C04BB4DCC1EC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899CE4-FD8B-4426-3CC5-D17BBEB47B22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4A64AB-7768-53D6-C7CF-443184532C8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court. Comment vous dites courir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CA67706-B3D6-F5B8-10F2-3B198487FCE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D86F44B-4DB0-D489-84AC-642C14FE7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004" y="2372016"/>
            <a:ext cx="3659991" cy="56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18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293E6-2736-AC1C-DB7F-F90FB1E39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0BB2AC-C7F0-D0BA-A053-7454EB025AE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DD06214-0431-2B06-45C2-B4A3CBEAA6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5420C2-B6C6-C746-CFE3-F4F2348499E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4A6EC87-EC01-3AB4-1391-9130FDE721AA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8D2E2C-60A6-9F40-271C-9FA1F845DE22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courir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courir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BE158EE-B059-C123-9942-2A2B9A0BBF6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4FE9C1C3-C3EE-5E28-B83A-0C708592C3A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DF50919-87B1-8946-F98C-2A41AD2FC1CB}"/>
              </a:ext>
            </a:extLst>
          </p:cNvPr>
          <p:cNvSpPr txBox="1"/>
          <p:nvPr/>
        </p:nvSpPr>
        <p:spPr>
          <a:xfrm>
            <a:off x="5393609" y="4430315"/>
            <a:ext cx="78811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courir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737181-8905-FDD6-F687-F581ED6F0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352" y="2638962"/>
            <a:ext cx="3516403" cy="54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6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01BB5-C1B9-5AD1-37FF-240C210D4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6B3045-E86E-7AFA-6C5B-846FF99C623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AFB161-BFB7-A3F1-0739-E73BD0484C85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4F4D25-7859-8005-4D7B-A3449C4A16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91AC6D0-62E8-F2C1-A002-03849FAF5700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B81409-0025-C86D-999D-4D86D1856FB1}"/>
              </a:ext>
            </a:extLst>
          </p:cNvPr>
          <p:cNvSpPr txBox="1"/>
          <p:nvPr/>
        </p:nvSpPr>
        <p:spPr>
          <a:xfrm>
            <a:off x="637309" y="7025052"/>
            <a:ext cx="12517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MA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Elle </a:t>
            </a:r>
            <a:r>
              <a:rPr lang="fr-MA" sz="9600" b="1" dirty="0">
                <a:solidFill>
                  <a:srgbClr val="FFC000"/>
                </a:solidFill>
                <a:latin typeface="Dosis" pitchFamily="2" charset="0"/>
              </a:rPr>
              <a:t>cour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 </a:t>
            </a:r>
            <a:r>
              <a:rPr lang="fr-MA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dans le jardin</a:t>
            </a:r>
            <a:r>
              <a:rPr lang="fr-MA" sz="9600" b="1" dirty="0">
                <a:solidFill>
                  <a:srgbClr val="FFC000"/>
                </a:solidFill>
                <a:latin typeface="Dosis" pitchFamily="2" charset="0"/>
              </a:rPr>
              <a:t>.</a:t>
            </a:r>
            <a:endParaRPr lang="fr-FR" sz="9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0E3AAC-C024-9D20-2E4B-CA515D427FEE}"/>
              </a:ext>
            </a:extLst>
          </p:cNvPr>
          <p:cNvSpPr txBox="1"/>
          <p:nvPr/>
        </p:nvSpPr>
        <p:spPr>
          <a:xfrm>
            <a:off x="1524000" y="554422"/>
            <a:ext cx="90678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  court dans 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jardin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court dans 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jardin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360289F-4851-BEF8-C518-EB902C51418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A581F90-4014-C411-98B9-7EACFEB8BA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1" name="Image 10" descr="Une image contenant arbre,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7DFEBAC8-F75C-487A-4F18-DD095684A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92" y="2692032"/>
            <a:ext cx="5981872" cy="40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20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E6C6-A9D3-481F-6F9B-3A98F4DD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4F68B-59E0-C0BC-0F81-089D4EB66B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B29C47-55D9-C6D3-02E5-7895FFBA7DCB}"/>
              </a:ext>
            </a:extLst>
          </p:cNvPr>
          <p:cNvSpPr/>
          <p:nvPr/>
        </p:nvSpPr>
        <p:spPr>
          <a:xfrm>
            <a:off x="275853" y="606616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1C43F79-468F-B764-42A2-DE6264C5A6C3}"/>
              </a:ext>
            </a:extLst>
          </p:cNvPr>
          <p:cNvSpPr/>
          <p:nvPr/>
        </p:nvSpPr>
        <p:spPr>
          <a:xfrm>
            <a:off x="265674" y="475564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F9565B-7D26-FB86-F63B-55EA448D8516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74B65C-FF4B-4849-03C7-4F3C6EF6E051}"/>
              </a:ext>
            </a:extLst>
          </p:cNvPr>
          <p:cNvGrpSpPr/>
          <p:nvPr/>
        </p:nvGrpSpPr>
        <p:grpSpPr>
          <a:xfrm>
            <a:off x="1905000" y="6709451"/>
            <a:ext cx="9829800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BDCBEC47-8F6E-D0DF-510A-FA7CE17B5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3B713AA7-29CB-0862-05FD-FE8FCECE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49705ACA-4E29-B57E-244F-05EBB332A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F9D1EBD-E4B9-F97F-B2F8-91176E6A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3A63B4-0862-0E5D-1E04-830F94CB5F2B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canari – une cerise / des cerises – un citron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068BD9B-9687-1BB1-1461-F49838F5A0E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3A53ED0-CA5A-E509-02B3-541661BE27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41E1474-2A6F-96EB-6162-74B3EEBBAAC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5528" y="3231494"/>
            <a:ext cx="1740802" cy="33458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52F03A-EAA2-2632-15A5-4A15D53A9E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3363500"/>
            <a:ext cx="1740801" cy="281495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C3761AE-9D23-60BF-9AA6-274B8564AB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8286">
            <a:off x="9751162" y="3928065"/>
            <a:ext cx="2622043" cy="22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22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303782" y="637789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1759898" y="6697816"/>
            <a:ext cx="10193956" cy="1145288"/>
            <a:chOff x="2683300" y="6491491"/>
            <a:chExt cx="6637412" cy="855595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928682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596082" y="6582692"/>
              <a:ext cx="724630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écouter/ il écoute – les couleurs – courir / il court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625D153-867E-C711-1FA9-21BBDB87D1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9333" y="3030546"/>
            <a:ext cx="1836129" cy="29301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38BC47-5D80-8F79-B038-24F9597F7E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063" y="3314700"/>
            <a:ext cx="1946644" cy="264598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8932336-CB48-0E74-0CD7-ADAFC470460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982" y="3752449"/>
            <a:ext cx="2199892" cy="228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75854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268927" y="2712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26138" y="487949"/>
            <a:ext cx="1172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4" name="Image 23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B325EE67-0F96-6E25-9E0E-4A2AA8996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421768"/>
            <a:ext cx="1345148" cy="8664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55293C-4567-B872-E8BE-7713DEEB8B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1071" y="5829300"/>
            <a:ext cx="1933111" cy="28434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B9306E-DD5D-9409-AA3F-55CA05070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295" y="6002664"/>
            <a:ext cx="1646706" cy="270406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CABE6F6-53A4-8D1F-247D-02A8479A5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437" y="2324100"/>
            <a:ext cx="1361164" cy="243823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5B3CAD-9A9D-4272-6EE6-353DE6CFCC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493450"/>
            <a:ext cx="1828800" cy="22688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DEDB17F-BC25-DC00-0E6C-92D20821CA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818" y="6002663"/>
            <a:ext cx="2078182" cy="25245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0E25D2-39D8-7F52-70FA-FAB0BB4906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6799">
            <a:off x="9903279" y="2900261"/>
            <a:ext cx="2103648" cy="17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2456E47C-2CD0-92CC-873E-B9081F4BBC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1071" y="5829300"/>
            <a:ext cx="1933111" cy="28434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28A21F-2713-CE48-A675-FAA42E143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999" y="2324100"/>
            <a:ext cx="1361164" cy="24382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A9C36A-6ACC-76FF-586E-918CAB2BA0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4162" y="2493450"/>
            <a:ext cx="1828800" cy="22688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CBE775-E49C-37E5-C3E4-8F889B836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380" y="6002663"/>
            <a:ext cx="2078182" cy="25245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4BD74C4-51DA-22C0-820D-FE522D53A8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6799">
            <a:off x="9944841" y="2900261"/>
            <a:ext cx="2103648" cy="178577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5D8C0FC-15C4-09B4-4730-FE3A7A7083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295" y="6002664"/>
            <a:ext cx="1646706" cy="27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13" y="2371918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2D42A371-E3A6-2547-8A21-B6C18B50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87" y="5991629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E2763C-6D2B-FDE0-2678-F4F5160B73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1071" y="5829300"/>
            <a:ext cx="1933111" cy="28434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D83DBF-1959-794D-CDBB-A9704F5B97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4162" y="2493450"/>
            <a:ext cx="1828800" cy="22688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C839DD1-425D-0EB6-E232-129C2017ACE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380" y="6002663"/>
            <a:ext cx="2078182" cy="25245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EF6B66B-B36C-7D33-8994-3D2C64B94C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6799">
            <a:off x="9944841" y="2900261"/>
            <a:ext cx="2103648" cy="17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 un canari et des cerises / une cerise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7070BE5B-C287-1796-365F-AFE55AB86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1071" y="5829300"/>
            <a:ext cx="1933111" cy="28434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B56398-8AC5-7524-1637-E8C7F3B91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999" y="2324100"/>
            <a:ext cx="1361164" cy="24382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F9B6FB-88F7-C614-2D4B-06E59A0574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4162" y="2493450"/>
            <a:ext cx="1828800" cy="22688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4D2283-32D8-A678-BCAE-EA4958EE31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380" y="6002663"/>
            <a:ext cx="2078182" cy="25245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FAA8CA3-A523-9EFE-F5F1-4B2570393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6799">
            <a:off x="9944841" y="2900261"/>
            <a:ext cx="2103648" cy="17857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373716-0DBC-F813-784C-0BC146C31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295" y="6002664"/>
            <a:ext cx="1646706" cy="2704064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7853128" y="2120137"/>
            <a:ext cx="987907" cy="786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7628536" y="6008717"/>
            <a:ext cx="901631" cy="8568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 Tous les animaux ». </a:t>
            </a:r>
          </a:p>
        </p:txBody>
      </p:sp>
      <p:pic>
        <p:nvPicPr>
          <p:cNvPr id="9" name="Image 8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624761"/>
            <a:ext cx="2762023" cy="3037477"/>
          </a:xfrm>
          <a:prstGeom prst="rect">
            <a:avLst/>
          </a:prstGeom>
        </p:spPr>
      </p:pic>
      <p:pic>
        <p:nvPicPr>
          <p:cNvPr id="11" name="Image 10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76" y="3713687"/>
            <a:ext cx="2486303" cy="319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31818" y="29492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17342" y="25787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9449827"/>
              </p:ext>
            </p:extLst>
          </p:nvPr>
        </p:nvGraphicFramePr>
        <p:xfrm>
          <a:off x="62345" y="-108755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3" name="ytmp3free.cc_marie-toupie-tous-les-animaux-youtubemp3free.org">
            <a:hlinkClick r:id="" action="ppaction://media"/>
            <a:extLst>
              <a:ext uri="{FF2B5EF4-FFF2-40B4-BE49-F238E27FC236}">
                <a16:creationId xmlns:a16="http://schemas.microsoft.com/office/drawing/2014/main" id="{DD95E43F-353A-E9DD-5ED5-6FA7AD334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525" end="1247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9544" y="685800"/>
            <a:ext cx="487363" cy="4873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427388-34CF-CF06-3B38-3CF91A0508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08" y="1866901"/>
            <a:ext cx="4114800" cy="2667000"/>
          </a:xfrm>
          <a:prstGeom prst="rect">
            <a:avLst/>
          </a:prstGeom>
        </p:spPr>
      </p:pic>
      <p:pic>
        <p:nvPicPr>
          <p:cNvPr id="13" name="Image 12" descr="Une image contenant poisson, clipart, oiseau, Dessin d’enfant&#10;&#10;Le contenu généré par l’IA peut être incorrect.">
            <a:extLst>
              <a:ext uri="{FF2B5EF4-FFF2-40B4-BE49-F238E27FC236}">
                <a16:creationId xmlns:a16="http://schemas.microsoft.com/office/drawing/2014/main" id="{1225CBA9-E02E-0EF4-E3F4-5480AC3A4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44" y="5143499"/>
            <a:ext cx="4154727" cy="2667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EEAB71-CB04-A7B9-9B72-0A85723FD5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8" y="5181211"/>
            <a:ext cx="4739089" cy="264542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C35A387-287A-6B3E-36C7-224F659DC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07" y="1888474"/>
            <a:ext cx="4363059" cy="264542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34C4ED7-B601-580B-7443-1F878100CD93}"/>
              </a:ext>
            </a:extLst>
          </p:cNvPr>
          <p:cNvSpPr txBox="1"/>
          <p:nvPr/>
        </p:nvSpPr>
        <p:spPr>
          <a:xfrm>
            <a:off x="1390147" y="7816248"/>
            <a:ext cx="11499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48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Tous ces animaux </a:t>
            </a:r>
            <a:r>
              <a:rPr lang="fr-FR" sz="6000" b="1" dirty="0">
                <a:solidFill>
                  <a:srgbClr val="FFC000"/>
                </a:solidFill>
                <a:latin typeface="Dosis" panose="02010703020202060003" pitchFamily="2" charset="0"/>
              </a:rPr>
              <a:t>jou</a:t>
            </a:r>
            <a:r>
              <a:rPr lang="fr-FR" sz="60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ent</a:t>
            </a:r>
            <a:r>
              <a:rPr lang="fr-FR" sz="48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ensemble avec moi.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B3F513B-0231-3EF4-8343-FD7CA503580D}"/>
              </a:ext>
            </a:extLst>
          </p:cNvPr>
          <p:cNvSpPr txBox="1"/>
          <p:nvPr/>
        </p:nvSpPr>
        <p:spPr>
          <a:xfrm>
            <a:off x="1390147" y="8636441"/>
            <a:ext cx="11478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48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Tous ces animaux </a:t>
            </a:r>
            <a:r>
              <a:rPr lang="fr-FR" sz="6000" b="1" dirty="0">
                <a:solidFill>
                  <a:srgbClr val="FFC000"/>
                </a:solidFill>
                <a:latin typeface="Dosis" panose="02010703020202060003" pitchFamily="2" charset="0"/>
              </a:rPr>
              <a:t>chant</a:t>
            </a:r>
            <a:r>
              <a:rPr lang="fr-FR" sz="60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ent</a:t>
            </a:r>
            <a:r>
              <a:rPr lang="fr-FR" sz="48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avec moi.</a:t>
            </a:r>
          </a:p>
        </p:txBody>
      </p:sp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C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7" y="5523935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54005" y="4392316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6691" y="4259711"/>
            <a:ext cx="96348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la lettre « c », puis les utiliser  pour lire des mots et des phrases simples.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c     </a:t>
            </a:r>
            <a:r>
              <a:rPr lang="fr-MA" sz="11500" b="1" dirty="0" err="1">
                <a:solidFill>
                  <a:srgbClr val="FCBF18"/>
                </a:solidFill>
                <a:latin typeface="Dosis" pitchFamily="2" charset="0"/>
              </a:rPr>
              <a:t>C</a:t>
            </a:r>
            <a:endParaRPr lang="en-US" sz="6600" dirty="0">
              <a:solidFill>
                <a:srgbClr val="106585"/>
              </a:solidFill>
              <a:latin typeface="Amasis MT Pro" panose="02040504050005020304" pitchFamily="18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la lettre « c », puis les utiliser  pour lire des mots et des phrases.</a:t>
            </a: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6057901" y="334249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C.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k» ou le son « s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k»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367213" y="3112175"/>
            <a:ext cx="49815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ka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k»  « a » « ka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: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k»  « a » « ka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12869" y="42634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«k 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6896087"/>
              </p:ext>
            </p:extLst>
          </p:nvPr>
        </p:nvGraphicFramePr>
        <p:xfrm>
          <a:off x="0" y="-57722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5229224" y="3130725"/>
            <a:ext cx="38385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ko ». « k »  « o » «ko ». Lisons ensemble : « k »  « o » «ko ». </a:t>
            </a: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616949" y="454798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k 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96338" y="5132064"/>
            <a:ext cx="2254016" cy="841409"/>
            <a:chOff x="3621718" y="3265514"/>
            <a:chExt cx="1068294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718" y="3265514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4862513" y="3112175"/>
            <a:ext cx="39909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5800" b="1" kern="0" spc="480" dirty="0" err="1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ku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«k»  « u»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ku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ensemble: «k»  « u»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ku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166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5E0D3-4049-CB31-37B3-DE2F5A9BB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3CF5A-6EB7-A4A6-72BB-FDCE0C33EF5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55D1DE5-C12C-88AB-95BC-86DCB9748A7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8305DA-39F6-F306-6CD2-1D44CA175AD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6FA390A-4A37-550E-8131-146AB7D6ECA0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853D318-82CD-5287-3E84-688C7A322D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CDC8F0-8D44-12D5-4682-09DCC57C31BD}"/>
              </a:ext>
            </a:extLst>
          </p:cNvPr>
          <p:cNvSpPr txBox="1"/>
          <p:nvPr/>
        </p:nvSpPr>
        <p:spPr>
          <a:xfrm>
            <a:off x="4724586" y="31225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 err="1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AA152E8-3DD6-6C86-6E90-6D6BAC41C7F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F6E20F9-9D6F-0578-135F-8D21D30BD5DE}"/>
              </a:ext>
            </a:extLst>
          </p:cNvPr>
          <p:cNvSpPr txBox="1"/>
          <p:nvPr/>
        </p:nvSpPr>
        <p:spPr>
          <a:xfrm>
            <a:off x="1580897" y="532937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64C599-FB4B-BD61-07BE-29A7BA451E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2AB3FCC-9394-D0D3-4455-3821B597535C}"/>
              </a:ext>
            </a:extLst>
          </p:cNvPr>
          <p:cNvSpPr txBox="1"/>
          <p:nvPr/>
        </p:nvSpPr>
        <p:spPr>
          <a:xfrm>
            <a:off x="8853488" y="30844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 err="1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 err="1">
                <a:solidFill>
                  <a:srgbClr val="106585"/>
                </a:solidFill>
              </a:rPr>
              <a:t>u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DCEEEAE-E7D9-DD24-1039-721438D559F1}"/>
              </a:ext>
            </a:extLst>
          </p:cNvPr>
          <p:cNvSpPr txBox="1"/>
          <p:nvPr/>
        </p:nvSpPr>
        <p:spPr>
          <a:xfrm>
            <a:off x="531020" y="31225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375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27382-1BDD-E910-D031-E6205807E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5578CD-1FE0-2BA0-1B12-B17C1D0E531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BFF9FB-21D8-7324-6CC3-65F2C453BD1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6233074-8C85-2F50-4B3E-0580C6EA34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F799B20-D33F-7C19-D108-AA0F431F3E15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B8E2109-D89C-F03F-5C82-F94253B72F81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275D9C-0A86-9285-F32E-D888009E0628}"/>
              </a:ext>
            </a:extLst>
          </p:cNvPr>
          <p:cNvSpPr txBox="1"/>
          <p:nvPr/>
        </p:nvSpPr>
        <p:spPr>
          <a:xfrm>
            <a:off x="4724586" y="31225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 err="1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BB526CD-D903-485A-C02C-904E5E837EF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890EA5B4-E05E-8197-E6B5-CC054CB780CC}"/>
              </a:ext>
            </a:extLst>
          </p:cNvPr>
          <p:cNvSpPr txBox="1"/>
          <p:nvPr/>
        </p:nvSpPr>
        <p:spPr>
          <a:xfrm>
            <a:off x="8853488" y="30844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 err="1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 err="1">
                <a:solidFill>
                  <a:srgbClr val="106585"/>
                </a:solidFill>
              </a:rPr>
              <a:t>u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B35082-604C-75C6-0C17-F60629A22C1B}"/>
              </a:ext>
            </a:extLst>
          </p:cNvPr>
          <p:cNvSpPr txBox="1"/>
          <p:nvPr/>
        </p:nvSpPr>
        <p:spPr>
          <a:xfrm>
            <a:off x="531020" y="31225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CF40B6-615B-12FA-B27F-0C3A52D5C717}"/>
              </a:ext>
            </a:extLst>
          </p:cNvPr>
          <p:cNvSpPr txBox="1"/>
          <p:nvPr/>
        </p:nvSpPr>
        <p:spPr>
          <a:xfrm>
            <a:off x="1580897" y="51637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ACADC45-6AE0-CDB6-D20C-9930F9562B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95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665439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s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 si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«s»  « i » « si ». Lisons ensemble «s»  « i » « si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66543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s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5229224" y="3112175"/>
            <a:ext cx="39147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se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«s»  « e» «se ». Lisons ensemble «s»  « e» «se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630803" y="50571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s 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5229224" y="3112175"/>
            <a:ext cx="4143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s»  « é»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s»  « é»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sé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5462D-535F-1C7D-2E2E-163E03396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CF82F6-F9D5-8292-B4ED-9E0CFF5C60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5584716-46FA-3A18-27EF-F49EDB247CA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9B9B30-8E89-D72D-2298-3C4092EF21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EF75379-29AC-E761-B916-AB52DCE25464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CFB1B9-ADDC-F574-5EB3-25A6C1DB26E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55D0FA-100A-A88C-6BC2-22F3CADCEE72}"/>
              </a:ext>
            </a:extLst>
          </p:cNvPr>
          <p:cNvSpPr txBox="1"/>
          <p:nvPr/>
        </p:nvSpPr>
        <p:spPr>
          <a:xfrm>
            <a:off x="4724586" y="31225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C005A15-185A-FDBF-51B5-F5C7CD2E96D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13C456EA-15B1-B1DD-C040-A640B0368284}"/>
              </a:ext>
            </a:extLst>
          </p:cNvPr>
          <p:cNvSpPr txBox="1"/>
          <p:nvPr/>
        </p:nvSpPr>
        <p:spPr>
          <a:xfrm>
            <a:off x="1580897" y="532937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5B77EA-91CE-756A-49A6-61E01B7635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3F63A27-A5BC-6E42-D6F9-CCEFD578D852}"/>
              </a:ext>
            </a:extLst>
          </p:cNvPr>
          <p:cNvSpPr txBox="1"/>
          <p:nvPr/>
        </p:nvSpPr>
        <p:spPr>
          <a:xfrm>
            <a:off x="8853488" y="30844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>
                <a:solidFill>
                  <a:srgbClr val="106585"/>
                </a:solidFill>
              </a:rPr>
              <a:t>é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DD529B-6EE1-63F3-229A-772E8EB3D057}"/>
              </a:ext>
            </a:extLst>
          </p:cNvPr>
          <p:cNvSpPr txBox="1"/>
          <p:nvPr/>
        </p:nvSpPr>
        <p:spPr>
          <a:xfrm>
            <a:off x="531020" y="31225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82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3F43D-412A-0C37-93BC-D7D9E6C0C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CABF74-7096-36C7-E58F-F2C6D9A4A4F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70E8F67-CE8F-A15F-7790-112655F138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9B1FFFE-F23A-65FD-0CA1-078CFEB4F82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2C5C9AA-9DE0-080C-4261-F26C310C6C75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8AB4A60-405C-E91E-722B-A61BFB70FFE7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42E8FF-D608-0FAA-1D22-49F12ACE6023}"/>
              </a:ext>
            </a:extLst>
          </p:cNvPr>
          <p:cNvSpPr txBox="1"/>
          <p:nvPr/>
        </p:nvSpPr>
        <p:spPr>
          <a:xfrm>
            <a:off x="4724586" y="31225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7DFC34F-5CFE-4E61-BE9A-CC24FC8467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66278D28-BC32-3CAF-A037-DF0408E1ECFD}"/>
              </a:ext>
            </a:extLst>
          </p:cNvPr>
          <p:cNvSpPr txBox="1"/>
          <p:nvPr/>
        </p:nvSpPr>
        <p:spPr>
          <a:xfrm>
            <a:off x="8853488" y="30844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>
                <a:solidFill>
                  <a:srgbClr val="106585"/>
                </a:solidFill>
              </a:rPr>
              <a:t>é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369FF83-D395-7EE8-CA8C-CCE7E831FF0D}"/>
              </a:ext>
            </a:extLst>
          </p:cNvPr>
          <p:cNvSpPr txBox="1"/>
          <p:nvPr/>
        </p:nvSpPr>
        <p:spPr>
          <a:xfrm>
            <a:off x="531020" y="3122566"/>
            <a:ext cx="399097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r>
              <a:rPr lang="fr-FR" sz="215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1500" kern="0" spc="480" dirty="0">
              <a:solidFill>
                <a:srgbClr val="106585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DDB6E2-4386-73F4-5CAE-2AB60BE58B15}"/>
              </a:ext>
            </a:extLst>
          </p:cNvPr>
          <p:cNvSpPr txBox="1"/>
          <p:nvPr/>
        </p:nvSpPr>
        <p:spPr>
          <a:xfrm>
            <a:off x="1580897" y="51637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FB4AEFE-95D3-8689-BC20-7D2C5F2AE3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190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-1" y="-6255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k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98995" y="3429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772025" y="3112175"/>
            <a:ext cx="35337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ak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 k»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ak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a »  « k»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ak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763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 k»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40957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ok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«k » « ok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«k » « ok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563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963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k»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ik»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k » « ik ». Lisons ensemble « i »  « k» « ik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6BC6C-4F5A-7B7C-AC45-480928A9D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A76FB-FED1-8F7A-D17F-13F6701788B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37D429D-2DB0-5FB9-579F-22842A291A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D72E128-4777-9B75-BEC6-A5FFF186A51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0286861-BDD6-8268-96B3-FB1253AF99A1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20C2C5-83C1-286D-601D-D9E21BD82DCB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81408E-CD4F-FE7B-C761-E389E699B165}"/>
              </a:ext>
            </a:extLst>
          </p:cNvPr>
          <p:cNvSpPr txBox="1"/>
          <p:nvPr/>
        </p:nvSpPr>
        <p:spPr>
          <a:xfrm>
            <a:off x="8382000" y="3047033"/>
            <a:ext cx="3429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ca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130DD41-A426-4033-59B8-C3FDCA2C32D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0B3F77E-698B-F426-74F7-54943AE69F82}"/>
              </a:ext>
            </a:extLst>
          </p:cNvPr>
          <p:cNvSpPr txBox="1"/>
          <p:nvPr/>
        </p:nvSpPr>
        <p:spPr>
          <a:xfrm>
            <a:off x="1570014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ca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617E6C-119A-03CA-FD00-DE956F5361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7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00F3C-949A-96A7-C24B-9B4BDAC3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64E5CE-69A6-5BF0-C302-3B085DE9AF7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7D30E7D-441C-FADA-EE92-24D57D703DE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5D05F01-A501-9496-785B-0884D41CA70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034E812-67CA-7E5A-ECCA-873C9D0C9C9E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412CA-9CF9-96EC-54F9-18C64B802B11}"/>
              </a:ext>
            </a:extLst>
          </p:cNvPr>
          <p:cNvSpPr txBox="1"/>
          <p:nvPr/>
        </p:nvSpPr>
        <p:spPr>
          <a:xfrm>
            <a:off x="4310062" y="3112175"/>
            <a:ext cx="50958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ca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EC47341-30A7-54D3-4122-24B7CAB0FAC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458FEE86-F40E-6FE2-CAF3-7B1E1035E8CC}"/>
              </a:ext>
            </a:extLst>
          </p:cNvPr>
          <p:cNvSpPr txBox="1"/>
          <p:nvPr/>
        </p:nvSpPr>
        <p:spPr>
          <a:xfrm>
            <a:off x="1588334" y="564945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«ca»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i »  «ca»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325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0BE5-8300-EB21-E6AC-1B0D60C35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375211-745C-253F-A574-72D712F7B77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70CFAF3-497C-E8A4-37D7-EB726C689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534735A-DA0B-D9DE-2898-1C09200B23F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919A118-A724-4023-2E40-19CBCFA3479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C73BEB-B2E8-1676-EF47-06909EC83EE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BF3DD6-BF4F-9388-8AB3-43F927FA5323}"/>
              </a:ext>
            </a:extLst>
          </p:cNvPr>
          <p:cNvSpPr txBox="1"/>
          <p:nvPr/>
        </p:nvSpPr>
        <p:spPr>
          <a:xfrm>
            <a:off x="8382000" y="3047033"/>
            <a:ext cx="2895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ci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887795C-DE38-F944-F857-6DA0F53026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C81F431-9DC2-1E11-F4CD-B3269184F8AC}"/>
              </a:ext>
            </a:extLst>
          </p:cNvPr>
          <p:cNvSpPr txBox="1"/>
          <p:nvPr/>
        </p:nvSpPr>
        <p:spPr>
          <a:xfrm>
            <a:off x="1570014" y="497943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ci » </a:t>
            </a:r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70CA41-548F-6495-690D-62246C8186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0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22141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75852" y="322141"/>
            <a:ext cx="13154395" cy="924361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112DFEF-7C2C-BF11-20D1-C7E8C59AB8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0028" y="381241"/>
            <a:ext cx="12678146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Nous allons jouer le jeu du duel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MA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Un élève montre un pictogramme, et l’autre dit ce qu’il doit faire quand il voit ce pictogramme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. Par la suite les rôles seront échangés. </a:t>
            </a:r>
            <a:r>
              <a:rPr lang="fr-MA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.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E54F3E-E8ED-DBF5-D2A9-44BE980376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51" y="3100174"/>
            <a:ext cx="2529693" cy="1955283"/>
          </a:xfrm>
          <a:prstGeom prst="rect">
            <a:avLst/>
          </a:prstGeom>
        </p:spPr>
      </p:pic>
      <p:pic>
        <p:nvPicPr>
          <p:cNvPr id="16" name="Image 15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816E0038-AAFD-32A7-FA39-A111B0DD3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03" y="6209184"/>
            <a:ext cx="1547535" cy="17010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7A71E41-5AA2-43BD-39D3-8B2F21E9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9106" y="3139026"/>
            <a:ext cx="1859353" cy="179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EE85B15-199E-DF09-9623-DF07ED2B63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023719"/>
            <a:ext cx="1586346" cy="1861966"/>
          </a:xfrm>
          <a:prstGeom prst="rect">
            <a:avLst/>
          </a:prstGeom>
        </p:spPr>
      </p:pic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A6F6802-6B21-E11A-D26C-8E5BF0BF80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3046" y="2895630"/>
            <a:ext cx="1859353" cy="22800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7B9ED7-8D3B-04D2-1B80-703CBFB8533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6041037"/>
            <a:ext cx="1981201" cy="2055439"/>
          </a:xfrm>
          <a:prstGeom prst="rect">
            <a:avLst/>
          </a:prstGeom>
        </p:spPr>
      </p:pic>
      <p:pic>
        <p:nvPicPr>
          <p:cNvPr id="15" name="Image 1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4C99AA0F-E2C9-1F57-617B-1E3190E3E2A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345" y="100503"/>
            <a:ext cx="1175901" cy="79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974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C5927-A4E7-4FD5-2E32-03CC2931D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93EC3B-5978-3A42-487A-3E62D29ACA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9EDE3A5-5A2E-9A33-338F-B71FD08243A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BA0080E-2CAD-5FB3-934E-3A6E5994C13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1291AA-C91B-E7AD-B5BA-6527CF2877FD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BA0190-C5D9-4296-C5CD-86AD959C6758}"/>
              </a:ext>
            </a:extLst>
          </p:cNvPr>
          <p:cNvSpPr txBox="1"/>
          <p:nvPr/>
        </p:nvSpPr>
        <p:spPr>
          <a:xfrm>
            <a:off x="4043362" y="3112175"/>
            <a:ext cx="56292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ci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5C3608E-848F-A3EA-0161-2728FB673C0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AD4BF5C-A7AC-C42C-F28E-3F99ED6D734B}"/>
              </a:ext>
            </a:extLst>
          </p:cNvPr>
          <p:cNvSpPr txBox="1"/>
          <p:nvPr/>
        </p:nvSpPr>
        <p:spPr>
          <a:xfrm>
            <a:off x="1588334" y="564945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ici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«ci» « ici ». Lisons ensemble « i »  «ci» « ici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017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382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70014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k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1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038724" y="3112175"/>
            <a:ext cx="41814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588334" y="564945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uk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«k»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uk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u »  «k»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uk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111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AF8F7-9D8E-AFE9-81C7-7303DA0FE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E4BA9A-803F-F50C-7FFF-6889BCAB835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B811501-8030-7CC4-E180-F2651D75846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285DEC-4243-D420-CDAC-960A8A6784E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E85D1EF-F40B-59C5-DADE-42FEA21F4169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DB486F-0575-287E-0777-6E8302C935C6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AEFC00-BE7F-FE4D-3C40-248ED056697E}"/>
              </a:ext>
            </a:extLst>
          </p:cNvPr>
          <p:cNvSpPr txBox="1"/>
          <p:nvPr/>
        </p:nvSpPr>
        <p:spPr>
          <a:xfrm>
            <a:off x="8382000" y="3047033"/>
            <a:ext cx="2895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ci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E8CA3ED-5D0D-3ACD-4C5D-C5E638AC680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103110A9-FAB0-43CD-AC03-C9A56F441875}"/>
              </a:ext>
            </a:extLst>
          </p:cNvPr>
          <p:cNvSpPr txBox="1"/>
          <p:nvPr/>
        </p:nvSpPr>
        <p:spPr>
          <a:xfrm>
            <a:off x="1570014" y="497943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ci » </a:t>
            </a:r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0DF69C-2D22-520D-1689-0CCA45BF53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111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36F39-FBDE-3316-C3B3-13387D5C7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77B4E-AFD5-2966-4713-1FFF5D61D60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98BD0D0-ED9D-B446-DFE3-A967573DB88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0CE7C7-E99C-6D66-07FD-2404BEC350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980480-FE8B-014E-4FED-D7174F41D350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88C39A-D603-005A-734E-AC27A45A5F91}"/>
              </a:ext>
            </a:extLst>
          </p:cNvPr>
          <p:cNvSpPr txBox="1"/>
          <p:nvPr/>
        </p:nvSpPr>
        <p:spPr>
          <a:xfrm>
            <a:off x="4043362" y="3112175"/>
            <a:ext cx="56292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ci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3B087A3-9495-CC9C-8D19-DF4AFFCD6F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19C5F46-54E4-2E54-3C87-56BC7D17A1FB}"/>
              </a:ext>
            </a:extLst>
          </p:cNvPr>
          <p:cNvSpPr txBox="1"/>
          <p:nvPr/>
        </p:nvSpPr>
        <p:spPr>
          <a:xfrm>
            <a:off x="1588334" y="564945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uci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«ci»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uci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u »  «ci»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uci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342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6B50-3E3C-CEE1-125D-F64639680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DAACFB-2BD9-2A55-2822-DD20FDCC761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30C499D-937E-EC9A-BBC6-120AB4509EB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9F5C90C-91AD-B783-3463-34E30CC8E6E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CCE3459-8A0D-3E6F-E4CE-51C4A6C7E7AA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A0C1FE-7B5F-8B72-EF6F-F9ECE4DF0080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B057849-0DF3-3D46-334E-E4920C7FC372}"/>
              </a:ext>
            </a:extLst>
          </p:cNvPr>
          <p:cNvSpPr txBox="1"/>
          <p:nvPr/>
        </p:nvSpPr>
        <p:spPr>
          <a:xfrm>
            <a:off x="8382000" y="3047033"/>
            <a:ext cx="3429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ca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7D17078-123A-1E18-7EC8-FF3C5BC4514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93A5658-4B7B-870C-ACDF-6D512C60C594}"/>
              </a:ext>
            </a:extLst>
          </p:cNvPr>
          <p:cNvSpPr txBox="1"/>
          <p:nvPr/>
        </p:nvSpPr>
        <p:spPr>
          <a:xfrm>
            <a:off x="1570014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ca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C2BA8-602F-B5E7-6DDC-00B5A093B1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834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B9FDF-8982-36AC-E5A7-9E1A4E7C8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0E6E62-3124-3B30-7E4A-DE4E0760749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163641-AD9E-4125-7D3A-B6FE517457D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E08D044-FF4C-BECE-C23F-1F31C3C5EA1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4AB446F-B3D5-8E82-A2B9-FD7E93E35DBA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4FA3F8-958D-E4BC-6F69-84BE631459A8}"/>
              </a:ext>
            </a:extLst>
          </p:cNvPr>
          <p:cNvSpPr txBox="1"/>
          <p:nvPr/>
        </p:nvSpPr>
        <p:spPr>
          <a:xfrm>
            <a:off x="5038724" y="3112175"/>
            <a:ext cx="50958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ca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371FC28-A046-55C9-6EA0-2F1F6E4620B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1748EC8-7F2D-5FB3-248F-DE1CB6824216}"/>
              </a:ext>
            </a:extLst>
          </p:cNvPr>
          <p:cNvSpPr txBox="1"/>
          <p:nvPr/>
        </p:nvSpPr>
        <p:spPr>
          <a:xfrm>
            <a:off x="1588334" y="564945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uca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«ca»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uca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u »  «ca»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uca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2423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>
                <a:solidFill>
                  <a:srgbClr val="215968"/>
                </a:solidFill>
                <a:latin typeface="Carelia"/>
              </a:rPr>
              <a:t>Rebrassage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50819-0AFC-10EC-D9A4-41989929A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582903" y="5219700"/>
            <a:ext cx="4550194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c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vais  lire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6425F-FA66-8108-D525-15B9E2D95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2EB599-E345-B981-6803-630B8A09C8C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668B304-54B0-69FE-ED3A-3D42CC05EF6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274C467-CC24-6357-AEE0-AD261781CC9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A4D5EB7-3F2A-3CA7-753C-D1DA4381569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2A122B7E-262D-BD3F-BF6F-B9D20D186E79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85C55B13-AE35-BC4C-7A79-16BCBAE465AE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4A3757E-46BF-70EC-7AC4-8EB9768B26E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52C69C8-B0DE-DB78-257C-34C5A527609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67E5C976-4E51-E31F-11B6-A79A4B7F2AA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c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5A16AA1C-25A7-2AF0-99A3-C58A049B622B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C126138-CD73-88D3-6FB1-B378B0BD008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71D173D-7610-EFDD-52F8-C7196DD0196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AC95A859-3DCA-579B-76C4-559DDA4E4E14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12F4A0AB-0674-BEA2-073B-FA51B5FDC18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CADF01E-9899-5CD3-2C73-6068249E0CF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DAFDBF6-9CA8-FB7C-8CD9-AB47A42D35A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2F1F86EC-770E-4506-E452-126A19FF8243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AF9C144D-48E3-5972-9B2F-272705E32686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3DA1105-682F-7CAB-2886-A74AC8DE914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E193403-3C23-7BDA-7AEB-B03547E5062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95620A80-F2AD-1388-C753-7FA307913AB8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96F54ADD-152C-8124-853E-F1AE00D10E96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9260461B-102A-17B1-2DCC-75017A18EF2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9852B197-7EC0-9542-EBF1-8F3F6EB7F04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D5B148E5-D32C-2F36-F2C0-A7876732630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F33F73F1-E1A9-18DB-D3E2-F4E2C4667ABB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E132239-7426-48B1-60DC-6068AE8231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6EC1C86-F35C-7B37-6DCC-6C26F5A4CB4E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785B91BC-784C-90C1-555B-E0C184D7DCE2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BEF25727-ED0A-A4A1-5624-0BA9C0EC53B0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05ACB726-388C-C1AB-5DF9-6BF100204B4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5D0D082B-5F18-F325-3D91-CF7AFC75435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00C20C44-CA64-A044-B460-A382E0E1F55B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697926FD-B61D-FD76-5301-96C6CAA13D85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A76B74FE-31FE-E1F5-F60D-D3AA2C3A380F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E4C0D957-4A0E-D973-FC01-B86B2D970A1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A937AE44-20D4-2439-00A6-212D4FBE1915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765457BA-2054-8EE2-9D9F-5DE5D081500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E249C616-E70E-3F3E-11AD-F8E0CD945412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4F23B358-9554-4B9B-280C-807FFA2DBD6C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3303C9E5-A775-0DF7-F618-75A63F44F245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E35B497B-DD68-BE8B-651E-B2EE9FA5BFC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C4E2BB99-6A62-0AF5-48BD-8B5E4564C9AE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A88DB471-91AC-9894-CE94-7BFF0CA04FC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35F38F41-14D0-3333-0A04-023A59143EDA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7C8B8065-376D-AB53-7D7D-6AC3B3BE82EF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404C90BE-92A3-D6E1-DC90-75BA2CA1A86D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6AD930A-C7F6-0803-AB04-7C50990D4AE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0755C23-284C-B810-A9D2-21792399EC1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6486E4B-FDA3-3E75-2AA9-9BB782FFEA1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66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22263</TotalTime>
  <Words>5943</Words>
  <PresentationFormat>Personnalisé</PresentationFormat>
  <Paragraphs>1382</Paragraphs>
  <Slides>160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160</vt:i4>
      </vt:variant>
    </vt:vector>
  </HeadingPairs>
  <TitlesOfParts>
    <vt:vector size="172" baseType="lpstr">
      <vt:lpstr>Calibri</vt:lpstr>
      <vt:lpstr>Dosis Bold</vt:lpstr>
      <vt:lpstr>Microsoft Uighur</vt:lpstr>
      <vt:lpstr>Times New Roman</vt:lpstr>
      <vt:lpstr>Aptos</vt:lpstr>
      <vt:lpstr>Amasis MT Pro</vt:lpstr>
      <vt:lpstr>Dosis</vt:lpstr>
      <vt:lpstr>Arial</vt:lpstr>
      <vt:lpstr>Daytona Condensed</vt:lpstr>
      <vt:lpstr>Carelia</vt:lpstr>
      <vt:lpstr>Arimo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2025-10-08T00:56:31Z</dcterms:modified>
  <dc:identifier>DAFtlvZnwz4</dc:identifier>
</cp:coreProperties>
</file>