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9" r:id="rId3"/>
    <p:sldId id="273" r:id="rId4"/>
    <p:sldId id="266" r:id="rId5"/>
    <p:sldId id="281" r:id="rId6"/>
    <p:sldId id="280" r:id="rId7"/>
    <p:sldId id="28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07/03/2025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07/03/2025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07/03/2025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07/03/2025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07/03/2025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07/03/2025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07/03/2025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07/03/2025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07/03/2025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07/03/2025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07/03/2025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07/03/2025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CÒN GÌ DÂNG NGÀI</a:t>
            </a:r>
            <a:endParaRPr lang="en-US" sz="6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605138"/>
            <a:ext cx="11379200" cy="5478423"/>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1</a:t>
            </a:r>
            <a:r>
              <a:rPr lang="vi-VN" sz="8000" b="1" dirty="0" smtClean="0">
                <a:solidFill>
                  <a:srgbClr val="FF0000"/>
                </a:solidFill>
                <a:effectLst/>
                <a:latin typeface="Arial" panose="020B0604020202020204" pitchFamily="34" charset="0"/>
                <a:cs typeface="Arial" panose="020B0604020202020204" pitchFamily="34" charset="0"/>
              </a:rPr>
              <a:t>. </a:t>
            </a:r>
            <a:r>
              <a:rPr lang="vi-VN" sz="5400" b="1" dirty="0"/>
              <a:t> </a:t>
            </a:r>
            <a:r>
              <a:rPr lang="vi-VN" dirty="0"/>
              <a:t> </a:t>
            </a:r>
            <a:r>
              <a:rPr lang="vi-VN" sz="5400" b="1" dirty="0"/>
              <a:t>Như con dã tràng xe cát biển Đông, sóng nước miên man xô dạt công trình. Con nhìn mình chẳng có công chi để mà dâng Ngài trong Thánh Lễ hôm nay.</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71671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06400" y="605138"/>
            <a:ext cx="11379200" cy="6186309"/>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b="1" dirty="0"/>
              <a:t>Xin dâng lên Ngài kiếp sống, ước mong sẽ bình yên. Có Chúa cho con hy vọng một đời tình yêu sẽ lên buồn đau sẽ quên.</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88204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92700" y="808384"/>
            <a:ext cx="11379200" cy="5355312"/>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2</a:t>
            </a:r>
            <a:r>
              <a:rPr lang="vi-VN" sz="7200" b="1" dirty="0" smtClean="0">
                <a:solidFill>
                  <a:srgbClr val="FF0000"/>
                </a:solidFill>
                <a:effectLst/>
                <a:latin typeface="Arial" panose="020B0604020202020204" pitchFamily="34" charset="0"/>
                <a:cs typeface="Arial" panose="020B0604020202020204" pitchFamily="34" charset="0"/>
              </a:rPr>
              <a:t>. </a:t>
            </a:r>
            <a:r>
              <a:rPr lang="vi-VN" sz="5400" b="1" dirty="0"/>
              <a:t> Như phiến đá mòn trơ với thời gian, sống giữa nhân gian vẫn nằm vô tình. Con nhìn mình chẳng có thương yêu để mà dâng Ngài trong Thánh Lễ hôm nay.</a:t>
            </a:r>
            <a:r>
              <a:rPr lang="vi-VN" sz="5400" b="1" dirty="0"/>
              <a:t> </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54051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06400" y="605138"/>
            <a:ext cx="11379200" cy="6186309"/>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b="1" dirty="0"/>
              <a:t>Xin dâng lên Ngài kiếp sống, ước mong sẽ bình yên. Có Chúa cho con hy vọng một đời tình yêu sẽ lên buồn đau sẽ quên.</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17823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92700" y="808384"/>
            <a:ext cx="11379200" cy="5355312"/>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3</a:t>
            </a:r>
            <a:r>
              <a:rPr lang="vi-VN" sz="7200" b="1" dirty="0" smtClean="0">
                <a:solidFill>
                  <a:srgbClr val="FF0000"/>
                </a:solidFill>
                <a:effectLst/>
                <a:latin typeface="Arial" panose="020B0604020202020204" pitchFamily="34" charset="0"/>
                <a:cs typeface="Arial" panose="020B0604020202020204" pitchFamily="34" charset="0"/>
              </a:rPr>
              <a:t>. </a:t>
            </a:r>
            <a:r>
              <a:rPr lang="vi-VN" sz="5400" b="1" dirty="0"/>
              <a:t>Như con chim trời bay suốt mùa xuân, những tháng năm quên không về bên Ngài. Con nhìn mình đời đã tiêu hoang, còn gì dâng Ngài trong Thánh Lễ hôm nay.</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71461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06400" y="605138"/>
            <a:ext cx="11379200" cy="6186309"/>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b="1" dirty="0"/>
              <a:t>Xin dâng lên Ngài kiếp sống, ước mong sẽ bình yên. Có Chúa cho con hy vọng một đời tình yêu sẽ lên buồn đau sẽ quên.</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962923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45</TotalTime>
  <Words>52</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Verdana</vt:lpstr>
      <vt:lpstr>Savon</vt:lpstr>
      <vt:lpstr>CÒN GÌ DÂNG NGÀI</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Windows User</cp:lastModifiedBy>
  <cp:revision>41</cp:revision>
  <dcterms:created xsi:type="dcterms:W3CDTF">2024-12-09T09:39:37Z</dcterms:created>
  <dcterms:modified xsi:type="dcterms:W3CDTF">2025-03-07T03:41:02Z</dcterms:modified>
</cp:coreProperties>
</file>