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57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9" name="Shape 1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" name="Google Shape;1280;gfd6f18662e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1" name="Google Shape;1281;gfd6f18662e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9" name="Shape 1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0" name="Google Shape;1410;gfd6f18662e_0_9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1" name="Google Shape;1411;gfd6f18662e_0_9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8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fd6f18662e_0_3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fd6f18662e_0_3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1" name="Shape 1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2" name="Google Shape;1482;gfd6f18662e_0_7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3" name="Google Shape;1483;gfd6f18662e_0_7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2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Google Shape;1493;gfd6f18662e_0_7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4" name="Google Shape;1494;gfd6f18662e_0_7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" name="Google Shape;1502;gf86b4f709f_0_6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3" name="Google Shape;1503;gf86b4f709f_0_6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8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Google Shape;1509;gfd6f18662e_0_6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0" name="Google Shape;1510;gfd6f18662e_0_6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4" name="Shape 1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" name="Google Shape;1525;gfd6f18662e_0_8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6" name="Google Shape;1526;gfd6f18662e_0_8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0" name="Shape 1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1" name="Google Shape;1551;gfd6f18662e_0_3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2" name="Google Shape;1552;gfd6f18662e_0_3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1" name="Shape 1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" name="Google Shape;1572;gfd6f18662e_0_4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3" name="Google Shape;1573;gfd6f18662e_0_4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2" name="Shape 1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3" name="Google Shape;1593;gfba47ec556_56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4" name="Google Shape;1594;gfba47ec556_56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6" name="Shape 1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Google Shape;1287;gfd6f18662e_0_10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8" name="Google Shape;1288;gfd6f18662e_0_10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8" name="Shape 1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9" name="Google Shape;1629;ga0744a8d9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0" name="Google Shape;1630;ga0744a8d9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0" name="Shape 1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1" name="Google Shape;1291;g11857da6b9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2" name="Google Shape;1292;g11857da6b9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7" name="Shape 1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8" name="Google Shape;1328;gfd6f18662e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9" name="Google Shape;1329;gfd6f18662e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2" name="Google Shape;1342;gfd6f18662e_0_7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3" name="Google Shape;1343;gfd6f18662e_0_7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2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" name="Google Shape;1363;gfd6f18662e_0_4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4" name="Google Shape;1364;gfd6f18662e_0_4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5" name="Shape 1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6" name="Google Shape;1376;gfd6f18662e_0_8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7" name="Google Shape;1377;gfd6f18662e_0_8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8" name="Shape 1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Google Shape;1389;gfd6f18662e_0_8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0" name="Google Shape;1390;gfd6f18662e_0_8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9" name="Shape 1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0" name="Google Shape;1400;gfd6f18662e_0_6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1" name="Google Shape;1401;gfd6f18662e_0_6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questions-powerpoint-google-slides/can-i-use-these-templates/" TargetMode="External"/><Relationship Id="rId3" Type="http://schemas.openxmlformats.org/officeDocument/2006/relationships/hyperlink" Target="https://www.facebook.com/SlidesManiaSM/" TargetMode="External"/><Relationship Id="rId4" Type="http://schemas.openxmlformats.org/officeDocument/2006/relationships/image" Target="../media/image3.png"/><Relationship Id="rId11" Type="http://schemas.openxmlformats.org/officeDocument/2006/relationships/image" Target="../media/image5.png"/><Relationship Id="rId10" Type="http://schemas.openxmlformats.org/officeDocument/2006/relationships/image" Target="../media/image6.png"/><Relationship Id="rId9" Type="http://schemas.openxmlformats.org/officeDocument/2006/relationships/hyperlink" Target="https://www.instagram.com/slidesmania/" TargetMode="External"/><Relationship Id="rId5" Type="http://schemas.openxmlformats.org/officeDocument/2006/relationships/hyperlink" Target="https://twitter.com/SlidesManiaSM/" TargetMode="External"/><Relationship Id="rId6" Type="http://schemas.openxmlformats.org/officeDocument/2006/relationships/image" Target="../media/image2.png"/><Relationship Id="rId7" Type="http://schemas.openxmlformats.org/officeDocument/2006/relationships/hyperlink" Target="https://www.pinterest.com/slidesmania/" TargetMode="External"/><Relationship Id="rId8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1 Title">
  <p:cSld name="CUSTOM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"/>
          <p:cNvSpPr/>
          <p:nvPr/>
        </p:nvSpPr>
        <p:spPr>
          <a:xfrm>
            <a:off x="18425" y="0"/>
            <a:ext cx="18288000" cy="1028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6" name="Google Shape;206;p2"/>
          <p:cNvGrpSpPr/>
          <p:nvPr/>
        </p:nvGrpSpPr>
        <p:grpSpPr>
          <a:xfrm>
            <a:off x="536720" y="183678"/>
            <a:ext cx="2031696" cy="6135546"/>
            <a:chOff x="5819775" y="2877969"/>
            <a:chExt cx="1478565" cy="4465138"/>
          </a:xfrm>
        </p:grpSpPr>
        <p:sp>
          <p:nvSpPr>
            <p:cNvPr id="207" name="Google Shape;207;p2"/>
            <p:cNvSpPr/>
            <p:nvPr/>
          </p:nvSpPr>
          <p:spPr>
            <a:xfrm>
              <a:off x="6018847" y="5679566"/>
              <a:ext cx="232314" cy="253269"/>
            </a:xfrm>
            <a:custGeom>
              <a:rect b="b" l="l" r="r" t="t"/>
              <a:pathLst>
                <a:path extrusionOk="0" h="253269" w="232314">
                  <a:moveTo>
                    <a:pt x="175991" y="129617"/>
                  </a:moveTo>
                  <a:cubicBezTo>
                    <a:pt x="192088" y="103804"/>
                    <a:pt x="203708" y="81992"/>
                    <a:pt x="218377" y="55988"/>
                  </a:cubicBezTo>
                  <a:lnTo>
                    <a:pt x="143701" y="78849"/>
                  </a:lnTo>
                  <a:cubicBezTo>
                    <a:pt x="123889" y="51131"/>
                    <a:pt x="103982" y="24175"/>
                    <a:pt x="85122" y="-18"/>
                  </a:cubicBezTo>
                  <a:cubicBezTo>
                    <a:pt x="82169" y="30938"/>
                    <a:pt x="80550" y="64656"/>
                    <a:pt x="79598" y="99137"/>
                  </a:cubicBezTo>
                  <a:cubicBezTo>
                    <a:pt x="51785" y="107995"/>
                    <a:pt x="24638" y="116949"/>
                    <a:pt x="-31" y="125330"/>
                  </a:cubicBezTo>
                  <a:cubicBezTo>
                    <a:pt x="24353" y="136951"/>
                    <a:pt x="51023" y="147809"/>
                    <a:pt x="78455" y="158001"/>
                  </a:cubicBezTo>
                  <a:cubicBezTo>
                    <a:pt x="78455" y="191243"/>
                    <a:pt x="78455" y="223819"/>
                    <a:pt x="77693" y="253251"/>
                  </a:cubicBezTo>
                  <a:cubicBezTo>
                    <a:pt x="95695" y="229629"/>
                    <a:pt x="115126" y="203817"/>
                    <a:pt x="134843" y="177051"/>
                  </a:cubicBezTo>
                  <a:cubicBezTo>
                    <a:pt x="168275" y="188195"/>
                    <a:pt x="201518" y="198387"/>
                    <a:pt x="232283" y="207722"/>
                  </a:cubicBezTo>
                  <a:cubicBezTo>
                    <a:pt x="214281" y="181242"/>
                    <a:pt x="196850" y="159240"/>
                    <a:pt x="175991" y="12961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6304692" y="4380737"/>
              <a:ext cx="184308" cy="202787"/>
            </a:xfrm>
            <a:custGeom>
              <a:rect b="b" l="l" r="r" t="t"/>
              <a:pathLst>
                <a:path extrusionOk="0" h="202787" w="184308">
                  <a:moveTo>
                    <a:pt x="128556" y="126188"/>
                  </a:moveTo>
                  <a:cubicBezTo>
                    <a:pt x="149035" y="112567"/>
                    <a:pt x="164846" y="100280"/>
                    <a:pt x="184277" y="85897"/>
                  </a:cubicBezTo>
                  <a:lnTo>
                    <a:pt x="121508" y="77706"/>
                  </a:lnTo>
                  <a:cubicBezTo>
                    <a:pt x="116078" y="50655"/>
                    <a:pt x="110363" y="24175"/>
                    <a:pt x="104458" y="-18"/>
                  </a:cubicBezTo>
                  <a:cubicBezTo>
                    <a:pt x="91980" y="21794"/>
                    <a:pt x="79598" y="46273"/>
                    <a:pt x="67501" y="71419"/>
                  </a:cubicBezTo>
                  <a:cubicBezTo>
                    <a:pt x="43974" y="68752"/>
                    <a:pt x="20924" y="66276"/>
                    <a:pt x="-31" y="64275"/>
                  </a:cubicBezTo>
                  <a:cubicBezTo>
                    <a:pt x="14066" y="81039"/>
                    <a:pt x="30163" y="97899"/>
                    <a:pt x="47594" y="114567"/>
                  </a:cubicBezTo>
                  <a:cubicBezTo>
                    <a:pt x="36259" y="138951"/>
                    <a:pt x="25400" y="162954"/>
                    <a:pt x="15113" y="185052"/>
                  </a:cubicBezTo>
                  <a:cubicBezTo>
                    <a:pt x="36354" y="173527"/>
                    <a:pt x="59309" y="160859"/>
                    <a:pt x="82455" y="147714"/>
                  </a:cubicBezTo>
                  <a:cubicBezTo>
                    <a:pt x="103410" y="166764"/>
                    <a:pt x="124556" y="185814"/>
                    <a:pt x="144177" y="202769"/>
                  </a:cubicBezTo>
                  <a:cubicBezTo>
                    <a:pt x="139605" y="177051"/>
                    <a:pt x="133890" y="154953"/>
                    <a:pt x="128556" y="126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5819775" y="3112197"/>
              <a:ext cx="150685" cy="166306"/>
            </a:xfrm>
            <a:custGeom>
              <a:rect b="b" l="l" r="r" t="t"/>
              <a:pathLst>
                <a:path extrusionOk="0" h="166306" w="150685">
                  <a:moveTo>
                    <a:pt x="33306" y="166288"/>
                  </a:moveTo>
                  <a:cubicBezTo>
                    <a:pt x="49403" y="152286"/>
                    <a:pt x="66739" y="137046"/>
                    <a:pt x="83979" y="121140"/>
                  </a:cubicBezTo>
                  <a:cubicBezTo>
                    <a:pt x="103029" y="131998"/>
                    <a:pt x="122079" y="142380"/>
                    <a:pt x="139129" y="151810"/>
                  </a:cubicBezTo>
                  <a:cubicBezTo>
                    <a:pt x="130747" y="133713"/>
                    <a:pt x="121793" y="113710"/>
                    <a:pt x="112554" y="93993"/>
                  </a:cubicBezTo>
                  <a:cubicBezTo>
                    <a:pt x="126365" y="80373"/>
                    <a:pt x="139605" y="66466"/>
                    <a:pt x="150654" y="52845"/>
                  </a:cubicBezTo>
                  <a:cubicBezTo>
                    <a:pt x="133509" y="54465"/>
                    <a:pt x="114650" y="56370"/>
                    <a:pt x="95314" y="58560"/>
                  </a:cubicBezTo>
                  <a:cubicBezTo>
                    <a:pt x="85789" y="37986"/>
                    <a:pt x="75216" y="17984"/>
                    <a:pt x="65024" y="-18"/>
                  </a:cubicBezTo>
                  <a:cubicBezTo>
                    <a:pt x="60167" y="19889"/>
                    <a:pt x="55499" y="41606"/>
                    <a:pt x="51023" y="63799"/>
                  </a:cubicBezTo>
                  <a:lnTo>
                    <a:pt x="-31" y="69895"/>
                  </a:lnTo>
                  <a:cubicBezTo>
                    <a:pt x="15875" y="81611"/>
                    <a:pt x="28544" y="91707"/>
                    <a:pt x="45689" y="102947"/>
                  </a:cubicBezTo>
                  <a:cubicBezTo>
                    <a:pt x="41307" y="127045"/>
                    <a:pt x="36545" y="145047"/>
                    <a:pt x="33306" y="1662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7146988" y="7174896"/>
              <a:ext cx="151352" cy="168211"/>
            </a:xfrm>
            <a:custGeom>
              <a:rect b="b" l="l" r="r" t="t"/>
              <a:pathLst>
                <a:path extrusionOk="0" h="168211" w="151352">
                  <a:moveTo>
                    <a:pt x="-31" y="142857"/>
                  </a:moveTo>
                  <a:cubicBezTo>
                    <a:pt x="20066" y="135713"/>
                    <a:pt x="41879" y="127902"/>
                    <a:pt x="63691" y="119425"/>
                  </a:cubicBezTo>
                  <a:cubicBezTo>
                    <a:pt x="77407" y="136475"/>
                    <a:pt x="91028" y="153048"/>
                    <a:pt x="103696" y="168193"/>
                  </a:cubicBezTo>
                  <a:cubicBezTo>
                    <a:pt x="102553" y="148286"/>
                    <a:pt x="101505" y="126664"/>
                    <a:pt x="100267" y="104661"/>
                  </a:cubicBezTo>
                  <a:cubicBezTo>
                    <a:pt x="118174" y="97041"/>
                    <a:pt x="135509" y="89040"/>
                    <a:pt x="151321" y="80563"/>
                  </a:cubicBezTo>
                  <a:cubicBezTo>
                    <a:pt x="134747" y="75705"/>
                    <a:pt x="116459" y="71038"/>
                    <a:pt x="97695" y="65609"/>
                  </a:cubicBezTo>
                  <a:cubicBezTo>
                    <a:pt x="95981" y="42844"/>
                    <a:pt x="93885" y="20460"/>
                    <a:pt x="91028" y="-18"/>
                  </a:cubicBezTo>
                  <a:cubicBezTo>
                    <a:pt x="79216" y="16650"/>
                    <a:pt x="66834" y="35129"/>
                    <a:pt x="54547" y="54179"/>
                  </a:cubicBezTo>
                  <a:cubicBezTo>
                    <a:pt x="37021" y="49607"/>
                    <a:pt x="19971" y="45225"/>
                    <a:pt x="4255" y="41320"/>
                  </a:cubicBezTo>
                  <a:cubicBezTo>
                    <a:pt x="14828" y="58084"/>
                    <a:pt x="23305" y="72181"/>
                    <a:pt x="34640" y="88945"/>
                  </a:cubicBezTo>
                  <a:cubicBezTo>
                    <a:pt x="21971" y="109138"/>
                    <a:pt x="10827" y="124283"/>
                    <a:pt x="-31" y="14285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6045496" y="2877969"/>
              <a:ext cx="232219" cy="253365"/>
            </a:xfrm>
            <a:custGeom>
              <a:rect b="b" l="l" r="r" t="t"/>
              <a:pathLst>
                <a:path extrusionOk="0" h="253365" w="232219">
                  <a:moveTo>
                    <a:pt x="175991" y="129331"/>
                  </a:moveTo>
                  <a:cubicBezTo>
                    <a:pt x="192088" y="103518"/>
                    <a:pt x="203708" y="81706"/>
                    <a:pt x="218377" y="55703"/>
                  </a:cubicBezTo>
                  <a:lnTo>
                    <a:pt x="143701" y="78944"/>
                  </a:lnTo>
                  <a:cubicBezTo>
                    <a:pt x="123889" y="51226"/>
                    <a:pt x="103982" y="24270"/>
                    <a:pt x="85027" y="-18"/>
                  </a:cubicBezTo>
                  <a:cubicBezTo>
                    <a:pt x="82169" y="30938"/>
                    <a:pt x="80550" y="64752"/>
                    <a:pt x="79598" y="99137"/>
                  </a:cubicBezTo>
                  <a:cubicBezTo>
                    <a:pt x="51689" y="108090"/>
                    <a:pt x="24543" y="117044"/>
                    <a:pt x="-31" y="125426"/>
                  </a:cubicBezTo>
                  <a:cubicBezTo>
                    <a:pt x="24257" y="137046"/>
                    <a:pt x="50927" y="147905"/>
                    <a:pt x="78455" y="158097"/>
                  </a:cubicBezTo>
                  <a:cubicBezTo>
                    <a:pt x="78455" y="191339"/>
                    <a:pt x="78455" y="223914"/>
                    <a:pt x="77597" y="253347"/>
                  </a:cubicBezTo>
                  <a:cubicBezTo>
                    <a:pt x="95695" y="229725"/>
                    <a:pt x="115126" y="203912"/>
                    <a:pt x="134747" y="177147"/>
                  </a:cubicBezTo>
                  <a:cubicBezTo>
                    <a:pt x="168180" y="188291"/>
                    <a:pt x="201422" y="198483"/>
                    <a:pt x="232188" y="207817"/>
                  </a:cubicBezTo>
                  <a:cubicBezTo>
                    <a:pt x="214281" y="180957"/>
                    <a:pt x="196469" y="158954"/>
                    <a:pt x="175991" y="1293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2" name="Google Shape;212;p2"/>
          <p:cNvGrpSpPr/>
          <p:nvPr/>
        </p:nvGrpSpPr>
        <p:grpSpPr>
          <a:xfrm>
            <a:off x="576669" y="328606"/>
            <a:ext cx="1459614" cy="4790474"/>
            <a:chOff x="5734431" y="3000731"/>
            <a:chExt cx="1070255" cy="3512593"/>
          </a:xfrm>
        </p:grpSpPr>
        <p:sp>
          <p:nvSpPr>
            <p:cNvPr id="213" name="Google Shape;213;p2"/>
            <p:cNvSpPr/>
            <p:nvPr/>
          </p:nvSpPr>
          <p:spPr>
            <a:xfrm>
              <a:off x="5793541" y="4285092"/>
              <a:ext cx="255243" cy="241305"/>
            </a:xfrm>
            <a:custGeom>
              <a:rect b="b" l="l" r="r" t="t"/>
              <a:pathLst>
                <a:path extrusionOk="0" h="241305" w="255243">
                  <a:moveTo>
                    <a:pt x="255195" y="108768"/>
                  </a:moveTo>
                  <a:cubicBezTo>
                    <a:pt x="255195" y="134866"/>
                    <a:pt x="249797" y="154678"/>
                    <a:pt x="239002" y="168204"/>
                  </a:cubicBezTo>
                  <a:cubicBezTo>
                    <a:pt x="227187" y="182101"/>
                    <a:pt x="209597" y="189730"/>
                    <a:pt x="191377" y="188873"/>
                  </a:cubicBezTo>
                  <a:cubicBezTo>
                    <a:pt x="184325" y="189206"/>
                    <a:pt x="177258" y="188692"/>
                    <a:pt x="170327" y="187349"/>
                  </a:cubicBezTo>
                  <a:cubicBezTo>
                    <a:pt x="165104" y="186292"/>
                    <a:pt x="160022" y="184625"/>
                    <a:pt x="155182" y="182396"/>
                  </a:cubicBezTo>
                  <a:cubicBezTo>
                    <a:pt x="151679" y="180805"/>
                    <a:pt x="148461" y="178653"/>
                    <a:pt x="145657" y="176014"/>
                  </a:cubicBezTo>
                  <a:cubicBezTo>
                    <a:pt x="143813" y="174214"/>
                    <a:pt x="142382" y="172042"/>
                    <a:pt x="141466" y="169633"/>
                  </a:cubicBezTo>
                  <a:cubicBezTo>
                    <a:pt x="138974" y="174005"/>
                    <a:pt x="135033" y="177376"/>
                    <a:pt x="130322" y="179158"/>
                  </a:cubicBezTo>
                  <a:cubicBezTo>
                    <a:pt x="126031" y="180643"/>
                    <a:pt x="121526" y="181415"/>
                    <a:pt x="116987" y="181443"/>
                  </a:cubicBezTo>
                  <a:cubicBezTo>
                    <a:pt x="110529" y="181453"/>
                    <a:pt x="104107" y="180491"/>
                    <a:pt x="97937" y="178586"/>
                  </a:cubicBezTo>
                  <a:cubicBezTo>
                    <a:pt x="92088" y="176814"/>
                    <a:pt x="86693" y="173785"/>
                    <a:pt x="82125" y="169728"/>
                  </a:cubicBezTo>
                  <a:cubicBezTo>
                    <a:pt x="77458" y="165470"/>
                    <a:pt x="73783" y="160231"/>
                    <a:pt x="71362" y="154392"/>
                  </a:cubicBezTo>
                  <a:cubicBezTo>
                    <a:pt x="68546" y="147411"/>
                    <a:pt x="67183" y="139924"/>
                    <a:pt x="67362" y="132390"/>
                  </a:cubicBezTo>
                  <a:cubicBezTo>
                    <a:pt x="67244" y="125437"/>
                    <a:pt x="68541" y="118540"/>
                    <a:pt x="71172" y="112101"/>
                  </a:cubicBezTo>
                  <a:cubicBezTo>
                    <a:pt x="73486" y="106520"/>
                    <a:pt x="77074" y="101567"/>
                    <a:pt x="81649" y="97623"/>
                  </a:cubicBezTo>
                  <a:cubicBezTo>
                    <a:pt x="86314" y="93652"/>
                    <a:pt x="91721" y="90642"/>
                    <a:pt x="97556" y="88765"/>
                  </a:cubicBezTo>
                  <a:cubicBezTo>
                    <a:pt x="103937" y="86775"/>
                    <a:pt x="110587" y="85774"/>
                    <a:pt x="117273" y="85813"/>
                  </a:cubicBezTo>
                  <a:cubicBezTo>
                    <a:pt x="122699" y="85841"/>
                    <a:pt x="128034" y="87213"/>
                    <a:pt x="132798" y="89813"/>
                  </a:cubicBezTo>
                  <a:cubicBezTo>
                    <a:pt x="138245" y="92928"/>
                    <a:pt x="142551" y="97700"/>
                    <a:pt x="145086" y="103434"/>
                  </a:cubicBezTo>
                  <a:lnTo>
                    <a:pt x="145086" y="82574"/>
                  </a:lnTo>
                  <a:lnTo>
                    <a:pt x="188329" y="82574"/>
                  </a:lnTo>
                  <a:lnTo>
                    <a:pt x="187091" y="156488"/>
                  </a:lnTo>
                  <a:lnTo>
                    <a:pt x="192425" y="155726"/>
                  </a:lnTo>
                  <a:cubicBezTo>
                    <a:pt x="194792" y="154983"/>
                    <a:pt x="196774" y="153335"/>
                    <a:pt x="197949" y="151154"/>
                  </a:cubicBezTo>
                  <a:cubicBezTo>
                    <a:pt x="199699" y="148192"/>
                    <a:pt x="200984" y="144982"/>
                    <a:pt x="201759" y="141629"/>
                  </a:cubicBezTo>
                  <a:cubicBezTo>
                    <a:pt x="203064" y="135657"/>
                    <a:pt x="203640" y="129551"/>
                    <a:pt x="203474" y="123436"/>
                  </a:cubicBezTo>
                  <a:cubicBezTo>
                    <a:pt x="203737" y="112835"/>
                    <a:pt x="201924" y="102291"/>
                    <a:pt x="198140" y="92385"/>
                  </a:cubicBezTo>
                  <a:cubicBezTo>
                    <a:pt x="194911" y="84174"/>
                    <a:pt x="189631" y="76926"/>
                    <a:pt x="182805" y="71334"/>
                  </a:cubicBezTo>
                  <a:cubicBezTo>
                    <a:pt x="175625" y="65591"/>
                    <a:pt x="167266" y="61486"/>
                    <a:pt x="158325" y="59333"/>
                  </a:cubicBezTo>
                  <a:cubicBezTo>
                    <a:pt x="147573" y="56704"/>
                    <a:pt x="136533" y="55428"/>
                    <a:pt x="125464" y="55523"/>
                  </a:cubicBezTo>
                  <a:cubicBezTo>
                    <a:pt x="113098" y="55466"/>
                    <a:pt x="100870" y="58133"/>
                    <a:pt x="89650" y="63334"/>
                  </a:cubicBezTo>
                  <a:cubicBezTo>
                    <a:pt x="84973" y="65639"/>
                    <a:pt x="80565" y="68448"/>
                    <a:pt x="76506" y="71716"/>
                  </a:cubicBezTo>
                  <a:cubicBezTo>
                    <a:pt x="72031" y="75326"/>
                    <a:pt x="68170" y="79631"/>
                    <a:pt x="65076" y="84479"/>
                  </a:cubicBezTo>
                  <a:cubicBezTo>
                    <a:pt x="61480" y="90137"/>
                    <a:pt x="58751" y="96300"/>
                    <a:pt x="56979" y="102767"/>
                  </a:cubicBezTo>
                  <a:cubicBezTo>
                    <a:pt x="54788" y="110835"/>
                    <a:pt x="53761" y="119179"/>
                    <a:pt x="53931" y="127532"/>
                  </a:cubicBezTo>
                  <a:cubicBezTo>
                    <a:pt x="53730" y="137533"/>
                    <a:pt x="54982" y="147515"/>
                    <a:pt x="57646" y="157155"/>
                  </a:cubicBezTo>
                  <a:cubicBezTo>
                    <a:pt x="59723" y="164441"/>
                    <a:pt x="62937" y="171357"/>
                    <a:pt x="67171" y="177634"/>
                  </a:cubicBezTo>
                  <a:cubicBezTo>
                    <a:pt x="70932" y="182863"/>
                    <a:pt x="75691" y="187301"/>
                    <a:pt x="81173" y="190683"/>
                  </a:cubicBezTo>
                  <a:cubicBezTo>
                    <a:pt x="86262" y="193826"/>
                    <a:pt x="91737" y="196283"/>
                    <a:pt x="97461" y="198017"/>
                  </a:cubicBezTo>
                  <a:cubicBezTo>
                    <a:pt x="111828" y="201713"/>
                    <a:pt x="126857" y="202046"/>
                    <a:pt x="141371" y="198969"/>
                  </a:cubicBezTo>
                  <a:lnTo>
                    <a:pt x="141371" y="237831"/>
                  </a:lnTo>
                  <a:cubicBezTo>
                    <a:pt x="123255" y="241889"/>
                    <a:pt x="104522" y="242375"/>
                    <a:pt x="86221" y="239260"/>
                  </a:cubicBezTo>
                  <a:cubicBezTo>
                    <a:pt x="69944" y="236536"/>
                    <a:pt x="54540" y="230011"/>
                    <a:pt x="41263" y="220210"/>
                  </a:cubicBezTo>
                  <a:cubicBezTo>
                    <a:pt x="28266" y="210447"/>
                    <a:pt x="17892" y="197626"/>
                    <a:pt x="11069" y="182872"/>
                  </a:cubicBezTo>
                  <a:cubicBezTo>
                    <a:pt x="3373" y="166032"/>
                    <a:pt x="-405" y="147668"/>
                    <a:pt x="20" y="129151"/>
                  </a:cubicBezTo>
                  <a:cubicBezTo>
                    <a:pt x="-384" y="111701"/>
                    <a:pt x="2292" y="94328"/>
                    <a:pt x="7926" y="77812"/>
                  </a:cubicBezTo>
                  <a:cubicBezTo>
                    <a:pt x="12583" y="64819"/>
                    <a:pt x="19554" y="52789"/>
                    <a:pt x="28500" y="42283"/>
                  </a:cubicBezTo>
                  <a:cubicBezTo>
                    <a:pt x="36404" y="33139"/>
                    <a:pt x="45890" y="25491"/>
                    <a:pt x="56503" y="19709"/>
                  </a:cubicBezTo>
                  <a:cubicBezTo>
                    <a:pt x="66132" y="14299"/>
                    <a:pt x="76320" y="9955"/>
                    <a:pt x="86888" y="6755"/>
                  </a:cubicBezTo>
                  <a:cubicBezTo>
                    <a:pt x="96225" y="4050"/>
                    <a:pt x="105790" y="2202"/>
                    <a:pt x="115463" y="1230"/>
                  </a:cubicBezTo>
                  <a:cubicBezTo>
                    <a:pt x="124035" y="373"/>
                    <a:pt x="130893" y="-8"/>
                    <a:pt x="135942" y="-8"/>
                  </a:cubicBezTo>
                  <a:cubicBezTo>
                    <a:pt x="152904" y="-255"/>
                    <a:pt x="169764" y="2650"/>
                    <a:pt x="185662" y="8565"/>
                  </a:cubicBezTo>
                  <a:cubicBezTo>
                    <a:pt x="199796" y="13718"/>
                    <a:pt x="212752" y="21652"/>
                    <a:pt x="223762" y="31901"/>
                  </a:cubicBezTo>
                  <a:cubicBezTo>
                    <a:pt x="234086" y="41607"/>
                    <a:pt x="242235" y="53389"/>
                    <a:pt x="247670" y="66477"/>
                  </a:cubicBezTo>
                  <a:cubicBezTo>
                    <a:pt x="252970" y="79936"/>
                    <a:pt x="255528" y="94309"/>
                    <a:pt x="255195" y="108768"/>
                  </a:cubicBezTo>
                  <a:close/>
                  <a:moveTo>
                    <a:pt x="111748" y="130580"/>
                  </a:moveTo>
                  <a:cubicBezTo>
                    <a:pt x="111539" y="135095"/>
                    <a:pt x="112665" y="139562"/>
                    <a:pt x="114987" y="143439"/>
                  </a:cubicBezTo>
                  <a:cubicBezTo>
                    <a:pt x="116992" y="146753"/>
                    <a:pt x="120638" y="148725"/>
                    <a:pt x="124512" y="148582"/>
                  </a:cubicBezTo>
                  <a:cubicBezTo>
                    <a:pt x="128793" y="148677"/>
                    <a:pt x="132875" y="146772"/>
                    <a:pt x="135561" y="143439"/>
                  </a:cubicBezTo>
                  <a:cubicBezTo>
                    <a:pt x="138897" y="139981"/>
                    <a:pt x="140802" y="135390"/>
                    <a:pt x="140895" y="130580"/>
                  </a:cubicBezTo>
                  <a:cubicBezTo>
                    <a:pt x="141210" y="126560"/>
                    <a:pt x="139537" y="122646"/>
                    <a:pt x="136418" y="120102"/>
                  </a:cubicBezTo>
                  <a:cubicBezTo>
                    <a:pt x="133239" y="117721"/>
                    <a:pt x="129337" y="116512"/>
                    <a:pt x="125369" y="116673"/>
                  </a:cubicBezTo>
                  <a:cubicBezTo>
                    <a:pt x="116130" y="116483"/>
                    <a:pt x="111748" y="121055"/>
                    <a:pt x="111748" y="13058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6597799" y="3000731"/>
              <a:ext cx="206887" cy="311945"/>
            </a:xfrm>
            <a:custGeom>
              <a:rect b="b" l="l" r="r" t="t"/>
              <a:pathLst>
                <a:path extrusionOk="0" h="311945" w="206887">
                  <a:moveTo>
                    <a:pt x="84540" y="279370"/>
                  </a:moveTo>
                  <a:cubicBezTo>
                    <a:pt x="83206" y="284989"/>
                    <a:pt x="80673" y="290253"/>
                    <a:pt x="77110" y="294801"/>
                  </a:cubicBezTo>
                  <a:cubicBezTo>
                    <a:pt x="73748" y="299200"/>
                    <a:pt x="69576" y="302918"/>
                    <a:pt x="64823" y="305755"/>
                  </a:cubicBezTo>
                  <a:cubicBezTo>
                    <a:pt x="60070" y="308564"/>
                    <a:pt x="54841" y="310469"/>
                    <a:pt x="49393" y="311374"/>
                  </a:cubicBezTo>
                  <a:cubicBezTo>
                    <a:pt x="43783" y="312308"/>
                    <a:pt x="38039" y="312048"/>
                    <a:pt x="32533" y="310612"/>
                  </a:cubicBezTo>
                  <a:cubicBezTo>
                    <a:pt x="26933" y="309268"/>
                    <a:pt x="21675" y="306771"/>
                    <a:pt x="17103" y="303278"/>
                  </a:cubicBezTo>
                  <a:cubicBezTo>
                    <a:pt x="12722" y="299900"/>
                    <a:pt x="9007" y="295732"/>
                    <a:pt x="6149" y="290991"/>
                  </a:cubicBezTo>
                  <a:cubicBezTo>
                    <a:pt x="3301" y="286258"/>
                    <a:pt x="1387" y="281018"/>
                    <a:pt x="529" y="275560"/>
                  </a:cubicBezTo>
                  <a:cubicBezTo>
                    <a:pt x="-404" y="269885"/>
                    <a:pt x="-147" y="264079"/>
                    <a:pt x="1291" y="258511"/>
                  </a:cubicBezTo>
                  <a:cubicBezTo>
                    <a:pt x="2673" y="252926"/>
                    <a:pt x="5168" y="247678"/>
                    <a:pt x="8626" y="243080"/>
                  </a:cubicBezTo>
                  <a:cubicBezTo>
                    <a:pt x="11931" y="238575"/>
                    <a:pt x="16112" y="234785"/>
                    <a:pt x="20913" y="231936"/>
                  </a:cubicBezTo>
                  <a:cubicBezTo>
                    <a:pt x="25637" y="229056"/>
                    <a:pt x="30876" y="227116"/>
                    <a:pt x="36344" y="226221"/>
                  </a:cubicBezTo>
                  <a:cubicBezTo>
                    <a:pt x="42001" y="225151"/>
                    <a:pt x="47831" y="225379"/>
                    <a:pt x="53393" y="226888"/>
                  </a:cubicBezTo>
                  <a:cubicBezTo>
                    <a:pt x="58937" y="228213"/>
                    <a:pt x="64137" y="230714"/>
                    <a:pt x="68633" y="234222"/>
                  </a:cubicBezTo>
                  <a:cubicBezTo>
                    <a:pt x="72996" y="237658"/>
                    <a:pt x="76710" y="241851"/>
                    <a:pt x="79587" y="246604"/>
                  </a:cubicBezTo>
                  <a:cubicBezTo>
                    <a:pt x="82445" y="251446"/>
                    <a:pt x="84378" y="256774"/>
                    <a:pt x="85302" y="262321"/>
                  </a:cubicBezTo>
                  <a:cubicBezTo>
                    <a:pt x="86235" y="267995"/>
                    <a:pt x="85978" y="273802"/>
                    <a:pt x="84540" y="279370"/>
                  </a:cubicBezTo>
                  <a:close/>
                  <a:moveTo>
                    <a:pt x="87683" y="224602"/>
                  </a:moveTo>
                  <a:lnTo>
                    <a:pt x="21008" y="207838"/>
                  </a:lnTo>
                  <a:cubicBezTo>
                    <a:pt x="22808" y="195807"/>
                    <a:pt x="26504" y="184137"/>
                    <a:pt x="31962" y="173262"/>
                  </a:cubicBezTo>
                  <a:cubicBezTo>
                    <a:pt x="36077" y="165373"/>
                    <a:pt x="41525" y="158252"/>
                    <a:pt x="48059" y="152212"/>
                  </a:cubicBezTo>
                  <a:cubicBezTo>
                    <a:pt x="53393" y="147256"/>
                    <a:pt x="59594" y="143317"/>
                    <a:pt x="66347" y="140591"/>
                  </a:cubicBezTo>
                  <a:cubicBezTo>
                    <a:pt x="72281" y="138145"/>
                    <a:pt x="78358" y="136046"/>
                    <a:pt x="84540" y="134305"/>
                  </a:cubicBezTo>
                  <a:cubicBezTo>
                    <a:pt x="89798" y="132950"/>
                    <a:pt x="94979" y="131329"/>
                    <a:pt x="100066" y="129447"/>
                  </a:cubicBezTo>
                  <a:cubicBezTo>
                    <a:pt x="104323" y="128027"/>
                    <a:pt x="108010" y="125249"/>
                    <a:pt x="110543" y="121541"/>
                  </a:cubicBezTo>
                  <a:cubicBezTo>
                    <a:pt x="112172" y="119166"/>
                    <a:pt x="113153" y="116409"/>
                    <a:pt x="113401" y="113540"/>
                  </a:cubicBezTo>
                  <a:cubicBezTo>
                    <a:pt x="113677" y="110248"/>
                    <a:pt x="113020" y="106945"/>
                    <a:pt x="111496" y="104015"/>
                  </a:cubicBezTo>
                  <a:cubicBezTo>
                    <a:pt x="109457" y="100188"/>
                    <a:pt x="106514" y="96918"/>
                    <a:pt x="102923" y="94490"/>
                  </a:cubicBezTo>
                  <a:cubicBezTo>
                    <a:pt x="97818" y="90947"/>
                    <a:pt x="92046" y="88454"/>
                    <a:pt x="85969" y="87156"/>
                  </a:cubicBezTo>
                  <a:cubicBezTo>
                    <a:pt x="80254" y="85820"/>
                    <a:pt x="74463" y="84834"/>
                    <a:pt x="68633" y="84203"/>
                  </a:cubicBezTo>
                  <a:cubicBezTo>
                    <a:pt x="61489" y="83419"/>
                    <a:pt x="54298" y="83038"/>
                    <a:pt x="47107" y="83060"/>
                  </a:cubicBezTo>
                  <a:cubicBezTo>
                    <a:pt x="39534" y="83077"/>
                    <a:pt x="31962" y="83522"/>
                    <a:pt x="24437" y="84394"/>
                  </a:cubicBezTo>
                  <a:cubicBezTo>
                    <a:pt x="17341" y="85088"/>
                    <a:pt x="10321" y="86460"/>
                    <a:pt x="3482" y="88489"/>
                  </a:cubicBezTo>
                  <a:lnTo>
                    <a:pt x="14150" y="8575"/>
                  </a:lnTo>
                  <a:cubicBezTo>
                    <a:pt x="19770" y="6955"/>
                    <a:pt x="25961" y="5241"/>
                    <a:pt x="33200" y="3717"/>
                  </a:cubicBezTo>
                  <a:cubicBezTo>
                    <a:pt x="40563" y="2051"/>
                    <a:pt x="48050" y="968"/>
                    <a:pt x="55584" y="478"/>
                  </a:cubicBezTo>
                  <a:cubicBezTo>
                    <a:pt x="64147" y="-189"/>
                    <a:pt x="72739" y="-189"/>
                    <a:pt x="81302" y="478"/>
                  </a:cubicBezTo>
                  <a:cubicBezTo>
                    <a:pt x="90941" y="1155"/>
                    <a:pt x="100504" y="2684"/>
                    <a:pt x="109877" y="5050"/>
                  </a:cubicBezTo>
                  <a:cubicBezTo>
                    <a:pt x="125507" y="8881"/>
                    <a:pt x="140471" y="15046"/>
                    <a:pt x="154263" y="23338"/>
                  </a:cubicBezTo>
                  <a:cubicBezTo>
                    <a:pt x="167036" y="30904"/>
                    <a:pt x="178247" y="40827"/>
                    <a:pt x="187315" y="52580"/>
                  </a:cubicBezTo>
                  <a:cubicBezTo>
                    <a:pt x="195868" y="63954"/>
                    <a:pt x="201850" y="77052"/>
                    <a:pt x="204841" y="90966"/>
                  </a:cubicBezTo>
                  <a:cubicBezTo>
                    <a:pt x="207965" y="106298"/>
                    <a:pt x="207470" y="122147"/>
                    <a:pt x="203412" y="137257"/>
                  </a:cubicBezTo>
                  <a:cubicBezTo>
                    <a:pt x="201212" y="147590"/>
                    <a:pt x="196830" y="157333"/>
                    <a:pt x="190553" y="165832"/>
                  </a:cubicBezTo>
                  <a:cubicBezTo>
                    <a:pt x="185543" y="172151"/>
                    <a:pt x="179285" y="177371"/>
                    <a:pt x="172170" y="181168"/>
                  </a:cubicBezTo>
                  <a:cubicBezTo>
                    <a:pt x="165322" y="184723"/>
                    <a:pt x="158016" y="187320"/>
                    <a:pt x="150453" y="188883"/>
                  </a:cubicBezTo>
                  <a:cubicBezTo>
                    <a:pt x="142738" y="190407"/>
                    <a:pt x="135213" y="192407"/>
                    <a:pt x="127688" y="194598"/>
                  </a:cubicBezTo>
                  <a:cubicBezTo>
                    <a:pt x="120097" y="196812"/>
                    <a:pt x="112829" y="200015"/>
                    <a:pt x="106066" y="204123"/>
                  </a:cubicBezTo>
                  <a:cubicBezTo>
                    <a:pt x="98399" y="209269"/>
                    <a:pt x="92093" y="216199"/>
                    <a:pt x="87683" y="22431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5734431" y="6187344"/>
              <a:ext cx="156778" cy="325980"/>
            </a:xfrm>
            <a:custGeom>
              <a:rect b="b" l="l" r="r" t="t"/>
              <a:pathLst>
                <a:path extrusionOk="0" h="325980" w="156778">
                  <a:moveTo>
                    <a:pt x="96373" y="-22"/>
                  </a:moveTo>
                  <a:lnTo>
                    <a:pt x="135807" y="212004"/>
                  </a:lnTo>
                  <a:lnTo>
                    <a:pt x="62750" y="231054"/>
                  </a:lnTo>
                  <a:lnTo>
                    <a:pt x="-20" y="25600"/>
                  </a:lnTo>
                  <a:close/>
                  <a:moveTo>
                    <a:pt x="155238" y="271916"/>
                  </a:moveTo>
                  <a:cubicBezTo>
                    <a:pt x="156812" y="277489"/>
                    <a:pt x="157169" y="283337"/>
                    <a:pt x="156285" y="289061"/>
                  </a:cubicBezTo>
                  <a:cubicBezTo>
                    <a:pt x="155381" y="294519"/>
                    <a:pt x="153511" y="299777"/>
                    <a:pt x="150761" y="304587"/>
                  </a:cubicBezTo>
                  <a:cubicBezTo>
                    <a:pt x="148001" y="309369"/>
                    <a:pt x="144348" y="313569"/>
                    <a:pt x="139998" y="316970"/>
                  </a:cubicBezTo>
                  <a:cubicBezTo>
                    <a:pt x="135561" y="320503"/>
                    <a:pt x="130434" y="323066"/>
                    <a:pt x="124948" y="324494"/>
                  </a:cubicBezTo>
                  <a:cubicBezTo>
                    <a:pt x="108300" y="328952"/>
                    <a:pt x="90600" y="323027"/>
                    <a:pt x="79990" y="309445"/>
                  </a:cubicBezTo>
                  <a:cubicBezTo>
                    <a:pt x="76391" y="304930"/>
                    <a:pt x="73793" y="299701"/>
                    <a:pt x="72370" y="294110"/>
                  </a:cubicBezTo>
                  <a:cubicBezTo>
                    <a:pt x="70835" y="288566"/>
                    <a:pt x="70477" y="282756"/>
                    <a:pt x="71322" y="277060"/>
                  </a:cubicBezTo>
                  <a:cubicBezTo>
                    <a:pt x="72038" y="271564"/>
                    <a:pt x="73817" y="266258"/>
                    <a:pt x="76561" y="261439"/>
                  </a:cubicBezTo>
                  <a:cubicBezTo>
                    <a:pt x="79371" y="256638"/>
                    <a:pt x="83016" y="252381"/>
                    <a:pt x="87324" y="248866"/>
                  </a:cubicBezTo>
                  <a:cubicBezTo>
                    <a:pt x="91815" y="245284"/>
                    <a:pt x="97007" y="242694"/>
                    <a:pt x="102564" y="241246"/>
                  </a:cubicBezTo>
                  <a:cubicBezTo>
                    <a:pt x="108079" y="239703"/>
                    <a:pt x="113865" y="239379"/>
                    <a:pt x="119519" y="240293"/>
                  </a:cubicBezTo>
                  <a:cubicBezTo>
                    <a:pt x="130812" y="241827"/>
                    <a:pt x="141062" y="247704"/>
                    <a:pt x="148094" y="256676"/>
                  </a:cubicBezTo>
                  <a:cubicBezTo>
                    <a:pt x="151423" y="261115"/>
                    <a:pt x="153850" y="266163"/>
                    <a:pt x="155238" y="27153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6" name="Google Shape;216;p2"/>
          <p:cNvGrpSpPr/>
          <p:nvPr/>
        </p:nvGrpSpPr>
        <p:grpSpPr>
          <a:xfrm>
            <a:off x="1301534" y="562719"/>
            <a:ext cx="1079291" cy="4982455"/>
            <a:chOff x="8791574" y="2976562"/>
            <a:chExt cx="801315" cy="3699202"/>
          </a:xfrm>
        </p:grpSpPr>
        <p:sp>
          <p:nvSpPr>
            <p:cNvPr id="217" name="Google Shape;217;p2"/>
            <p:cNvSpPr/>
            <p:nvPr/>
          </p:nvSpPr>
          <p:spPr>
            <a:xfrm>
              <a:off x="8791574" y="2976562"/>
              <a:ext cx="196881" cy="330136"/>
            </a:xfrm>
            <a:custGeom>
              <a:rect b="b" l="l" r="r" t="t"/>
              <a:pathLst>
                <a:path extrusionOk="0" h="330136" w="196881">
                  <a:moveTo>
                    <a:pt x="187194" y="6262"/>
                  </a:moveTo>
                  <a:cubicBezTo>
                    <a:pt x="146903" y="6262"/>
                    <a:pt x="106898" y="71"/>
                    <a:pt x="66607" y="-25"/>
                  </a:cubicBezTo>
                  <a:cubicBezTo>
                    <a:pt x="61347" y="-25"/>
                    <a:pt x="57082" y="4240"/>
                    <a:pt x="57082" y="9500"/>
                  </a:cubicBezTo>
                  <a:cubicBezTo>
                    <a:pt x="57082" y="14761"/>
                    <a:pt x="61347" y="19025"/>
                    <a:pt x="66607" y="19025"/>
                  </a:cubicBezTo>
                  <a:cubicBezTo>
                    <a:pt x="94611" y="19025"/>
                    <a:pt x="122519" y="21978"/>
                    <a:pt x="150427" y="23883"/>
                  </a:cubicBezTo>
                  <a:cubicBezTo>
                    <a:pt x="99088" y="50744"/>
                    <a:pt x="54415" y="89891"/>
                    <a:pt x="29746" y="143517"/>
                  </a:cubicBezTo>
                  <a:cubicBezTo>
                    <a:pt x="4409" y="198762"/>
                    <a:pt x="28" y="260675"/>
                    <a:pt x="-68" y="320587"/>
                  </a:cubicBezTo>
                  <a:cubicBezTo>
                    <a:pt x="-68" y="325848"/>
                    <a:pt x="4197" y="330112"/>
                    <a:pt x="9457" y="330112"/>
                  </a:cubicBezTo>
                  <a:cubicBezTo>
                    <a:pt x="14718" y="330112"/>
                    <a:pt x="18982" y="325848"/>
                    <a:pt x="18982" y="320587"/>
                  </a:cubicBezTo>
                  <a:cubicBezTo>
                    <a:pt x="18982" y="264294"/>
                    <a:pt x="22411" y="205144"/>
                    <a:pt x="46224" y="153137"/>
                  </a:cubicBezTo>
                  <a:cubicBezTo>
                    <a:pt x="70036" y="101131"/>
                    <a:pt x="113756" y="63983"/>
                    <a:pt x="164334" y="37980"/>
                  </a:cubicBezTo>
                  <a:cubicBezTo>
                    <a:pt x="149338" y="66461"/>
                    <a:pt x="140878" y="97926"/>
                    <a:pt x="139569" y="130087"/>
                  </a:cubicBezTo>
                  <a:cubicBezTo>
                    <a:pt x="139569" y="135348"/>
                    <a:pt x="143833" y="139612"/>
                    <a:pt x="149094" y="139612"/>
                  </a:cubicBezTo>
                  <a:cubicBezTo>
                    <a:pt x="154355" y="139612"/>
                    <a:pt x="158619" y="135348"/>
                    <a:pt x="158619" y="130087"/>
                  </a:cubicBezTo>
                  <a:cubicBezTo>
                    <a:pt x="158619" y="91415"/>
                    <a:pt x="175954" y="53315"/>
                    <a:pt x="195481" y="20645"/>
                  </a:cubicBezTo>
                  <a:cubicBezTo>
                    <a:pt x="198164" y="16120"/>
                    <a:pt x="196670" y="10277"/>
                    <a:pt x="192146" y="7593"/>
                  </a:cubicBezTo>
                  <a:cubicBezTo>
                    <a:pt x="190648" y="6706"/>
                    <a:pt x="188935" y="6245"/>
                    <a:pt x="187194" y="6262"/>
                  </a:cubicBezTo>
                  <a:close/>
                  <a:moveTo>
                    <a:pt x="170239" y="25312"/>
                  </a:moveTo>
                  <a:lnTo>
                    <a:pt x="171001" y="25312"/>
                  </a:lnTo>
                  <a:lnTo>
                    <a:pt x="171001" y="26169"/>
                  </a:lnTo>
                  <a:cubicBezTo>
                    <a:pt x="170779" y="25738"/>
                    <a:pt x="170524" y="25323"/>
                    <a:pt x="170239" y="249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9117646" y="6255974"/>
              <a:ext cx="137302" cy="419790"/>
            </a:xfrm>
            <a:custGeom>
              <a:rect b="b" l="l" r="r" t="t"/>
              <a:pathLst>
                <a:path extrusionOk="0" h="419790" w="137302">
                  <a:moveTo>
                    <a:pt x="120298" y="366828"/>
                  </a:moveTo>
                  <a:cubicBezTo>
                    <a:pt x="94885" y="366247"/>
                    <a:pt x="69653" y="371258"/>
                    <a:pt x="46384" y="381497"/>
                  </a:cubicBezTo>
                  <a:cubicBezTo>
                    <a:pt x="140300" y="282532"/>
                    <a:pt x="157731" y="133847"/>
                    <a:pt x="115535" y="6593"/>
                  </a:cubicBezTo>
                  <a:cubicBezTo>
                    <a:pt x="111725" y="-5028"/>
                    <a:pt x="93247" y="-75"/>
                    <a:pt x="97152" y="11641"/>
                  </a:cubicBezTo>
                  <a:cubicBezTo>
                    <a:pt x="138205" y="135466"/>
                    <a:pt x="121345" y="279865"/>
                    <a:pt x="26762" y="374258"/>
                  </a:cubicBezTo>
                  <a:cubicBezTo>
                    <a:pt x="32649" y="346340"/>
                    <a:pt x="36878" y="318099"/>
                    <a:pt x="39430" y="289676"/>
                  </a:cubicBezTo>
                  <a:cubicBezTo>
                    <a:pt x="40383" y="277484"/>
                    <a:pt x="21333" y="277484"/>
                    <a:pt x="20380" y="289676"/>
                  </a:cubicBezTo>
                  <a:cubicBezTo>
                    <a:pt x="16447" y="329433"/>
                    <a:pt x="9731" y="368867"/>
                    <a:pt x="283" y="407690"/>
                  </a:cubicBezTo>
                  <a:cubicBezTo>
                    <a:pt x="-1127" y="412758"/>
                    <a:pt x="1845" y="418006"/>
                    <a:pt x="6912" y="419416"/>
                  </a:cubicBezTo>
                  <a:cubicBezTo>
                    <a:pt x="9398" y="420111"/>
                    <a:pt x="12056" y="419759"/>
                    <a:pt x="14284" y="418454"/>
                  </a:cubicBezTo>
                  <a:cubicBezTo>
                    <a:pt x="47050" y="400166"/>
                    <a:pt x="81912" y="384164"/>
                    <a:pt x="120298" y="385878"/>
                  </a:cubicBezTo>
                  <a:cubicBezTo>
                    <a:pt x="132585" y="386450"/>
                    <a:pt x="132490" y="367400"/>
                    <a:pt x="120298" y="366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9143827" y="5112884"/>
              <a:ext cx="449062" cy="464779"/>
            </a:xfrm>
            <a:custGeom>
              <a:rect b="b" l="l" r="r" t="t"/>
              <a:pathLst>
                <a:path extrusionOk="0" h="464779" w="449062">
                  <a:moveTo>
                    <a:pt x="409286" y="318828"/>
                  </a:moveTo>
                  <a:cubicBezTo>
                    <a:pt x="382330" y="284157"/>
                    <a:pt x="354231" y="250534"/>
                    <a:pt x="325942" y="217006"/>
                  </a:cubicBezTo>
                  <a:cubicBezTo>
                    <a:pt x="287270" y="171095"/>
                    <a:pt x="247742" y="126042"/>
                    <a:pt x="206689" y="82227"/>
                  </a:cubicBezTo>
                  <a:cubicBezTo>
                    <a:pt x="187639" y="61462"/>
                    <a:pt x="167827" y="40412"/>
                    <a:pt x="146586" y="21648"/>
                  </a:cubicBezTo>
                  <a:cubicBezTo>
                    <a:pt x="127193" y="2836"/>
                    <a:pt x="99342" y="-4403"/>
                    <a:pt x="73244" y="2598"/>
                  </a:cubicBezTo>
                  <a:cubicBezTo>
                    <a:pt x="45977" y="10151"/>
                    <a:pt x="22863" y="28296"/>
                    <a:pt x="9045" y="52985"/>
                  </a:cubicBezTo>
                  <a:cubicBezTo>
                    <a:pt x="-4687" y="76474"/>
                    <a:pt x="-2765" y="105963"/>
                    <a:pt x="13903" y="127471"/>
                  </a:cubicBezTo>
                  <a:cubicBezTo>
                    <a:pt x="56480" y="187002"/>
                    <a:pt x="105819" y="241771"/>
                    <a:pt x="153920" y="296634"/>
                  </a:cubicBezTo>
                  <a:cubicBezTo>
                    <a:pt x="162017" y="306159"/>
                    <a:pt x="170018" y="315018"/>
                    <a:pt x="178019" y="324352"/>
                  </a:cubicBezTo>
                  <a:cubicBezTo>
                    <a:pt x="186020" y="333687"/>
                    <a:pt x="199355" y="320257"/>
                    <a:pt x="191449" y="310922"/>
                  </a:cubicBezTo>
                  <a:cubicBezTo>
                    <a:pt x="152492" y="264916"/>
                    <a:pt x="111915" y="220434"/>
                    <a:pt x="73720" y="173762"/>
                  </a:cubicBezTo>
                  <a:cubicBezTo>
                    <a:pt x="62957" y="160617"/>
                    <a:pt x="52289" y="147283"/>
                    <a:pt x="42002" y="133662"/>
                  </a:cubicBezTo>
                  <a:cubicBezTo>
                    <a:pt x="33092" y="123861"/>
                    <a:pt x="25794" y="112697"/>
                    <a:pt x="20380" y="100610"/>
                  </a:cubicBezTo>
                  <a:cubicBezTo>
                    <a:pt x="12760" y="77369"/>
                    <a:pt x="28095" y="52985"/>
                    <a:pt x="45050" y="38793"/>
                  </a:cubicBezTo>
                  <a:cubicBezTo>
                    <a:pt x="63528" y="22886"/>
                    <a:pt x="90579" y="12885"/>
                    <a:pt x="114296" y="22315"/>
                  </a:cubicBezTo>
                  <a:cubicBezTo>
                    <a:pt x="133346" y="30125"/>
                    <a:pt x="150015" y="50890"/>
                    <a:pt x="164398" y="65177"/>
                  </a:cubicBezTo>
                  <a:cubicBezTo>
                    <a:pt x="203736" y="105468"/>
                    <a:pt x="241455" y="147473"/>
                    <a:pt x="278698" y="190050"/>
                  </a:cubicBezTo>
                  <a:cubicBezTo>
                    <a:pt x="322799" y="240913"/>
                    <a:pt x="366423" y="292539"/>
                    <a:pt x="407000" y="346260"/>
                  </a:cubicBezTo>
                  <a:cubicBezTo>
                    <a:pt x="416525" y="359023"/>
                    <a:pt x="427669" y="371787"/>
                    <a:pt x="430050" y="388170"/>
                  </a:cubicBezTo>
                  <a:cubicBezTo>
                    <a:pt x="433612" y="415659"/>
                    <a:pt x="414210" y="440834"/>
                    <a:pt x="386711" y="444396"/>
                  </a:cubicBezTo>
                  <a:cubicBezTo>
                    <a:pt x="374338" y="445996"/>
                    <a:pt x="361803" y="442929"/>
                    <a:pt x="351564" y="435795"/>
                  </a:cubicBezTo>
                  <a:cubicBezTo>
                    <a:pt x="341639" y="427775"/>
                    <a:pt x="332543" y="418774"/>
                    <a:pt x="324418" y="408934"/>
                  </a:cubicBezTo>
                  <a:cubicBezTo>
                    <a:pt x="314445" y="398199"/>
                    <a:pt x="304606" y="387341"/>
                    <a:pt x="294890" y="376359"/>
                  </a:cubicBezTo>
                  <a:cubicBezTo>
                    <a:pt x="271459" y="349755"/>
                    <a:pt x="248380" y="322895"/>
                    <a:pt x="225644" y="295777"/>
                  </a:cubicBezTo>
                  <a:cubicBezTo>
                    <a:pt x="201641" y="267012"/>
                    <a:pt x="177990" y="237932"/>
                    <a:pt x="154682" y="208528"/>
                  </a:cubicBezTo>
                  <a:cubicBezTo>
                    <a:pt x="143538" y="194526"/>
                    <a:pt x="132299" y="180525"/>
                    <a:pt x="121821" y="166047"/>
                  </a:cubicBezTo>
                  <a:cubicBezTo>
                    <a:pt x="110839" y="152902"/>
                    <a:pt x="103600" y="137043"/>
                    <a:pt x="100866" y="120136"/>
                  </a:cubicBezTo>
                  <a:cubicBezTo>
                    <a:pt x="99247" y="99276"/>
                    <a:pt x="116678" y="89847"/>
                    <a:pt x="135347" y="95943"/>
                  </a:cubicBezTo>
                  <a:cubicBezTo>
                    <a:pt x="154016" y="102039"/>
                    <a:pt x="169065" y="122422"/>
                    <a:pt x="182400" y="136519"/>
                  </a:cubicBezTo>
                  <a:cubicBezTo>
                    <a:pt x="220976" y="177572"/>
                    <a:pt x="258600" y="219577"/>
                    <a:pt x="294319" y="263297"/>
                  </a:cubicBezTo>
                  <a:cubicBezTo>
                    <a:pt x="300129" y="270536"/>
                    <a:pt x="305939" y="277775"/>
                    <a:pt x="311178" y="285395"/>
                  </a:cubicBezTo>
                  <a:cubicBezTo>
                    <a:pt x="318131" y="295396"/>
                    <a:pt x="334705" y="285871"/>
                    <a:pt x="327656" y="275870"/>
                  </a:cubicBezTo>
                  <a:cubicBezTo>
                    <a:pt x="294319" y="228245"/>
                    <a:pt x="252504" y="184525"/>
                    <a:pt x="213356" y="141663"/>
                  </a:cubicBezTo>
                  <a:cubicBezTo>
                    <a:pt x="187829" y="113945"/>
                    <a:pt x="140014" y="48699"/>
                    <a:pt x="96485" y="84513"/>
                  </a:cubicBezTo>
                  <a:cubicBezTo>
                    <a:pt x="73910" y="102896"/>
                    <a:pt x="82102" y="135376"/>
                    <a:pt x="93818" y="157474"/>
                  </a:cubicBezTo>
                  <a:cubicBezTo>
                    <a:pt x="103952" y="174477"/>
                    <a:pt x="115487" y="190593"/>
                    <a:pt x="128298" y="205671"/>
                  </a:cubicBezTo>
                  <a:cubicBezTo>
                    <a:pt x="141062" y="221959"/>
                    <a:pt x="153825" y="238056"/>
                    <a:pt x="166398" y="254058"/>
                  </a:cubicBezTo>
                  <a:cubicBezTo>
                    <a:pt x="214023" y="313589"/>
                    <a:pt x="263648" y="372644"/>
                    <a:pt x="316036" y="428365"/>
                  </a:cubicBezTo>
                  <a:cubicBezTo>
                    <a:pt x="336800" y="450559"/>
                    <a:pt x="360041" y="469704"/>
                    <a:pt x="392236" y="463608"/>
                  </a:cubicBezTo>
                  <a:cubicBezTo>
                    <a:pt x="420249" y="457950"/>
                    <a:pt x="442156" y="436081"/>
                    <a:pt x="447862" y="408077"/>
                  </a:cubicBezTo>
                  <a:cubicBezTo>
                    <a:pt x="454625" y="371977"/>
                    <a:pt x="429764" y="345117"/>
                    <a:pt x="409286" y="318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0" name="Google Shape;220;p2"/>
          <p:cNvGrpSpPr/>
          <p:nvPr/>
        </p:nvGrpSpPr>
        <p:grpSpPr>
          <a:xfrm>
            <a:off x="577498" y="1126377"/>
            <a:ext cx="1124433" cy="727414"/>
            <a:chOff x="8624939" y="4805914"/>
            <a:chExt cx="1037874" cy="671418"/>
          </a:xfrm>
        </p:grpSpPr>
        <p:sp>
          <p:nvSpPr>
            <p:cNvPr id="221" name="Google Shape;221;p2"/>
            <p:cNvSpPr/>
            <p:nvPr/>
          </p:nvSpPr>
          <p:spPr>
            <a:xfrm>
              <a:off x="8789334" y="4805914"/>
              <a:ext cx="692452" cy="671418"/>
            </a:xfrm>
            <a:custGeom>
              <a:rect b="b" l="l" r="r" t="t"/>
              <a:pathLst>
                <a:path extrusionOk="0" h="671418" w="692452">
                  <a:moveTo>
                    <a:pt x="290346" y="6331"/>
                  </a:moveTo>
                  <a:cubicBezTo>
                    <a:pt x="-144184" y="36621"/>
                    <a:pt x="-80653" y="755949"/>
                    <a:pt x="411504" y="663080"/>
                  </a:cubicBezTo>
                  <a:cubicBezTo>
                    <a:pt x="839272" y="581832"/>
                    <a:pt x="762405" y="-73965"/>
                    <a:pt x="290346" y="680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8624939" y="4904719"/>
              <a:ext cx="1037874" cy="457423"/>
            </a:xfrm>
            <a:custGeom>
              <a:rect b="b" l="l" r="r" t="t"/>
              <a:pathLst>
                <a:path extrusionOk="0" h="457423" w="1037874">
                  <a:moveTo>
                    <a:pt x="975378" y="5539"/>
                  </a:moveTo>
                  <a:cubicBezTo>
                    <a:pt x="927182" y="-7415"/>
                    <a:pt x="872413" y="4205"/>
                    <a:pt x="825931" y="18779"/>
                  </a:cubicBezTo>
                  <a:cubicBezTo>
                    <a:pt x="816406" y="21731"/>
                    <a:pt x="806881" y="24970"/>
                    <a:pt x="798213" y="28304"/>
                  </a:cubicBezTo>
                  <a:cubicBezTo>
                    <a:pt x="786974" y="32780"/>
                    <a:pt x="791831" y="51164"/>
                    <a:pt x="803261" y="46687"/>
                  </a:cubicBezTo>
                  <a:cubicBezTo>
                    <a:pt x="844105" y="29592"/>
                    <a:pt x="887777" y="20288"/>
                    <a:pt x="932039" y="19255"/>
                  </a:cubicBezTo>
                  <a:cubicBezTo>
                    <a:pt x="968901" y="19255"/>
                    <a:pt x="1024432" y="35066"/>
                    <a:pt x="1018526" y="82977"/>
                  </a:cubicBezTo>
                  <a:cubicBezTo>
                    <a:pt x="1016145" y="102027"/>
                    <a:pt x="1001858" y="117934"/>
                    <a:pt x="988046" y="130602"/>
                  </a:cubicBezTo>
                  <a:cubicBezTo>
                    <a:pt x="970254" y="145736"/>
                    <a:pt x="950832" y="158835"/>
                    <a:pt x="930134" y="169655"/>
                  </a:cubicBezTo>
                  <a:cubicBezTo>
                    <a:pt x="888891" y="192800"/>
                    <a:pt x="845267" y="211850"/>
                    <a:pt x="802214" y="230900"/>
                  </a:cubicBezTo>
                  <a:cubicBezTo>
                    <a:pt x="673969" y="286955"/>
                    <a:pt x="541984" y="334028"/>
                    <a:pt x="407212" y="371775"/>
                  </a:cubicBezTo>
                  <a:cubicBezTo>
                    <a:pt x="339711" y="391463"/>
                    <a:pt x="271385" y="408989"/>
                    <a:pt x="202234" y="424353"/>
                  </a:cubicBezTo>
                  <a:cubicBezTo>
                    <a:pt x="155942" y="434545"/>
                    <a:pt x="105365" y="447594"/>
                    <a:pt x="59359" y="429021"/>
                  </a:cubicBezTo>
                  <a:cubicBezTo>
                    <a:pt x="33832" y="418733"/>
                    <a:pt x="13353" y="396064"/>
                    <a:pt x="19640" y="367013"/>
                  </a:cubicBezTo>
                  <a:cubicBezTo>
                    <a:pt x="28593" y="325769"/>
                    <a:pt x="72313" y="298147"/>
                    <a:pt x="106984" y="280430"/>
                  </a:cubicBezTo>
                  <a:cubicBezTo>
                    <a:pt x="122411" y="272601"/>
                    <a:pt x="138317" y="265762"/>
                    <a:pt x="154609" y="259952"/>
                  </a:cubicBezTo>
                  <a:cubicBezTo>
                    <a:pt x="165944" y="255761"/>
                    <a:pt x="161086" y="237282"/>
                    <a:pt x="149465" y="241568"/>
                  </a:cubicBezTo>
                  <a:cubicBezTo>
                    <a:pt x="99269" y="260047"/>
                    <a:pt x="42309" y="286526"/>
                    <a:pt x="13163" y="334056"/>
                  </a:cubicBezTo>
                  <a:cubicBezTo>
                    <a:pt x="-4554" y="362631"/>
                    <a:pt x="-5887" y="398350"/>
                    <a:pt x="18211" y="423972"/>
                  </a:cubicBezTo>
                  <a:cubicBezTo>
                    <a:pt x="45738" y="453690"/>
                    <a:pt x="92030" y="459691"/>
                    <a:pt x="130320" y="456643"/>
                  </a:cubicBezTo>
                  <a:cubicBezTo>
                    <a:pt x="163016" y="452890"/>
                    <a:pt x="195392" y="446747"/>
                    <a:pt x="227189" y="438260"/>
                  </a:cubicBezTo>
                  <a:cubicBezTo>
                    <a:pt x="264718" y="429811"/>
                    <a:pt x="302120" y="420610"/>
                    <a:pt x="339394" y="410637"/>
                  </a:cubicBezTo>
                  <a:cubicBezTo>
                    <a:pt x="488130" y="372080"/>
                    <a:pt x="633917" y="322931"/>
                    <a:pt x="775639" y="263571"/>
                  </a:cubicBezTo>
                  <a:cubicBezTo>
                    <a:pt x="826121" y="242140"/>
                    <a:pt x="876509" y="219185"/>
                    <a:pt x="925181" y="193943"/>
                  </a:cubicBezTo>
                  <a:cubicBezTo>
                    <a:pt x="964805" y="173369"/>
                    <a:pt x="1015002" y="146318"/>
                    <a:pt x="1032909" y="102789"/>
                  </a:cubicBezTo>
                  <a:cubicBezTo>
                    <a:pt x="1050816" y="59260"/>
                    <a:pt x="1017383" y="16969"/>
                    <a:pt x="975378" y="55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9002410" y="5062060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2978" y="47556"/>
                  </a:moveTo>
                  <a:cubicBezTo>
                    <a:pt x="53649" y="47556"/>
                    <a:pt x="53649" y="-69"/>
                    <a:pt x="22978" y="-69"/>
                  </a:cubicBezTo>
                  <a:cubicBezTo>
                    <a:pt x="-7692" y="-69"/>
                    <a:pt x="-7692" y="47556"/>
                    <a:pt x="22978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9155536" y="5013197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3014" y="47556"/>
                  </a:moveTo>
                  <a:cubicBezTo>
                    <a:pt x="53589" y="47556"/>
                    <a:pt x="53684" y="-69"/>
                    <a:pt x="23014" y="-69"/>
                  </a:cubicBezTo>
                  <a:cubicBezTo>
                    <a:pt x="-7657" y="-69"/>
                    <a:pt x="-7752" y="47556"/>
                    <a:pt x="23014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9061809" y="5091860"/>
              <a:ext cx="129850" cy="84205"/>
            </a:xfrm>
            <a:custGeom>
              <a:rect b="b" l="l" r="r" t="t"/>
              <a:pathLst>
                <a:path extrusionOk="0" h="84205" w="129850">
                  <a:moveTo>
                    <a:pt x="1488" y="53284"/>
                  </a:moveTo>
                  <a:cubicBezTo>
                    <a:pt x="26063" y="98242"/>
                    <a:pt x="96738" y="91384"/>
                    <a:pt x="121313" y="50045"/>
                  </a:cubicBezTo>
                  <a:cubicBezTo>
                    <a:pt x="128807" y="36891"/>
                    <a:pt x="131468" y="21528"/>
                    <a:pt x="128837" y="6611"/>
                  </a:cubicBezTo>
                  <a:cubicBezTo>
                    <a:pt x="127265" y="1592"/>
                    <a:pt x="121921" y="-1204"/>
                    <a:pt x="116901" y="369"/>
                  </a:cubicBezTo>
                  <a:cubicBezTo>
                    <a:pt x="116847" y="385"/>
                    <a:pt x="116794" y="402"/>
                    <a:pt x="116741" y="420"/>
                  </a:cubicBezTo>
                  <a:cubicBezTo>
                    <a:pt x="111667" y="1810"/>
                    <a:pt x="108681" y="7050"/>
                    <a:pt x="110069" y="12126"/>
                  </a:cubicBezTo>
                  <a:cubicBezTo>
                    <a:pt x="110070" y="12126"/>
                    <a:pt x="110072" y="12136"/>
                    <a:pt x="110073" y="12136"/>
                  </a:cubicBezTo>
                  <a:cubicBezTo>
                    <a:pt x="115598" y="51188"/>
                    <a:pt x="71021" y="74334"/>
                    <a:pt x="37683" y="61952"/>
                  </a:cubicBezTo>
                  <a:cubicBezTo>
                    <a:pt x="33979" y="60304"/>
                    <a:pt x="30465" y="58265"/>
                    <a:pt x="27206" y="55856"/>
                  </a:cubicBezTo>
                  <a:cubicBezTo>
                    <a:pt x="23228" y="52636"/>
                    <a:pt x="19981" y="48617"/>
                    <a:pt x="17681" y="44045"/>
                  </a:cubicBezTo>
                  <a:cubicBezTo>
                    <a:pt x="11775" y="33281"/>
                    <a:pt x="-4608" y="42902"/>
                    <a:pt x="1203" y="535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8925896" y="5141139"/>
              <a:ext cx="107944" cy="107253"/>
            </a:xfrm>
            <a:custGeom>
              <a:rect b="b" l="l" r="r" t="t"/>
              <a:pathLst>
                <a:path extrusionOk="0" h="107253" w="107944">
                  <a:moveTo>
                    <a:pt x="45104" y="1052"/>
                  </a:moveTo>
                  <a:cubicBezTo>
                    <a:pt x="-22428" y="5910"/>
                    <a:pt x="-12618" y="120877"/>
                    <a:pt x="64154" y="105827"/>
                  </a:cubicBezTo>
                  <a:cubicBezTo>
                    <a:pt x="130829" y="92873"/>
                    <a:pt x="118827" y="-11997"/>
                    <a:pt x="45104" y="105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9222695" y="5037030"/>
              <a:ext cx="107944" cy="107238"/>
            </a:xfrm>
            <a:custGeom>
              <a:rect b="b" l="l" r="r" t="t"/>
              <a:pathLst>
                <a:path extrusionOk="0" h="107238" w="107944">
                  <a:moveTo>
                    <a:pt x="45104" y="1053"/>
                  </a:moveTo>
                  <a:cubicBezTo>
                    <a:pt x="-22428" y="5816"/>
                    <a:pt x="-12618" y="120782"/>
                    <a:pt x="64154" y="105828"/>
                  </a:cubicBezTo>
                  <a:cubicBezTo>
                    <a:pt x="130829" y="92779"/>
                    <a:pt x="118827" y="-11996"/>
                    <a:pt x="45104" y="105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8" name="Google Shape;228;p2"/>
          <p:cNvGrpSpPr/>
          <p:nvPr/>
        </p:nvGrpSpPr>
        <p:grpSpPr>
          <a:xfrm>
            <a:off x="708519" y="2589672"/>
            <a:ext cx="920454" cy="1099872"/>
            <a:chOff x="8753894" y="4676865"/>
            <a:chExt cx="782034" cy="934471"/>
          </a:xfrm>
        </p:grpSpPr>
        <p:sp>
          <p:nvSpPr>
            <p:cNvPr id="229" name="Google Shape;229;p2"/>
            <p:cNvSpPr/>
            <p:nvPr/>
          </p:nvSpPr>
          <p:spPr>
            <a:xfrm>
              <a:off x="8763385" y="4757832"/>
              <a:ext cx="762873" cy="842195"/>
            </a:xfrm>
            <a:custGeom>
              <a:rect b="b" l="l" r="r" t="t"/>
              <a:pathLst>
                <a:path extrusionOk="0" h="842195" w="762873">
                  <a:moveTo>
                    <a:pt x="733964" y="645693"/>
                  </a:moveTo>
                  <a:cubicBezTo>
                    <a:pt x="721487" y="655523"/>
                    <a:pt x="708047" y="664067"/>
                    <a:pt x="693864" y="671220"/>
                  </a:cubicBezTo>
                  <a:cubicBezTo>
                    <a:pt x="630247" y="703500"/>
                    <a:pt x="563132" y="728360"/>
                    <a:pt x="493839" y="745325"/>
                  </a:cubicBezTo>
                  <a:cubicBezTo>
                    <a:pt x="431926" y="761517"/>
                    <a:pt x="370014" y="777519"/>
                    <a:pt x="307721" y="792283"/>
                  </a:cubicBezTo>
                  <a:cubicBezTo>
                    <a:pt x="245427" y="807046"/>
                    <a:pt x="182657" y="823144"/>
                    <a:pt x="119411" y="830383"/>
                  </a:cubicBezTo>
                  <a:cubicBezTo>
                    <a:pt x="89598" y="833907"/>
                    <a:pt x="48736" y="836574"/>
                    <a:pt x="25209" y="813619"/>
                  </a:cubicBezTo>
                  <a:cubicBezTo>
                    <a:pt x="5207" y="794093"/>
                    <a:pt x="7112" y="762279"/>
                    <a:pt x="12065" y="737419"/>
                  </a:cubicBezTo>
                  <a:cubicBezTo>
                    <a:pt x="19970" y="697033"/>
                    <a:pt x="37973" y="659885"/>
                    <a:pt x="54641" y="622547"/>
                  </a:cubicBezTo>
                  <a:cubicBezTo>
                    <a:pt x="73691" y="580447"/>
                    <a:pt x="91598" y="537870"/>
                    <a:pt x="109410" y="495388"/>
                  </a:cubicBezTo>
                  <a:cubicBezTo>
                    <a:pt x="125476" y="457288"/>
                    <a:pt x="141350" y="418874"/>
                    <a:pt x="157035" y="380136"/>
                  </a:cubicBezTo>
                  <a:cubicBezTo>
                    <a:pt x="161893" y="368230"/>
                    <a:pt x="166560" y="356323"/>
                    <a:pt x="171513" y="344322"/>
                  </a:cubicBezTo>
                  <a:cubicBezTo>
                    <a:pt x="173776" y="339740"/>
                    <a:pt x="175687" y="334997"/>
                    <a:pt x="177228" y="330130"/>
                  </a:cubicBezTo>
                  <a:cubicBezTo>
                    <a:pt x="178292" y="317747"/>
                    <a:pt x="176999" y="305269"/>
                    <a:pt x="173418" y="293363"/>
                  </a:cubicBezTo>
                  <a:cubicBezTo>
                    <a:pt x="169799" y="274789"/>
                    <a:pt x="165322" y="256406"/>
                    <a:pt x="160559" y="238118"/>
                  </a:cubicBezTo>
                  <a:cubicBezTo>
                    <a:pt x="148177" y="190017"/>
                    <a:pt x="134080" y="142392"/>
                    <a:pt x="119792" y="95243"/>
                  </a:cubicBezTo>
                  <a:lnTo>
                    <a:pt x="109791" y="62096"/>
                  </a:lnTo>
                  <a:cubicBezTo>
                    <a:pt x="140176" y="55905"/>
                    <a:pt x="169608" y="45427"/>
                    <a:pt x="199421" y="37331"/>
                  </a:cubicBezTo>
                  <a:cubicBezTo>
                    <a:pt x="218471" y="32092"/>
                    <a:pt x="239426" y="30092"/>
                    <a:pt x="258191" y="23139"/>
                  </a:cubicBezTo>
                  <a:cubicBezTo>
                    <a:pt x="278891" y="106159"/>
                    <a:pt x="304333" y="187921"/>
                    <a:pt x="334391" y="268027"/>
                  </a:cubicBezTo>
                  <a:cubicBezTo>
                    <a:pt x="340391" y="283838"/>
                    <a:pt x="358965" y="291935"/>
                    <a:pt x="372491" y="301174"/>
                  </a:cubicBezTo>
                  <a:cubicBezTo>
                    <a:pt x="404240" y="323205"/>
                    <a:pt x="436213" y="344989"/>
                    <a:pt x="468407" y="366515"/>
                  </a:cubicBezTo>
                  <a:cubicBezTo>
                    <a:pt x="501173" y="388518"/>
                    <a:pt x="534130" y="410425"/>
                    <a:pt x="567753" y="431190"/>
                  </a:cubicBezTo>
                  <a:cubicBezTo>
                    <a:pt x="615950" y="461003"/>
                    <a:pt x="665289" y="491769"/>
                    <a:pt x="705675" y="531869"/>
                  </a:cubicBezTo>
                  <a:cubicBezTo>
                    <a:pt x="720001" y="545480"/>
                    <a:pt x="732145" y="561225"/>
                    <a:pt x="741680" y="578542"/>
                  </a:cubicBezTo>
                  <a:cubicBezTo>
                    <a:pt x="749519" y="591477"/>
                    <a:pt x="753481" y="606383"/>
                    <a:pt x="753110" y="621500"/>
                  </a:cubicBezTo>
                  <a:cubicBezTo>
                    <a:pt x="749652" y="631501"/>
                    <a:pt x="742899" y="640025"/>
                    <a:pt x="733964" y="645693"/>
                  </a:cubicBezTo>
                  <a:close/>
                  <a:moveTo>
                    <a:pt x="262477" y="-197"/>
                  </a:moveTo>
                  <a:cubicBezTo>
                    <a:pt x="263239" y="3041"/>
                    <a:pt x="264096" y="6184"/>
                    <a:pt x="264858" y="9328"/>
                  </a:cubicBezTo>
                  <a:cubicBezTo>
                    <a:pt x="265620" y="12471"/>
                    <a:pt x="266477" y="15614"/>
                    <a:pt x="267239" y="18853"/>
                  </a:cubicBezTo>
                  <a:cubicBezTo>
                    <a:pt x="289037" y="104092"/>
                    <a:pt x="315201" y="188141"/>
                    <a:pt x="345630" y="270694"/>
                  </a:cubicBezTo>
                  <a:cubicBezTo>
                    <a:pt x="345630" y="270694"/>
                    <a:pt x="499935" y="378040"/>
                    <a:pt x="572325" y="422427"/>
                  </a:cubicBezTo>
                  <a:cubicBezTo>
                    <a:pt x="688625" y="493769"/>
                    <a:pt x="759491" y="552443"/>
                    <a:pt x="762825" y="618070"/>
                  </a:cubicBezTo>
                  <a:cubicBezTo>
                    <a:pt x="765206" y="672363"/>
                    <a:pt x="560800" y="737800"/>
                    <a:pt x="501364" y="753326"/>
                  </a:cubicBezTo>
                  <a:cubicBezTo>
                    <a:pt x="382587" y="784377"/>
                    <a:pt x="266763" y="814381"/>
                    <a:pt x="143986" y="836479"/>
                  </a:cubicBezTo>
                  <a:cubicBezTo>
                    <a:pt x="-15367" y="865054"/>
                    <a:pt x="-27464" y="779995"/>
                    <a:pt x="35210" y="643597"/>
                  </a:cubicBezTo>
                  <a:cubicBezTo>
                    <a:pt x="87693" y="529297"/>
                    <a:pt x="168560" y="327367"/>
                    <a:pt x="168560" y="327367"/>
                  </a:cubicBezTo>
                  <a:cubicBezTo>
                    <a:pt x="169703" y="293363"/>
                    <a:pt x="131032" y="163156"/>
                    <a:pt x="100933" y="63430"/>
                  </a:cubicBezTo>
                  <a:lnTo>
                    <a:pt x="98075" y="53905"/>
                  </a:lnTo>
                  <a:cubicBezTo>
                    <a:pt x="97218" y="50857"/>
                    <a:pt x="96266" y="47904"/>
                    <a:pt x="95408" y="45046"/>
                  </a:cubicBezTo>
                  <a:cubicBezTo>
                    <a:pt x="98617" y="44637"/>
                    <a:pt x="101799" y="44037"/>
                    <a:pt x="104933" y="43237"/>
                  </a:cubicBezTo>
                  <a:cubicBezTo>
                    <a:pt x="109220" y="42284"/>
                    <a:pt x="113410" y="41141"/>
                    <a:pt x="117125" y="40189"/>
                  </a:cubicBezTo>
                  <a:cubicBezTo>
                    <a:pt x="145700" y="33140"/>
                    <a:pt x="172561" y="23425"/>
                    <a:pt x="200660" y="16662"/>
                  </a:cubicBezTo>
                  <a:cubicBezTo>
                    <a:pt x="218807" y="13709"/>
                    <a:pt x="236701" y="9375"/>
                    <a:pt x="254190" y="37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8753894" y="4750974"/>
              <a:ext cx="782034" cy="860362"/>
            </a:xfrm>
            <a:custGeom>
              <a:rect b="b" l="l" r="r" t="t"/>
              <a:pathLst>
                <a:path extrusionOk="0" h="860362" w="782034">
                  <a:moveTo>
                    <a:pt x="263300" y="10852"/>
                  </a:moveTo>
                  <a:cubicBezTo>
                    <a:pt x="263967" y="13900"/>
                    <a:pt x="264729" y="16948"/>
                    <a:pt x="265491" y="20377"/>
                  </a:cubicBezTo>
                  <a:cubicBezTo>
                    <a:pt x="266253" y="23806"/>
                    <a:pt x="267015" y="26663"/>
                    <a:pt x="267872" y="29902"/>
                  </a:cubicBezTo>
                  <a:cubicBezTo>
                    <a:pt x="288573" y="112922"/>
                    <a:pt x="314015" y="194684"/>
                    <a:pt x="344072" y="274789"/>
                  </a:cubicBezTo>
                  <a:cubicBezTo>
                    <a:pt x="350073" y="290601"/>
                    <a:pt x="368646" y="298697"/>
                    <a:pt x="382172" y="307936"/>
                  </a:cubicBezTo>
                  <a:cubicBezTo>
                    <a:pt x="413922" y="329968"/>
                    <a:pt x="445894" y="351751"/>
                    <a:pt x="478089" y="373278"/>
                  </a:cubicBezTo>
                  <a:cubicBezTo>
                    <a:pt x="510855" y="395281"/>
                    <a:pt x="543811" y="417188"/>
                    <a:pt x="577434" y="437953"/>
                  </a:cubicBezTo>
                  <a:cubicBezTo>
                    <a:pt x="625631" y="467766"/>
                    <a:pt x="674970" y="498532"/>
                    <a:pt x="715356" y="538632"/>
                  </a:cubicBezTo>
                  <a:cubicBezTo>
                    <a:pt x="729682" y="552243"/>
                    <a:pt x="741826" y="567988"/>
                    <a:pt x="751361" y="585304"/>
                  </a:cubicBezTo>
                  <a:cubicBezTo>
                    <a:pt x="759200" y="598239"/>
                    <a:pt x="763162" y="613146"/>
                    <a:pt x="762791" y="628262"/>
                  </a:cubicBezTo>
                  <a:cubicBezTo>
                    <a:pt x="759467" y="638454"/>
                    <a:pt x="752742" y="647198"/>
                    <a:pt x="743741" y="653027"/>
                  </a:cubicBezTo>
                  <a:cubicBezTo>
                    <a:pt x="731263" y="662857"/>
                    <a:pt x="717823" y="671401"/>
                    <a:pt x="703641" y="678554"/>
                  </a:cubicBezTo>
                  <a:cubicBezTo>
                    <a:pt x="640023" y="710835"/>
                    <a:pt x="572908" y="735695"/>
                    <a:pt x="503616" y="752659"/>
                  </a:cubicBezTo>
                  <a:cubicBezTo>
                    <a:pt x="441703" y="768851"/>
                    <a:pt x="379791" y="784853"/>
                    <a:pt x="317497" y="799617"/>
                  </a:cubicBezTo>
                  <a:cubicBezTo>
                    <a:pt x="255204" y="814381"/>
                    <a:pt x="192434" y="830478"/>
                    <a:pt x="129188" y="837717"/>
                  </a:cubicBezTo>
                  <a:cubicBezTo>
                    <a:pt x="99375" y="841241"/>
                    <a:pt x="58512" y="843908"/>
                    <a:pt x="34986" y="820953"/>
                  </a:cubicBezTo>
                  <a:cubicBezTo>
                    <a:pt x="14983" y="801427"/>
                    <a:pt x="16888" y="769613"/>
                    <a:pt x="21841" y="744753"/>
                  </a:cubicBezTo>
                  <a:cubicBezTo>
                    <a:pt x="29747" y="704367"/>
                    <a:pt x="47749" y="667219"/>
                    <a:pt x="64418" y="629881"/>
                  </a:cubicBezTo>
                  <a:cubicBezTo>
                    <a:pt x="83468" y="587781"/>
                    <a:pt x="101375" y="545204"/>
                    <a:pt x="119187" y="502723"/>
                  </a:cubicBezTo>
                  <a:cubicBezTo>
                    <a:pt x="135253" y="464623"/>
                    <a:pt x="151127" y="426208"/>
                    <a:pt x="166812" y="387470"/>
                  </a:cubicBezTo>
                  <a:cubicBezTo>
                    <a:pt x="171669" y="375564"/>
                    <a:pt x="176337" y="363658"/>
                    <a:pt x="181290" y="351656"/>
                  </a:cubicBezTo>
                  <a:cubicBezTo>
                    <a:pt x="183553" y="347075"/>
                    <a:pt x="185464" y="342331"/>
                    <a:pt x="187005" y="337464"/>
                  </a:cubicBezTo>
                  <a:cubicBezTo>
                    <a:pt x="188069" y="325081"/>
                    <a:pt x="186776" y="312604"/>
                    <a:pt x="183195" y="300697"/>
                  </a:cubicBezTo>
                  <a:cubicBezTo>
                    <a:pt x="179575" y="282124"/>
                    <a:pt x="175098" y="263740"/>
                    <a:pt x="170336" y="245452"/>
                  </a:cubicBezTo>
                  <a:cubicBezTo>
                    <a:pt x="157953" y="197351"/>
                    <a:pt x="143856" y="149726"/>
                    <a:pt x="129569" y="102577"/>
                  </a:cubicBezTo>
                  <a:lnTo>
                    <a:pt x="119568" y="69430"/>
                  </a:lnTo>
                  <a:cubicBezTo>
                    <a:pt x="118710" y="66382"/>
                    <a:pt x="117758" y="63334"/>
                    <a:pt x="116805" y="60382"/>
                  </a:cubicBezTo>
                  <a:cubicBezTo>
                    <a:pt x="115853" y="57429"/>
                    <a:pt x="115091" y="54381"/>
                    <a:pt x="114138" y="51428"/>
                  </a:cubicBezTo>
                  <a:cubicBezTo>
                    <a:pt x="111004" y="52228"/>
                    <a:pt x="107822" y="52828"/>
                    <a:pt x="104613" y="53238"/>
                  </a:cubicBezTo>
                  <a:cubicBezTo>
                    <a:pt x="101473" y="53819"/>
                    <a:pt x="98278" y="54038"/>
                    <a:pt x="95088" y="53905"/>
                  </a:cubicBezTo>
                  <a:lnTo>
                    <a:pt x="97946" y="63430"/>
                  </a:lnTo>
                  <a:lnTo>
                    <a:pt x="100803" y="72955"/>
                  </a:lnTo>
                  <a:cubicBezTo>
                    <a:pt x="123282" y="146011"/>
                    <a:pt x="146142" y="219164"/>
                    <a:pt x="162240" y="293744"/>
                  </a:cubicBezTo>
                  <a:cubicBezTo>
                    <a:pt x="164889" y="305984"/>
                    <a:pt x="166923" y="318347"/>
                    <a:pt x="168336" y="330796"/>
                  </a:cubicBezTo>
                  <a:cubicBezTo>
                    <a:pt x="168336" y="331368"/>
                    <a:pt x="168336" y="333178"/>
                    <a:pt x="168336" y="333940"/>
                  </a:cubicBezTo>
                  <a:lnTo>
                    <a:pt x="168336" y="333940"/>
                  </a:lnTo>
                  <a:lnTo>
                    <a:pt x="168336" y="334511"/>
                  </a:lnTo>
                  <a:cubicBezTo>
                    <a:pt x="167574" y="336988"/>
                    <a:pt x="166431" y="339369"/>
                    <a:pt x="165478" y="341655"/>
                  </a:cubicBezTo>
                  <a:cubicBezTo>
                    <a:pt x="155636" y="366039"/>
                    <a:pt x="145730" y="390394"/>
                    <a:pt x="135760" y="414712"/>
                  </a:cubicBezTo>
                  <a:cubicBezTo>
                    <a:pt x="104137" y="491769"/>
                    <a:pt x="72228" y="568826"/>
                    <a:pt x="37557" y="644550"/>
                  </a:cubicBezTo>
                  <a:cubicBezTo>
                    <a:pt x="20902" y="677849"/>
                    <a:pt x="8976" y="713302"/>
                    <a:pt x="2124" y="749896"/>
                  </a:cubicBezTo>
                  <a:cubicBezTo>
                    <a:pt x="-1781" y="775328"/>
                    <a:pt x="-1686" y="803998"/>
                    <a:pt x="13745" y="826096"/>
                  </a:cubicBezTo>
                  <a:cubicBezTo>
                    <a:pt x="29175" y="848194"/>
                    <a:pt x="55369" y="856767"/>
                    <a:pt x="81182" y="859243"/>
                  </a:cubicBezTo>
                  <a:cubicBezTo>
                    <a:pt x="128807" y="863816"/>
                    <a:pt x="178146" y="850385"/>
                    <a:pt x="224057" y="840860"/>
                  </a:cubicBezTo>
                  <a:cubicBezTo>
                    <a:pt x="283017" y="826763"/>
                    <a:pt x="341595" y="813238"/>
                    <a:pt x="399984" y="798188"/>
                  </a:cubicBezTo>
                  <a:cubicBezTo>
                    <a:pt x="445227" y="786758"/>
                    <a:pt x="490757" y="775804"/>
                    <a:pt x="535620" y="762660"/>
                  </a:cubicBezTo>
                  <a:cubicBezTo>
                    <a:pt x="600485" y="743610"/>
                    <a:pt x="667350" y="721131"/>
                    <a:pt x="726120" y="686460"/>
                  </a:cubicBezTo>
                  <a:cubicBezTo>
                    <a:pt x="746122" y="674839"/>
                    <a:pt x="772697" y="658837"/>
                    <a:pt x="779936" y="635120"/>
                  </a:cubicBezTo>
                  <a:cubicBezTo>
                    <a:pt x="788127" y="608736"/>
                    <a:pt x="770411" y="575113"/>
                    <a:pt x="754980" y="554539"/>
                  </a:cubicBezTo>
                  <a:cubicBezTo>
                    <a:pt x="728882" y="518820"/>
                    <a:pt x="692782" y="491102"/>
                    <a:pt x="656873" y="465956"/>
                  </a:cubicBezTo>
                  <a:cubicBezTo>
                    <a:pt x="620964" y="440810"/>
                    <a:pt x="581816" y="417760"/>
                    <a:pt x="544383" y="393376"/>
                  </a:cubicBezTo>
                  <a:cubicBezTo>
                    <a:pt x="486090" y="355276"/>
                    <a:pt x="428654" y="316033"/>
                    <a:pt x="371409" y="276504"/>
                  </a:cubicBezTo>
                  <a:cubicBezTo>
                    <a:pt x="368551" y="274504"/>
                    <a:pt x="365789" y="272503"/>
                    <a:pt x="362931" y="270694"/>
                  </a:cubicBezTo>
                  <a:cubicBezTo>
                    <a:pt x="331847" y="188931"/>
                    <a:pt x="305920" y="105292"/>
                    <a:pt x="285303" y="20281"/>
                  </a:cubicBezTo>
                  <a:cubicBezTo>
                    <a:pt x="284541" y="16948"/>
                    <a:pt x="283683" y="13614"/>
                    <a:pt x="282921" y="10756"/>
                  </a:cubicBezTo>
                  <a:cubicBezTo>
                    <a:pt x="282159" y="7899"/>
                    <a:pt x="281016" y="3422"/>
                    <a:pt x="280254" y="-197"/>
                  </a:cubicBezTo>
                  <a:cubicBezTo>
                    <a:pt x="278386" y="2089"/>
                    <a:pt x="276128" y="4022"/>
                    <a:pt x="273587" y="5518"/>
                  </a:cubicBezTo>
                  <a:lnTo>
                    <a:pt x="272063" y="637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8812795" y="4686280"/>
              <a:ext cx="235428" cy="127172"/>
            </a:xfrm>
            <a:custGeom>
              <a:rect b="b" l="l" r="r" t="t"/>
              <a:pathLst>
                <a:path extrusionOk="0" h="127172" w="235428">
                  <a:moveTo>
                    <a:pt x="232593" y="38779"/>
                  </a:moveTo>
                  <a:cubicBezTo>
                    <a:pt x="213543" y="-15323"/>
                    <a:pt x="211448" y="-1416"/>
                    <a:pt x="132771" y="11823"/>
                  </a:cubicBezTo>
                  <a:lnTo>
                    <a:pt x="123818" y="13252"/>
                  </a:lnTo>
                  <a:lnTo>
                    <a:pt x="115340" y="16014"/>
                  </a:lnTo>
                  <a:cubicBezTo>
                    <a:pt x="-2674" y="54114"/>
                    <a:pt x="-10771" y="46113"/>
                    <a:pt x="7327" y="97263"/>
                  </a:cubicBezTo>
                  <a:cubicBezTo>
                    <a:pt x="14661" y="118313"/>
                    <a:pt x="18090" y="128028"/>
                    <a:pt x="38855" y="126885"/>
                  </a:cubicBezTo>
                  <a:cubicBezTo>
                    <a:pt x="42049" y="126695"/>
                    <a:pt x="45231" y="126314"/>
                    <a:pt x="48380" y="125742"/>
                  </a:cubicBezTo>
                  <a:cubicBezTo>
                    <a:pt x="51237" y="125362"/>
                    <a:pt x="54412" y="124790"/>
                    <a:pt x="57905" y="124028"/>
                  </a:cubicBezTo>
                  <a:cubicBezTo>
                    <a:pt x="76955" y="120027"/>
                    <a:pt x="103815" y="112026"/>
                    <a:pt x="144487" y="100025"/>
                  </a:cubicBezTo>
                  <a:cubicBezTo>
                    <a:pt x="163537" y="94500"/>
                    <a:pt x="187826" y="91548"/>
                    <a:pt x="206685" y="84690"/>
                  </a:cubicBezTo>
                  <a:cubicBezTo>
                    <a:pt x="209699" y="83604"/>
                    <a:pt x="212655" y="82366"/>
                    <a:pt x="215543" y="80975"/>
                  </a:cubicBezTo>
                  <a:cubicBezTo>
                    <a:pt x="218508" y="79461"/>
                    <a:pt x="221342" y="77708"/>
                    <a:pt x="224021" y="75736"/>
                  </a:cubicBezTo>
                  <a:cubicBezTo>
                    <a:pt x="234212" y="67830"/>
                    <a:pt x="238784" y="56496"/>
                    <a:pt x="232593" y="38779"/>
                  </a:cubicBezTo>
                  <a:close/>
                  <a:moveTo>
                    <a:pt x="213067" y="71355"/>
                  </a:moveTo>
                  <a:lnTo>
                    <a:pt x="214591" y="70497"/>
                  </a:lnTo>
                  <a:cubicBezTo>
                    <a:pt x="217132" y="69002"/>
                    <a:pt x="219390" y="67068"/>
                    <a:pt x="221258" y="64782"/>
                  </a:cubicBezTo>
                  <a:cubicBezTo>
                    <a:pt x="230307" y="53257"/>
                    <a:pt x="222592" y="36207"/>
                    <a:pt x="216401" y="23063"/>
                  </a:cubicBezTo>
                  <a:cubicBezTo>
                    <a:pt x="210209" y="9918"/>
                    <a:pt x="206876" y="8299"/>
                    <a:pt x="194303" y="9728"/>
                  </a:cubicBezTo>
                  <a:cubicBezTo>
                    <a:pt x="171538" y="12395"/>
                    <a:pt x="149059" y="19253"/>
                    <a:pt x="126389" y="22396"/>
                  </a:cubicBezTo>
                  <a:cubicBezTo>
                    <a:pt x="96005" y="32493"/>
                    <a:pt x="64953" y="41446"/>
                    <a:pt x="34759" y="51638"/>
                  </a:cubicBezTo>
                  <a:cubicBezTo>
                    <a:pt x="27708" y="53714"/>
                    <a:pt x="20952" y="56696"/>
                    <a:pt x="14661" y="60496"/>
                  </a:cubicBezTo>
                  <a:cubicBezTo>
                    <a:pt x="13371" y="61477"/>
                    <a:pt x="12131" y="62525"/>
                    <a:pt x="10946" y="63639"/>
                  </a:cubicBezTo>
                  <a:cubicBezTo>
                    <a:pt x="10038" y="64592"/>
                    <a:pt x="9526" y="65849"/>
                    <a:pt x="9518" y="67164"/>
                  </a:cubicBezTo>
                  <a:cubicBezTo>
                    <a:pt x="10549" y="78270"/>
                    <a:pt x="13448" y="89119"/>
                    <a:pt x="18090" y="99263"/>
                  </a:cubicBezTo>
                  <a:cubicBezTo>
                    <a:pt x="19411" y="103616"/>
                    <a:pt x="21233" y="107807"/>
                    <a:pt x="23519" y="111741"/>
                  </a:cubicBezTo>
                  <a:cubicBezTo>
                    <a:pt x="24566" y="113922"/>
                    <a:pt x="26405" y="115627"/>
                    <a:pt x="28663" y="116503"/>
                  </a:cubicBezTo>
                  <a:cubicBezTo>
                    <a:pt x="31043" y="117208"/>
                    <a:pt x="33514" y="117561"/>
                    <a:pt x="35997" y="117551"/>
                  </a:cubicBezTo>
                  <a:cubicBezTo>
                    <a:pt x="39187" y="117684"/>
                    <a:pt x="42382" y="117465"/>
                    <a:pt x="45522" y="116884"/>
                  </a:cubicBezTo>
                  <a:cubicBezTo>
                    <a:pt x="48731" y="116475"/>
                    <a:pt x="51912" y="115875"/>
                    <a:pt x="55047" y="115074"/>
                  </a:cubicBezTo>
                  <a:cubicBezTo>
                    <a:pt x="59333" y="114122"/>
                    <a:pt x="63524" y="112979"/>
                    <a:pt x="67239" y="112026"/>
                  </a:cubicBezTo>
                  <a:cubicBezTo>
                    <a:pt x="95814" y="104978"/>
                    <a:pt x="122675" y="95262"/>
                    <a:pt x="150773" y="88500"/>
                  </a:cubicBezTo>
                  <a:cubicBezTo>
                    <a:pt x="168920" y="85547"/>
                    <a:pt x="186815" y="81213"/>
                    <a:pt x="204304" y="755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8803594" y="4676865"/>
              <a:ext cx="253253" cy="145906"/>
            </a:xfrm>
            <a:custGeom>
              <a:rect b="b" l="l" r="r" t="t"/>
              <a:pathLst>
                <a:path extrusionOk="0" h="145906" w="253253">
                  <a:moveTo>
                    <a:pt x="247795" y="36764"/>
                  </a:moveTo>
                  <a:cubicBezTo>
                    <a:pt x="241413" y="19714"/>
                    <a:pt x="233507" y="1236"/>
                    <a:pt x="212933" y="-193"/>
                  </a:cubicBezTo>
                  <a:cubicBezTo>
                    <a:pt x="203101" y="-279"/>
                    <a:pt x="193301" y="940"/>
                    <a:pt x="183787" y="3426"/>
                  </a:cubicBezTo>
                  <a:cubicBezTo>
                    <a:pt x="167118" y="6760"/>
                    <a:pt x="150354" y="10284"/>
                    <a:pt x="133590" y="12951"/>
                  </a:cubicBezTo>
                  <a:lnTo>
                    <a:pt x="133590" y="12951"/>
                  </a:lnTo>
                  <a:lnTo>
                    <a:pt x="130828" y="13428"/>
                  </a:lnTo>
                  <a:lnTo>
                    <a:pt x="127875" y="14380"/>
                  </a:lnTo>
                  <a:lnTo>
                    <a:pt x="127875" y="14380"/>
                  </a:lnTo>
                  <a:cubicBezTo>
                    <a:pt x="97871" y="23905"/>
                    <a:pt x="67296" y="32573"/>
                    <a:pt x="37483" y="42955"/>
                  </a:cubicBezTo>
                  <a:cubicBezTo>
                    <a:pt x="24815" y="47432"/>
                    <a:pt x="8908" y="52480"/>
                    <a:pt x="2621" y="66006"/>
                  </a:cubicBezTo>
                  <a:cubicBezTo>
                    <a:pt x="-3665" y="79531"/>
                    <a:pt x="2621" y="94581"/>
                    <a:pt x="7193" y="107154"/>
                  </a:cubicBezTo>
                  <a:cubicBezTo>
                    <a:pt x="11765" y="119727"/>
                    <a:pt x="14718" y="131919"/>
                    <a:pt x="24719" y="139539"/>
                  </a:cubicBezTo>
                  <a:cubicBezTo>
                    <a:pt x="32599" y="144673"/>
                    <a:pt x="42099" y="146701"/>
                    <a:pt x="51389" y="145254"/>
                  </a:cubicBezTo>
                  <a:cubicBezTo>
                    <a:pt x="54587" y="145035"/>
                    <a:pt x="57767" y="144625"/>
                    <a:pt x="60914" y="144015"/>
                  </a:cubicBezTo>
                  <a:lnTo>
                    <a:pt x="66439" y="142968"/>
                  </a:lnTo>
                  <a:cubicBezTo>
                    <a:pt x="67677" y="142968"/>
                    <a:pt x="69011" y="142491"/>
                    <a:pt x="70249" y="142110"/>
                  </a:cubicBezTo>
                  <a:cubicBezTo>
                    <a:pt x="100634" y="135919"/>
                    <a:pt x="130066" y="125442"/>
                    <a:pt x="159879" y="117345"/>
                  </a:cubicBezTo>
                  <a:cubicBezTo>
                    <a:pt x="178929" y="112107"/>
                    <a:pt x="199884" y="110106"/>
                    <a:pt x="218648" y="103153"/>
                  </a:cubicBezTo>
                  <a:cubicBezTo>
                    <a:pt x="221680" y="102115"/>
                    <a:pt x="224640" y="100867"/>
                    <a:pt x="227507" y="99438"/>
                  </a:cubicBezTo>
                  <a:cubicBezTo>
                    <a:pt x="229395" y="98581"/>
                    <a:pt x="231240" y="97629"/>
                    <a:pt x="233031" y="96581"/>
                  </a:cubicBezTo>
                  <a:lnTo>
                    <a:pt x="235984" y="94771"/>
                  </a:lnTo>
                  <a:cubicBezTo>
                    <a:pt x="256558" y="81055"/>
                    <a:pt x="256272" y="59338"/>
                    <a:pt x="247795" y="36764"/>
                  </a:cubicBezTo>
                  <a:close/>
                  <a:moveTo>
                    <a:pt x="223792" y="79912"/>
                  </a:moveTo>
                  <a:lnTo>
                    <a:pt x="222268" y="80769"/>
                  </a:lnTo>
                  <a:cubicBezTo>
                    <a:pt x="219484" y="82370"/>
                    <a:pt x="216586" y="83770"/>
                    <a:pt x="213600" y="84960"/>
                  </a:cubicBezTo>
                  <a:cubicBezTo>
                    <a:pt x="196111" y="90628"/>
                    <a:pt x="178217" y="94962"/>
                    <a:pt x="160070" y="97914"/>
                  </a:cubicBezTo>
                  <a:cubicBezTo>
                    <a:pt x="131495" y="104677"/>
                    <a:pt x="104634" y="114393"/>
                    <a:pt x="76535" y="121441"/>
                  </a:cubicBezTo>
                  <a:cubicBezTo>
                    <a:pt x="72821" y="122394"/>
                    <a:pt x="68630" y="123537"/>
                    <a:pt x="64343" y="124489"/>
                  </a:cubicBezTo>
                  <a:cubicBezTo>
                    <a:pt x="61209" y="125289"/>
                    <a:pt x="58027" y="125889"/>
                    <a:pt x="54818" y="126299"/>
                  </a:cubicBezTo>
                  <a:cubicBezTo>
                    <a:pt x="51678" y="126880"/>
                    <a:pt x="48483" y="127099"/>
                    <a:pt x="45293" y="126966"/>
                  </a:cubicBezTo>
                  <a:cubicBezTo>
                    <a:pt x="42810" y="126975"/>
                    <a:pt x="40339" y="126623"/>
                    <a:pt x="37959" y="125918"/>
                  </a:cubicBezTo>
                  <a:cubicBezTo>
                    <a:pt x="35702" y="125042"/>
                    <a:pt x="33862" y="123337"/>
                    <a:pt x="32816" y="121155"/>
                  </a:cubicBezTo>
                  <a:cubicBezTo>
                    <a:pt x="30530" y="117222"/>
                    <a:pt x="28708" y="113031"/>
                    <a:pt x="27386" y="108678"/>
                  </a:cubicBezTo>
                  <a:cubicBezTo>
                    <a:pt x="22744" y="98534"/>
                    <a:pt x="19845" y="87685"/>
                    <a:pt x="18814" y="76578"/>
                  </a:cubicBezTo>
                  <a:cubicBezTo>
                    <a:pt x="18822" y="75264"/>
                    <a:pt x="19334" y="74007"/>
                    <a:pt x="20243" y="73054"/>
                  </a:cubicBezTo>
                  <a:cubicBezTo>
                    <a:pt x="21428" y="71949"/>
                    <a:pt x="22667" y="70892"/>
                    <a:pt x="23957" y="69911"/>
                  </a:cubicBezTo>
                  <a:cubicBezTo>
                    <a:pt x="30249" y="66110"/>
                    <a:pt x="37004" y="63129"/>
                    <a:pt x="44055" y="61053"/>
                  </a:cubicBezTo>
                  <a:cubicBezTo>
                    <a:pt x="74249" y="50480"/>
                    <a:pt x="105301" y="42003"/>
                    <a:pt x="135686" y="31811"/>
                  </a:cubicBezTo>
                  <a:cubicBezTo>
                    <a:pt x="158355" y="28287"/>
                    <a:pt x="180834" y="22286"/>
                    <a:pt x="203599" y="19143"/>
                  </a:cubicBezTo>
                  <a:cubicBezTo>
                    <a:pt x="216267" y="17714"/>
                    <a:pt x="220172" y="20476"/>
                    <a:pt x="225697" y="32478"/>
                  </a:cubicBezTo>
                  <a:cubicBezTo>
                    <a:pt x="231221" y="44479"/>
                    <a:pt x="239794" y="62672"/>
                    <a:pt x="230269" y="74197"/>
                  </a:cubicBezTo>
                  <a:cubicBezTo>
                    <a:pt x="228457" y="76464"/>
                    <a:pt x="226266" y="78398"/>
                    <a:pt x="223792" y="79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8828494" y="5167883"/>
              <a:ext cx="617940" cy="379309"/>
            </a:xfrm>
            <a:custGeom>
              <a:rect b="b" l="l" r="r" t="t"/>
              <a:pathLst>
                <a:path extrusionOk="0" h="379309" w="617940">
                  <a:moveTo>
                    <a:pt x="463687" y="39236"/>
                  </a:moveTo>
                  <a:cubicBezTo>
                    <a:pt x="447209" y="29140"/>
                    <a:pt x="425587" y="14947"/>
                    <a:pt x="402632" y="-197"/>
                  </a:cubicBezTo>
                  <a:cubicBezTo>
                    <a:pt x="373624" y="21453"/>
                    <a:pt x="341511" y="38598"/>
                    <a:pt x="307382" y="50666"/>
                  </a:cubicBezTo>
                  <a:cubicBezTo>
                    <a:pt x="284580" y="58620"/>
                    <a:pt x="260660" y="62896"/>
                    <a:pt x="236516" y="63334"/>
                  </a:cubicBezTo>
                  <a:cubicBezTo>
                    <a:pt x="212461" y="62782"/>
                    <a:pt x="188604" y="58839"/>
                    <a:pt x="165650" y="51619"/>
                  </a:cubicBezTo>
                  <a:cubicBezTo>
                    <a:pt x="146181" y="45532"/>
                    <a:pt x="126405" y="40474"/>
                    <a:pt x="106405" y="36474"/>
                  </a:cubicBezTo>
                  <a:cubicBezTo>
                    <a:pt x="83735" y="91814"/>
                    <a:pt x="52493" y="166395"/>
                    <a:pt x="28490" y="218401"/>
                  </a:cubicBezTo>
                  <a:cubicBezTo>
                    <a:pt x="-22278" y="328891"/>
                    <a:pt x="-12372" y="397852"/>
                    <a:pt x="116596" y="374611"/>
                  </a:cubicBezTo>
                  <a:cubicBezTo>
                    <a:pt x="216133" y="356705"/>
                    <a:pt x="309859" y="332416"/>
                    <a:pt x="406156" y="307270"/>
                  </a:cubicBezTo>
                  <a:cubicBezTo>
                    <a:pt x="453781" y="294697"/>
                    <a:pt x="619802" y="241642"/>
                    <a:pt x="617897" y="197637"/>
                  </a:cubicBezTo>
                  <a:cubicBezTo>
                    <a:pt x="614944" y="144488"/>
                    <a:pt x="557794" y="97053"/>
                    <a:pt x="463687" y="3923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9140122" y="5247602"/>
              <a:ext cx="93806" cy="93380"/>
            </a:xfrm>
            <a:custGeom>
              <a:rect b="b" l="l" r="r" t="t"/>
              <a:pathLst>
                <a:path extrusionOk="0" h="93380" w="93806">
                  <a:moveTo>
                    <a:pt x="39283" y="856"/>
                  </a:moveTo>
                  <a:cubicBezTo>
                    <a:pt x="-19486" y="5047"/>
                    <a:pt x="-11009" y="105059"/>
                    <a:pt x="55666" y="92010"/>
                  </a:cubicBezTo>
                  <a:cubicBezTo>
                    <a:pt x="113674" y="80675"/>
                    <a:pt x="103291" y="-10479"/>
                    <a:pt x="39283" y="76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9271646" y="5312268"/>
              <a:ext cx="76953" cy="76629"/>
            </a:xfrm>
            <a:custGeom>
              <a:rect b="b" l="l" r="r" t="t"/>
              <a:pathLst>
                <a:path extrusionOk="0" h="76629" w="76953">
                  <a:moveTo>
                    <a:pt x="32250" y="579"/>
                  </a:moveTo>
                  <a:cubicBezTo>
                    <a:pt x="-16042" y="4103"/>
                    <a:pt x="-8993" y="86304"/>
                    <a:pt x="45680" y="75445"/>
                  </a:cubicBezTo>
                  <a:cubicBezTo>
                    <a:pt x="93305" y="65920"/>
                    <a:pt x="84638" y="-8565"/>
                    <a:pt x="32250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9067692" y="5371514"/>
              <a:ext cx="76913" cy="76629"/>
            </a:xfrm>
            <a:custGeom>
              <a:rect b="b" l="l" r="r" t="t"/>
              <a:pathLst>
                <a:path extrusionOk="0" h="76629" w="76913">
                  <a:moveTo>
                    <a:pt x="32179" y="579"/>
                  </a:moveTo>
                  <a:cubicBezTo>
                    <a:pt x="-16017" y="4103"/>
                    <a:pt x="-8969" y="86304"/>
                    <a:pt x="45610" y="75445"/>
                  </a:cubicBezTo>
                  <a:cubicBezTo>
                    <a:pt x="93235" y="65920"/>
                    <a:pt x="84662" y="-8565"/>
                    <a:pt x="32179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8967388" y="5272496"/>
              <a:ext cx="63049" cy="62767"/>
            </a:xfrm>
            <a:custGeom>
              <a:rect b="b" l="l" r="r" t="t"/>
              <a:pathLst>
                <a:path extrusionOk="0" h="62767" w="63049">
                  <a:moveTo>
                    <a:pt x="26374" y="442"/>
                  </a:moveTo>
                  <a:cubicBezTo>
                    <a:pt x="-13154" y="3299"/>
                    <a:pt x="-7344" y="70546"/>
                    <a:pt x="37423" y="61783"/>
                  </a:cubicBezTo>
                  <a:cubicBezTo>
                    <a:pt x="76381" y="54163"/>
                    <a:pt x="69427" y="-7083"/>
                    <a:pt x="26374" y="44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8908524" y="5419356"/>
              <a:ext cx="63049" cy="62765"/>
            </a:xfrm>
            <a:custGeom>
              <a:rect b="b" l="l" r="r" t="t"/>
              <a:pathLst>
                <a:path extrusionOk="0" h="62765" w="63049">
                  <a:moveTo>
                    <a:pt x="26374" y="457"/>
                  </a:moveTo>
                  <a:cubicBezTo>
                    <a:pt x="-13154" y="3219"/>
                    <a:pt x="-7344" y="70465"/>
                    <a:pt x="37423" y="61797"/>
                  </a:cubicBezTo>
                  <a:cubicBezTo>
                    <a:pt x="76381" y="54177"/>
                    <a:pt x="69427" y="-7164"/>
                    <a:pt x="26374" y="45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" name="Google Shape;239;p2"/>
          <p:cNvGrpSpPr/>
          <p:nvPr/>
        </p:nvGrpSpPr>
        <p:grpSpPr>
          <a:xfrm>
            <a:off x="761801" y="4083402"/>
            <a:ext cx="1093087" cy="1874848"/>
            <a:chOff x="8758614" y="4479699"/>
            <a:chExt cx="774580" cy="1328549"/>
          </a:xfrm>
        </p:grpSpPr>
        <p:sp>
          <p:nvSpPr>
            <p:cNvPr id="240" name="Google Shape;240;p2"/>
            <p:cNvSpPr/>
            <p:nvPr/>
          </p:nvSpPr>
          <p:spPr>
            <a:xfrm>
              <a:off x="8832424" y="4586382"/>
              <a:ext cx="688765" cy="1193863"/>
            </a:xfrm>
            <a:custGeom>
              <a:rect b="b" l="l" r="r" t="t"/>
              <a:pathLst>
                <a:path extrusionOk="0" h="1193863" w="688765">
                  <a:moveTo>
                    <a:pt x="688743" y="68153"/>
                  </a:moveTo>
                  <a:cubicBezTo>
                    <a:pt x="681218" y="146639"/>
                    <a:pt x="671884" y="224935"/>
                    <a:pt x="665597" y="303516"/>
                  </a:cubicBezTo>
                  <a:cubicBezTo>
                    <a:pt x="665797" y="308774"/>
                    <a:pt x="661691" y="313194"/>
                    <a:pt x="656434" y="313394"/>
                  </a:cubicBezTo>
                  <a:cubicBezTo>
                    <a:pt x="655444" y="313432"/>
                    <a:pt x="654454" y="313308"/>
                    <a:pt x="653500" y="313041"/>
                  </a:cubicBezTo>
                  <a:lnTo>
                    <a:pt x="651595" y="312470"/>
                  </a:lnTo>
                  <a:cubicBezTo>
                    <a:pt x="620101" y="303716"/>
                    <a:pt x="589260" y="292772"/>
                    <a:pt x="559298" y="279704"/>
                  </a:cubicBezTo>
                  <a:cubicBezTo>
                    <a:pt x="546598" y="304593"/>
                    <a:pt x="534247" y="329453"/>
                    <a:pt x="522246" y="354285"/>
                  </a:cubicBezTo>
                  <a:cubicBezTo>
                    <a:pt x="454873" y="489663"/>
                    <a:pt x="387594" y="625014"/>
                    <a:pt x="320411" y="760335"/>
                  </a:cubicBezTo>
                  <a:cubicBezTo>
                    <a:pt x="248656" y="904668"/>
                    <a:pt x="177155" y="1049067"/>
                    <a:pt x="105908" y="1193532"/>
                  </a:cubicBezTo>
                  <a:lnTo>
                    <a:pt x="88287" y="1186674"/>
                  </a:lnTo>
                  <a:cubicBezTo>
                    <a:pt x="88261" y="1186227"/>
                    <a:pt x="88261" y="1185789"/>
                    <a:pt x="88287" y="1185341"/>
                  </a:cubicBezTo>
                  <a:cubicBezTo>
                    <a:pt x="125561" y="1109645"/>
                    <a:pt x="162963" y="1033988"/>
                    <a:pt x="200491" y="958360"/>
                  </a:cubicBezTo>
                  <a:cubicBezTo>
                    <a:pt x="276691" y="804122"/>
                    <a:pt x="353208" y="650007"/>
                    <a:pt x="430044" y="496017"/>
                  </a:cubicBezTo>
                  <a:cubicBezTo>
                    <a:pt x="467191" y="421274"/>
                    <a:pt x="504370" y="346569"/>
                    <a:pt x="541582" y="271893"/>
                  </a:cubicBezTo>
                  <a:cubicBezTo>
                    <a:pt x="525516" y="264464"/>
                    <a:pt x="509641" y="256368"/>
                    <a:pt x="493957" y="247604"/>
                  </a:cubicBezTo>
                  <a:cubicBezTo>
                    <a:pt x="484432" y="242080"/>
                    <a:pt x="474907" y="236460"/>
                    <a:pt x="465382" y="230650"/>
                  </a:cubicBezTo>
                  <a:cubicBezTo>
                    <a:pt x="453475" y="254748"/>
                    <a:pt x="441569" y="279037"/>
                    <a:pt x="429568" y="303135"/>
                  </a:cubicBezTo>
                  <a:cubicBezTo>
                    <a:pt x="363274" y="437561"/>
                    <a:pt x="297170" y="572026"/>
                    <a:pt x="231257" y="706519"/>
                  </a:cubicBezTo>
                  <a:cubicBezTo>
                    <a:pt x="159915" y="852632"/>
                    <a:pt x="88096" y="999127"/>
                    <a:pt x="17611" y="1146384"/>
                  </a:cubicBezTo>
                  <a:cubicBezTo>
                    <a:pt x="16698" y="1148698"/>
                    <a:pt x="14701" y="1150403"/>
                    <a:pt x="12277" y="1150955"/>
                  </a:cubicBezTo>
                  <a:cubicBezTo>
                    <a:pt x="8372" y="1148860"/>
                    <a:pt x="4562" y="1146574"/>
                    <a:pt x="752" y="1144288"/>
                  </a:cubicBezTo>
                  <a:cubicBezTo>
                    <a:pt x="-280" y="1141888"/>
                    <a:pt x="-280" y="1139163"/>
                    <a:pt x="752" y="1136763"/>
                  </a:cubicBezTo>
                  <a:cubicBezTo>
                    <a:pt x="37392" y="1059925"/>
                    <a:pt x="74412" y="983287"/>
                    <a:pt x="111814" y="906830"/>
                  </a:cubicBezTo>
                  <a:cubicBezTo>
                    <a:pt x="186807" y="752715"/>
                    <a:pt x="262182" y="598858"/>
                    <a:pt x="337937" y="445248"/>
                  </a:cubicBezTo>
                  <a:cubicBezTo>
                    <a:pt x="374894" y="370191"/>
                    <a:pt x="411883" y="295201"/>
                    <a:pt x="448903" y="220268"/>
                  </a:cubicBezTo>
                  <a:cubicBezTo>
                    <a:pt x="422900" y="203789"/>
                    <a:pt x="397373" y="186549"/>
                    <a:pt x="371465" y="169880"/>
                  </a:cubicBezTo>
                  <a:lnTo>
                    <a:pt x="369465" y="168737"/>
                  </a:lnTo>
                  <a:lnTo>
                    <a:pt x="373846" y="160070"/>
                  </a:lnTo>
                  <a:lnTo>
                    <a:pt x="381847" y="153878"/>
                  </a:lnTo>
                  <a:cubicBezTo>
                    <a:pt x="441188" y="108349"/>
                    <a:pt x="505672" y="51866"/>
                    <a:pt x="568823" y="-331"/>
                  </a:cubicBezTo>
                  <a:cubicBezTo>
                    <a:pt x="569948" y="2574"/>
                    <a:pt x="571253" y="5403"/>
                    <a:pt x="572728" y="8146"/>
                  </a:cubicBezTo>
                  <a:cubicBezTo>
                    <a:pt x="512911" y="58628"/>
                    <a:pt x="453380" y="111016"/>
                    <a:pt x="390896" y="159308"/>
                  </a:cubicBezTo>
                  <a:cubicBezTo>
                    <a:pt x="411946" y="173119"/>
                    <a:pt x="432806" y="187121"/>
                    <a:pt x="454047" y="200646"/>
                  </a:cubicBezTo>
                  <a:lnTo>
                    <a:pt x="454047" y="200646"/>
                  </a:lnTo>
                  <a:cubicBezTo>
                    <a:pt x="469477" y="210171"/>
                    <a:pt x="485098" y="219696"/>
                    <a:pt x="501100" y="229221"/>
                  </a:cubicBezTo>
                  <a:cubicBezTo>
                    <a:pt x="533523" y="247843"/>
                    <a:pt x="567419" y="263768"/>
                    <a:pt x="602446" y="276846"/>
                  </a:cubicBezTo>
                  <a:lnTo>
                    <a:pt x="602446" y="276846"/>
                  </a:lnTo>
                  <a:cubicBezTo>
                    <a:pt x="617115" y="282276"/>
                    <a:pt x="632164" y="287228"/>
                    <a:pt x="647309" y="291610"/>
                  </a:cubicBezTo>
                  <a:cubicBezTo>
                    <a:pt x="653405" y="218458"/>
                    <a:pt x="661978" y="145592"/>
                    <a:pt x="669026" y="72535"/>
                  </a:cubicBezTo>
                  <a:lnTo>
                    <a:pt x="677313" y="74154"/>
                  </a:lnTo>
                  <a:lnTo>
                    <a:pt x="678932" y="74154"/>
                  </a:lnTo>
                  <a:cubicBezTo>
                    <a:pt x="683180" y="74573"/>
                    <a:pt x="687181" y="72125"/>
                    <a:pt x="688743" y="6815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8758614" y="4755450"/>
              <a:ext cx="523783" cy="975550"/>
            </a:xfrm>
            <a:custGeom>
              <a:rect b="b" l="l" r="r" t="t"/>
              <a:pathLst>
                <a:path extrusionOk="0" h="975550" w="523783">
                  <a:moveTo>
                    <a:pt x="75229" y="967695"/>
                  </a:moveTo>
                  <a:cubicBezTo>
                    <a:pt x="74196" y="970095"/>
                    <a:pt x="74196" y="972819"/>
                    <a:pt x="75229" y="975219"/>
                  </a:cubicBezTo>
                  <a:cubicBezTo>
                    <a:pt x="46986" y="959379"/>
                    <a:pt x="21613" y="938900"/>
                    <a:pt x="172" y="914640"/>
                  </a:cubicBezTo>
                  <a:cubicBezTo>
                    <a:pt x="-9925" y="902448"/>
                    <a:pt x="376600" y="133590"/>
                    <a:pt x="444323" y="-331"/>
                  </a:cubicBezTo>
                  <a:lnTo>
                    <a:pt x="446323" y="812"/>
                  </a:lnTo>
                  <a:cubicBezTo>
                    <a:pt x="472231" y="17480"/>
                    <a:pt x="497758" y="34721"/>
                    <a:pt x="523761" y="51199"/>
                  </a:cubicBezTo>
                  <a:cubicBezTo>
                    <a:pt x="486614" y="126132"/>
                    <a:pt x="449625" y="201122"/>
                    <a:pt x="412795" y="276179"/>
                  </a:cubicBezTo>
                  <a:cubicBezTo>
                    <a:pt x="336912" y="429913"/>
                    <a:pt x="261538" y="583770"/>
                    <a:pt x="186671" y="737761"/>
                  </a:cubicBezTo>
                  <a:cubicBezTo>
                    <a:pt x="149207" y="814275"/>
                    <a:pt x="112059" y="890923"/>
                    <a:pt x="75229" y="9676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8845009" y="4817077"/>
              <a:ext cx="529494" cy="956024"/>
            </a:xfrm>
            <a:custGeom>
              <a:rect b="b" l="l" r="r" t="t"/>
              <a:pathLst>
                <a:path extrusionOk="0" h="956024" w="529494">
                  <a:moveTo>
                    <a:pt x="529472" y="40912"/>
                  </a:moveTo>
                  <a:cubicBezTo>
                    <a:pt x="492261" y="115588"/>
                    <a:pt x="455082" y="190293"/>
                    <a:pt x="417935" y="265035"/>
                  </a:cubicBezTo>
                  <a:cubicBezTo>
                    <a:pt x="341354" y="419026"/>
                    <a:pt x="264836" y="573140"/>
                    <a:pt x="188382" y="727379"/>
                  </a:cubicBezTo>
                  <a:cubicBezTo>
                    <a:pt x="150854" y="803007"/>
                    <a:pt x="113452" y="878664"/>
                    <a:pt x="76178" y="954360"/>
                  </a:cubicBezTo>
                  <a:cubicBezTo>
                    <a:pt x="76152" y="954807"/>
                    <a:pt x="76152" y="955245"/>
                    <a:pt x="76178" y="955693"/>
                  </a:cubicBezTo>
                  <a:cubicBezTo>
                    <a:pt x="50031" y="945558"/>
                    <a:pt x="24576" y="933728"/>
                    <a:pt x="-22" y="920260"/>
                  </a:cubicBezTo>
                  <a:cubicBezTo>
                    <a:pt x="2402" y="919708"/>
                    <a:pt x="4398" y="918003"/>
                    <a:pt x="5312" y="915688"/>
                  </a:cubicBezTo>
                  <a:cubicBezTo>
                    <a:pt x="75511" y="768431"/>
                    <a:pt x="147329" y="621937"/>
                    <a:pt x="219053" y="475538"/>
                  </a:cubicBezTo>
                  <a:cubicBezTo>
                    <a:pt x="284966" y="340978"/>
                    <a:pt x="351069" y="206523"/>
                    <a:pt x="417363" y="72154"/>
                  </a:cubicBezTo>
                  <a:cubicBezTo>
                    <a:pt x="429365" y="48056"/>
                    <a:pt x="441271" y="23767"/>
                    <a:pt x="453177" y="-331"/>
                  </a:cubicBezTo>
                  <a:cubicBezTo>
                    <a:pt x="462702" y="5479"/>
                    <a:pt x="472227" y="11099"/>
                    <a:pt x="481752" y="16623"/>
                  </a:cubicBezTo>
                  <a:cubicBezTo>
                    <a:pt x="497500" y="25386"/>
                    <a:pt x="513407" y="33482"/>
                    <a:pt x="529472" y="409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8938354" y="4866131"/>
              <a:ext cx="545687" cy="942117"/>
            </a:xfrm>
            <a:custGeom>
              <a:rect b="b" l="l" r="r" t="t"/>
              <a:pathLst>
                <a:path extrusionOk="0" h="942117" w="545687">
                  <a:moveTo>
                    <a:pt x="545665" y="32435"/>
                  </a:moveTo>
                  <a:cubicBezTo>
                    <a:pt x="421840" y="276370"/>
                    <a:pt x="224672" y="680135"/>
                    <a:pt x="91132" y="941787"/>
                  </a:cubicBezTo>
                  <a:cubicBezTo>
                    <a:pt x="60223" y="934024"/>
                    <a:pt x="29788" y="924480"/>
                    <a:pt x="-22" y="913212"/>
                  </a:cubicBezTo>
                  <a:cubicBezTo>
                    <a:pt x="71098" y="768622"/>
                    <a:pt x="142598" y="624223"/>
                    <a:pt x="214481" y="480014"/>
                  </a:cubicBezTo>
                  <a:cubicBezTo>
                    <a:pt x="281663" y="344883"/>
                    <a:pt x="349005" y="209628"/>
                    <a:pt x="416506" y="74250"/>
                  </a:cubicBezTo>
                  <a:cubicBezTo>
                    <a:pt x="428762" y="49361"/>
                    <a:pt x="441112" y="24500"/>
                    <a:pt x="453558" y="-331"/>
                  </a:cubicBezTo>
                  <a:cubicBezTo>
                    <a:pt x="483458" y="12727"/>
                    <a:pt x="514235" y="23672"/>
                    <a:pt x="545665" y="324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9286588" y="4786788"/>
              <a:ext cx="148399" cy="76200"/>
            </a:xfrm>
            <a:custGeom>
              <a:rect b="b" l="l" r="r" t="t"/>
              <a:pathLst>
                <a:path extrusionOk="0" h="76200" w="148399">
                  <a:moveTo>
                    <a:pt x="148377" y="75869"/>
                  </a:moveTo>
                  <a:cubicBezTo>
                    <a:pt x="113350" y="62791"/>
                    <a:pt x="79454" y="46865"/>
                    <a:pt x="47031" y="28244"/>
                  </a:cubicBezTo>
                  <a:cubicBezTo>
                    <a:pt x="31029" y="19195"/>
                    <a:pt x="15408" y="9194"/>
                    <a:pt x="-22" y="-3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8833484" y="5731001"/>
              <a:ext cx="11525" cy="6820"/>
            </a:xfrm>
            <a:custGeom>
              <a:rect b="b" l="l" r="r" t="t"/>
              <a:pathLst>
                <a:path extrusionOk="0" h="6820" w="11525">
                  <a:moveTo>
                    <a:pt x="11503" y="6336"/>
                  </a:moveTo>
                  <a:cubicBezTo>
                    <a:pt x="6554" y="7193"/>
                    <a:pt x="1701" y="4384"/>
                    <a:pt x="-22" y="-331"/>
                  </a:cubicBezTo>
                  <a:cubicBezTo>
                    <a:pt x="3788" y="1955"/>
                    <a:pt x="7598" y="4622"/>
                    <a:pt x="11503" y="63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8920210" y="5773101"/>
              <a:ext cx="18144" cy="13104"/>
            </a:xfrm>
            <a:custGeom>
              <a:rect b="b" l="l" r="r" t="t"/>
              <a:pathLst>
                <a:path extrusionOk="0" h="13104" w="18144">
                  <a:moveTo>
                    <a:pt x="18122" y="6527"/>
                  </a:moveTo>
                  <a:lnTo>
                    <a:pt x="17455" y="7955"/>
                  </a:lnTo>
                  <a:cubicBezTo>
                    <a:pt x="12217" y="18433"/>
                    <a:pt x="-3023" y="10051"/>
                    <a:pt x="501" y="-3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9224676" y="4491132"/>
              <a:ext cx="298799" cy="387381"/>
            </a:xfrm>
            <a:custGeom>
              <a:rect b="b" l="l" r="r" t="t"/>
              <a:pathLst>
                <a:path extrusionOk="0" h="387381" w="298799">
                  <a:moveTo>
                    <a:pt x="298777" y="-331"/>
                  </a:moveTo>
                  <a:cubicBezTo>
                    <a:pt x="298777" y="1478"/>
                    <a:pt x="298777" y="3288"/>
                    <a:pt x="298777" y="5003"/>
                  </a:cubicBezTo>
                  <a:lnTo>
                    <a:pt x="298777" y="11765"/>
                  </a:lnTo>
                  <a:cubicBezTo>
                    <a:pt x="298777" y="14909"/>
                    <a:pt x="298777" y="17957"/>
                    <a:pt x="298777" y="21290"/>
                  </a:cubicBezTo>
                  <a:cubicBezTo>
                    <a:pt x="298777" y="27482"/>
                    <a:pt x="298205" y="33578"/>
                    <a:pt x="297824" y="39578"/>
                  </a:cubicBezTo>
                  <a:cubicBezTo>
                    <a:pt x="297443" y="45579"/>
                    <a:pt x="297348" y="49865"/>
                    <a:pt x="296967" y="55009"/>
                  </a:cubicBezTo>
                  <a:cubicBezTo>
                    <a:pt x="296967" y="63962"/>
                    <a:pt x="295919" y="72916"/>
                    <a:pt x="295253" y="81774"/>
                  </a:cubicBezTo>
                  <a:cubicBezTo>
                    <a:pt x="294110" y="99491"/>
                    <a:pt x="292681" y="116826"/>
                    <a:pt x="291157" y="133971"/>
                  </a:cubicBezTo>
                  <a:cubicBezTo>
                    <a:pt x="291157" y="139591"/>
                    <a:pt x="290109" y="145115"/>
                    <a:pt x="289633" y="150640"/>
                  </a:cubicBezTo>
                  <a:cubicBezTo>
                    <a:pt x="289633" y="151211"/>
                    <a:pt x="289633" y="151783"/>
                    <a:pt x="289633" y="152259"/>
                  </a:cubicBezTo>
                  <a:cubicBezTo>
                    <a:pt x="289633" y="154831"/>
                    <a:pt x="289633" y="157498"/>
                    <a:pt x="288871" y="160070"/>
                  </a:cubicBezTo>
                  <a:cubicBezTo>
                    <a:pt x="288109" y="162642"/>
                    <a:pt x="288871" y="166261"/>
                    <a:pt x="288014" y="169595"/>
                  </a:cubicBezTo>
                  <a:lnTo>
                    <a:pt x="286394" y="169595"/>
                  </a:lnTo>
                  <a:lnTo>
                    <a:pt x="278108" y="167976"/>
                  </a:lnTo>
                  <a:cubicBezTo>
                    <a:pt x="271059" y="240937"/>
                    <a:pt x="262487" y="313803"/>
                    <a:pt x="256391" y="387051"/>
                  </a:cubicBezTo>
                  <a:cubicBezTo>
                    <a:pt x="241246" y="382669"/>
                    <a:pt x="226196" y="377526"/>
                    <a:pt x="211528" y="372287"/>
                  </a:cubicBezTo>
                  <a:lnTo>
                    <a:pt x="211528" y="372287"/>
                  </a:lnTo>
                  <a:cubicBezTo>
                    <a:pt x="176501" y="359209"/>
                    <a:pt x="142605" y="343283"/>
                    <a:pt x="110182" y="324662"/>
                  </a:cubicBezTo>
                  <a:cubicBezTo>
                    <a:pt x="94180" y="315613"/>
                    <a:pt x="78559" y="305612"/>
                    <a:pt x="63128" y="296087"/>
                  </a:cubicBezTo>
                  <a:lnTo>
                    <a:pt x="63128" y="296087"/>
                  </a:lnTo>
                  <a:cubicBezTo>
                    <a:pt x="41888" y="282561"/>
                    <a:pt x="21028" y="268560"/>
                    <a:pt x="-22" y="254748"/>
                  </a:cubicBezTo>
                  <a:cubicBezTo>
                    <a:pt x="61128" y="206266"/>
                    <a:pt x="120659" y="153878"/>
                    <a:pt x="181143" y="103396"/>
                  </a:cubicBezTo>
                  <a:cubicBezTo>
                    <a:pt x="179668" y="100653"/>
                    <a:pt x="178363" y="97824"/>
                    <a:pt x="177238" y="94919"/>
                  </a:cubicBezTo>
                  <a:lnTo>
                    <a:pt x="184858" y="88632"/>
                  </a:lnTo>
                  <a:cubicBezTo>
                    <a:pt x="185900" y="91576"/>
                    <a:pt x="187141" y="94433"/>
                    <a:pt x="188573" y="97205"/>
                  </a:cubicBezTo>
                  <a:cubicBezTo>
                    <a:pt x="189648" y="99700"/>
                    <a:pt x="190955" y="102091"/>
                    <a:pt x="192478" y="104348"/>
                  </a:cubicBezTo>
                  <a:cubicBezTo>
                    <a:pt x="193948" y="107054"/>
                    <a:pt x="195636" y="109635"/>
                    <a:pt x="197526" y="112064"/>
                  </a:cubicBezTo>
                  <a:cubicBezTo>
                    <a:pt x="199395" y="114521"/>
                    <a:pt x="201398" y="116874"/>
                    <a:pt x="203527" y="119112"/>
                  </a:cubicBezTo>
                  <a:cubicBezTo>
                    <a:pt x="213652" y="130009"/>
                    <a:pt x="225821" y="138810"/>
                    <a:pt x="239341" y="145020"/>
                  </a:cubicBezTo>
                  <a:cubicBezTo>
                    <a:pt x="251661" y="150859"/>
                    <a:pt x="264647" y="155183"/>
                    <a:pt x="278012" y="157879"/>
                  </a:cubicBezTo>
                  <a:cubicBezTo>
                    <a:pt x="278012" y="154736"/>
                    <a:pt x="278679" y="151497"/>
                    <a:pt x="278870" y="148354"/>
                  </a:cubicBezTo>
                  <a:cubicBezTo>
                    <a:pt x="249943" y="143144"/>
                    <a:pt x="223719" y="128066"/>
                    <a:pt x="204670" y="105682"/>
                  </a:cubicBezTo>
                  <a:cubicBezTo>
                    <a:pt x="204670" y="105682"/>
                    <a:pt x="204670" y="105682"/>
                    <a:pt x="204670" y="105682"/>
                  </a:cubicBezTo>
                  <a:cubicBezTo>
                    <a:pt x="201621" y="101310"/>
                    <a:pt x="198944" y="96690"/>
                    <a:pt x="196669" y="91871"/>
                  </a:cubicBezTo>
                  <a:cubicBezTo>
                    <a:pt x="196669" y="91871"/>
                    <a:pt x="196669" y="91871"/>
                    <a:pt x="196669" y="91395"/>
                  </a:cubicBezTo>
                  <a:cubicBezTo>
                    <a:pt x="222482" y="70059"/>
                    <a:pt x="248580" y="49199"/>
                    <a:pt x="275441" y="29292"/>
                  </a:cubicBezTo>
                  <a:lnTo>
                    <a:pt x="288490" y="19767"/>
                  </a:lnTo>
                  <a:lnTo>
                    <a:pt x="288490" y="19767"/>
                  </a:lnTo>
                  <a:cubicBezTo>
                    <a:pt x="288490" y="15671"/>
                    <a:pt x="288490" y="11670"/>
                    <a:pt x="289061" y="7575"/>
                  </a:cubicBezTo>
                  <a:lnTo>
                    <a:pt x="294586" y="3574"/>
                  </a:lnTo>
                  <a:lnTo>
                    <a:pt x="294586" y="35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-22" y="8051"/>
                  </a:move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9401936" y="4580095"/>
              <a:ext cx="11334" cy="14763"/>
            </a:xfrm>
            <a:custGeom>
              <a:rect b="b" l="l" r="r" t="t"/>
              <a:pathLst>
                <a:path extrusionOk="0" h="14763" w="11334">
                  <a:moveTo>
                    <a:pt x="11312" y="8241"/>
                  </a:moveTo>
                  <a:lnTo>
                    <a:pt x="3883" y="14433"/>
                  </a:lnTo>
                  <a:cubicBezTo>
                    <a:pt x="2407" y="11689"/>
                    <a:pt x="1102" y="8860"/>
                    <a:pt x="-22" y="5955"/>
                  </a:cubicBezTo>
                  <a:lnTo>
                    <a:pt x="7598" y="-331"/>
                  </a:lnTo>
                  <a:cubicBezTo>
                    <a:pt x="8640" y="2612"/>
                    <a:pt x="9881" y="5470"/>
                    <a:pt x="11312" y="824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9197665" y="4505419"/>
              <a:ext cx="290758" cy="250316"/>
            </a:xfrm>
            <a:custGeom>
              <a:rect b="b" l="l" r="r" t="t"/>
              <a:pathLst>
                <a:path extrusionOk="0" h="250316" w="290758">
                  <a:moveTo>
                    <a:pt x="204821" y="67582"/>
                  </a:moveTo>
                  <a:cubicBezTo>
                    <a:pt x="202292" y="70049"/>
                    <a:pt x="201338" y="73716"/>
                    <a:pt x="202344" y="77107"/>
                  </a:cubicBezTo>
                  <a:cubicBezTo>
                    <a:pt x="202344" y="78345"/>
                    <a:pt x="203392" y="79679"/>
                    <a:pt x="203963" y="80917"/>
                  </a:cubicBezTo>
                  <a:cubicBezTo>
                    <a:pt x="141289" y="133114"/>
                    <a:pt x="76328" y="189597"/>
                    <a:pt x="16988" y="235127"/>
                  </a:cubicBezTo>
                  <a:lnTo>
                    <a:pt x="8987" y="241318"/>
                  </a:lnTo>
                  <a:lnTo>
                    <a:pt x="4605" y="249986"/>
                  </a:lnTo>
                  <a:cubicBezTo>
                    <a:pt x="3903" y="249490"/>
                    <a:pt x="3264" y="248919"/>
                    <a:pt x="2700" y="248271"/>
                  </a:cubicBezTo>
                  <a:cubicBezTo>
                    <a:pt x="-930" y="244566"/>
                    <a:pt x="-930" y="238641"/>
                    <a:pt x="2700" y="234936"/>
                  </a:cubicBezTo>
                  <a:cubicBezTo>
                    <a:pt x="3077" y="234374"/>
                    <a:pt x="3563" y="233888"/>
                    <a:pt x="4129" y="233507"/>
                  </a:cubicBezTo>
                  <a:lnTo>
                    <a:pt x="4129" y="233507"/>
                  </a:lnTo>
                  <a:cubicBezTo>
                    <a:pt x="102236" y="158831"/>
                    <a:pt x="191962" y="73392"/>
                    <a:pt x="290736" y="-331"/>
                  </a:cubicBezTo>
                  <a:cubicBezTo>
                    <a:pt x="261971" y="21005"/>
                    <a:pt x="233396" y="44246"/>
                    <a:pt x="204821" y="675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9502234" y="4491417"/>
              <a:ext cx="26098" cy="169354"/>
            </a:xfrm>
            <a:custGeom>
              <a:rect b="b" l="l" r="r" t="t"/>
              <a:pathLst>
                <a:path extrusionOk="0" h="169354" w="26098">
                  <a:moveTo>
                    <a:pt x="26076" y="7670"/>
                  </a:moveTo>
                  <a:lnTo>
                    <a:pt x="20742" y="11480"/>
                  </a:lnTo>
                  <a:cubicBezTo>
                    <a:pt x="20742" y="14623"/>
                    <a:pt x="20742" y="17671"/>
                    <a:pt x="20742" y="21005"/>
                  </a:cubicBezTo>
                  <a:cubicBezTo>
                    <a:pt x="20742" y="27196"/>
                    <a:pt x="20171" y="33292"/>
                    <a:pt x="19790" y="39293"/>
                  </a:cubicBezTo>
                  <a:cubicBezTo>
                    <a:pt x="19409" y="45294"/>
                    <a:pt x="19313" y="49580"/>
                    <a:pt x="18932" y="54723"/>
                  </a:cubicBezTo>
                  <a:cubicBezTo>
                    <a:pt x="18932" y="63677"/>
                    <a:pt x="17885" y="72630"/>
                    <a:pt x="17218" y="81488"/>
                  </a:cubicBezTo>
                  <a:cubicBezTo>
                    <a:pt x="16075" y="99205"/>
                    <a:pt x="14646" y="116540"/>
                    <a:pt x="13122" y="133686"/>
                  </a:cubicBezTo>
                  <a:cubicBezTo>
                    <a:pt x="13122" y="139305"/>
                    <a:pt x="12074" y="144830"/>
                    <a:pt x="11598" y="150354"/>
                  </a:cubicBezTo>
                  <a:lnTo>
                    <a:pt x="13217" y="150354"/>
                  </a:lnTo>
                  <a:lnTo>
                    <a:pt x="11503" y="151688"/>
                  </a:lnTo>
                  <a:cubicBezTo>
                    <a:pt x="11503" y="154355"/>
                    <a:pt x="11503" y="156927"/>
                    <a:pt x="10741" y="159498"/>
                  </a:cubicBezTo>
                  <a:lnTo>
                    <a:pt x="10741" y="159498"/>
                  </a:lnTo>
                  <a:cubicBezTo>
                    <a:pt x="10741" y="162642"/>
                    <a:pt x="10741" y="165689"/>
                    <a:pt x="9884" y="169023"/>
                  </a:cubicBezTo>
                  <a:lnTo>
                    <a:pt x="8264" y="169023"/>
                  </a:lnTo>
                  <a:lnTo>
                    <a:pt x="-22" y="167404"/>
                  </a:lnTo>
                  <a:cubicBezTo>
                    <a:pt x="-22" y="164165"/>
                    <a:pt x="644" y="161022"/>
                    <a:pt x="930" y="157879"/>
                  </a:cubicBezTo>
                  <a:cubicBezTo>
                    <a:pt x="1216" y="154736"/>
                    <a:pt x="1597" y="151497"/>
                    <a:pt x="1787" y="148354"/>
                  </a:cubicBezTo>
                  <a:cubicBezTo>
                    <a:pt x="4931" y="115588"/>
                    <a:pt x="7693" y="82727"/>
                    <a:pt x="9693" y="49770"/>
                  </a:cubicBezTo>
                  <a:cubicBezTo>
                    <a:pt x="9693" y="43769"/>
                    <a:pt x="10455" y="37673"/>
                    <a:pt x="10741" y="31673"/>
                  </a:cubicBezTo>
                  <a:cubicBezTo>
                    <a:pt x="10741" y="27386"/>
                    <a:pt x="10741" y="23195"/>
                    <a:pt x="11408" y="18909"/>
                  </a:cubicBezTo>
                  <a:lnTo>
                    <a:pt x="11408" y="18909"/>
                  </a:lnTo>
                  <a:cubicBezTo>
                    <a:pt x="11408" y="14813"/>
                    <a:pt x="11408" y="10813"/>
                    <a:pt x="11979" y="6717"/>
                  </a:cubicBezTo>
                  <a:lnTo>
                    <a:pt x="11979" y="-331"/>
                  </a:lnTo>
                  <a:lnTo>
                    <a:pt x="17218" y="2717"/>
                  </a:lnTo>
                  <a:lnTo>
                    <a:pt x="17218" y="2717"/>
                  </a:lnTo>
                  <a:lnTo>
                    <a:pt x="21409" y="-331"/>
                  </a:lnTo>
                  <a:cubicBezTo>
                    <a:pt x="21409" y="1478"/>
                    <a:pt x="21409" y="3288"/>
                    <a:pt x="21409" y="5003"/>
                  </a:cubicBezTo>
                  <a:cubicBezTo>
                    <a:pt x="22647" y="5955"/>
                    <a:pt x="24076" y="6717"/>
                    <a:pt x="26076" y="76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9422415" y="4491132"/>
              <a:ext cx="101060" cy="160400"/>
            </a:xfrm>
            <a:custGeom>
              <a:rect b="b" l="l" r="r" t="t"/>
              <a:pathLst>
                <a:path extrusionOk="0" h="160400" w="101060">
                  <a:moveTo>
                    <a:pt x="101038" y="-331"/>
                  </a:moveTo>
                  <a:cubicBezTo>
                    <a:pt x="101038" y="1478"/>
                    <a:pt x="101038" y="3288"/>
                    <a:pt x="101038" y="5003"/>
                  </a:cubicBezTo>
                  <a:lnTo>
                    <a:pt x="101038" y="11765"/>
                  </a:lnTo>
                  <a:cubicBezTo>
                    <a:pt x="101038" y="14909"/>
                    <a:pt x="101038" y="17957"/>
                    <a:pt x="101038" y="21290"/>
                  </a:cubicBezTo>
                  <a:cubicBezTo>
                    <a:pt x="101038" y="27482"/>
                    <a:pt x="100466" y="33578"/>
                    <a:pt x="100085" y="39578"/>
                  </a:cubicBezTo>
                  <a:cubicBezTo>
                    <a:pt x="99704" y="45579"/>
                    <a:pt x="99609" y="49865"/>
                    <a:pt x="99228" y="55009"/>
                  </a:cubicBezTo>
                  <a:cubicBezTo>
                    <a:pt x="99228" y="63962"/>
                    <a:pt x="98180" y="72916"/>
                    <a:pt x="97514" y="81774"/>
                  </a:cubicBezTo>
                  <a:cubicBezTo>
                    <a:pt x="96371" y="99491"/>
                    <a:pt x="94942" y="116826"/>
                    <a:pt x="93418" y="133971"/>
                  </a:cubicBezTo>
                  <a:cubicBezTo>
                    <a:pt x="93418" y="139591"/>
                    <a:pt x="92370" y="145115"/>
                    <a:pt x="91894" y="150640"/>
                  </a:cubicBezTo>
                  <a:cubicBezTo>
                    <a:pt x="91894" y="151211"/>
                    <a:pt x="91894" y="151783"/>
                    <a:pt x="91894" y="152259"/>
                  </a:cubicBezTo>
                  <a:cubicBezTo>
                    <a:pt x="91894" y="154926"/>
                    <a:pt x="91894" y="157498"/>
                    <a:pt x="91132" y="160070"/>
                  </a:cubicBezTo>
                  <a:lnTo>
                    <a:pt x="91132" y="160070"/>
                  </a:lnTo>
                  <a:cubicBezTo>
                    <a:pt x="88655" y="159594"/>
                    <a:pt x="86084" y="159212"/>
                    <a:pt x="83607" y="158641"/>
                  </a:cubicBezTo>
                  <a:lnTo>
                    <a:pt x="81893" y="158641"/>
                  </a:lnTo>
                  <a:lnTo>
                    <a:pt x="81321" y="158641"/>
                  </a:lnTo>
                  <a:cubicBezTo>
                    <a:pt x="81321" y="155498"/>
                    <a:pt x="81988" y="152259"/>
                    <a:pt x="82178" y="149116"/>
                  </a:cubicBezTo>
                  <a:cubicBezTo>
                    <a:pt x="53252" y="143906"/>
                    <a:pt x="27028" y="128828"/>
                    <a:pt x="7979" y="106444"/>
                  </a:cubicBezTo>
                  <a:cubicBezTo>
                    <a:pt x="7979" y="106444"/>
                    <a:pt x="7979" y="106444"/>
                    <a:pt x="7979" y="106444"/>
                  </a:cubicBezTo>
                  <a:cubicBezTo>
                    <a:pt x="4930" y="102072"/>
                    <a:pt x="2253" y="97452"/>
                    <a:pt x="-22" y="92633"/>
                  </a:cubicBezTo>
                  <a:cubicBezTo>
                    <a:pt x="-22" y="92633"/>
                    <a:pt x="-22" y="92633"/>
                    <a:pt x="-22" y="92156"/>
                  </a:cubicBezTo>
                  <a:cubicBezTo>
                    <a:pt x="25790" y="70820"/>
                    <a:pt x="51889" y="49961"/>
                    <a:pt x="78749" y="30053"/>
                  </a:cubicBezTo>
                  <a:lnTo>
                    <a:pt x="91799" y="20528"/>
                  </a:lnTo>
                  <a:lnTo>
                    <a:pt x="91799" y="20528"/>
                  </a:lnTo>
                  <a:cubicBezTo>
                    <a:pt x="91799" y="16433"/>
                    <a:pt x="91799" y="12432"/>
                    <a:pt x="92370" y="8336"/>
                  </a:cubicBezTo>
                  <a:lnTo>
                    <a:pt x="97895" y="4336"/>
                  </a:lnTo>
                  <a:lnTo>
                    <a:pt x="97895" y="433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9399351" y="4479699"/>
              <a:ext cx="133843" cy="180914"/>
            </a:xfrm>
            <a:custGeom>
              <a:rect b="b" l="l" r="r" t="t"/>
              <a:pathLst>
                <a:path extrusionOk="0" h="180914" w="133843">
                  <a:moveTo>
                    <a:pt x="133626" y="11101"/>
                  </a:moveTo>
                  <a:cubicBezTo>
                    <a:pt x="133245" y="21769"/>
                    <a:pt x="132769" y="32437"/>
                    <a:pt x="132198" y="43105"/>
                  </a:cubicBezTo>
                  <a:cubicBezTo>
                    <a:pt x="132198" y="49106"/>
                    <a:pt x="131531" y="55202"/>
                    <a:pt x="131150" y="61203"/>
                  </a:cubicBezTo>
                  <a:cubicBezTo>
                    <a:pt x="128769" y="99303"/>
                    <a:pt x="125530" y="137403"/>
                    <a:pt x="121625" y="174836"/>
                  </a:cubicBezTo>
                  <a:cubicBezTo>
                    <a:pt x="120006" y="178589"/>
                    <a:pt x="116177" y="180884"/>
                    <a:pt x="112100" y="180551"/>
                  </a:cubicBezTo>
                  <a:cubicBezTo>
                    <a:pt x="112100" y="177407"/>
                    <a:pt x="112767" y="174360"/>
                    <a:pt x="112957" y="171026"/>
                  </a:cubicBezTo>
                  <a:lnTo>
                    <a:pt x="112957" y="171026"/>
                  </a:lnTo>
                  <a:cubicBezTo>
                    <a:pt x="112957" y="168454"/>
                    <a:pt x="112957" y="165882"/>
                    <a:pt x="113719" y="163215"/>
                  </a:cubicBezTo>
                  <a:lnTo>
                    <a:pt x="115434" y="161882"/>
                  </a:lnTo>
                  <a:lnTo>
                    <a:pt x="113814" y="161882"/>
                  </a:lnTo>
                  <a:cubicBezTo>
                    <a:pt x="113814" y="156357"/>
                    <a:pt x="114862" y="150833"/>
                    <a:pt x="115338" y="145213"/>
                  </a:cubicBezTo>
                  <a:cubicBezTo>
                    <a:pt x="116862" y="128068"/>
                    <a:pt x="118291" y="110732"/>
                    <a:pt x="119434" y="93016"/>
                  </a:cubicBezTo>
                  <a:cubicBezTo>
                    <a:pt x="120101" y="84158"/>
                    <a:pt x="120672" y="75204"/>
                    <a:pt x="121149" y="66251"/>
                  </a:cubicBezTo>
                  <a:cubicBezTo>
                    <a:pt x="121530" y="61107"/>
                    <a:pt x="121815" y="55964"/>
                    <a:pt x="122006" y="50820"/>
                  </a:cubicBezTo>
                  <a:cubicBezTo>
                    <a:pt x="122006" y="44820"/>
                    <a:pt x="122673" y="38723"/>
                    <a:pt x="122958" y="32532"/>
                  </a:cubicBezTo>
                  <a:cubicBezTo>
                    <a:pt x="122958" y="29484"/>
                    <a:pt x="122958" y="26436"/>
                    <a:pt x="122958" y="23007"/>
                  </a:cubicBezTo>
                  <a:lnTo>
                    <a:pt x="128292" y="19197"/>
                  </a:lnTo>
                  <a:cubicBezTo>
                    <a:pt x="126578" y="18245"/>
                    <a:pt x="124863" y="17292"/>
                    <a:pt x="123244" y="16245"/>
                  </a:cubicBezTo>
                  <a:cubicBezTo>
                    <a:pt x="123244" y="14530"/>
                    <a:pt x="123244" y="12720"/>
                    <a:pt x="123244" y="10911"/>
                  </a:cubicBezTo>
                  <a:lnTo>
                    <a:pt x="119053" y="13958"/>
                  </a:lnTo>
                  <a:lnTo>
                    <a:pt x="119053" y="13958"/>
                  </a:lnTo>
                  <a:lnTo>
                    <a:pt x="113814" y="10911"/>
                  </a:lnTo>
                  <a:lnTo>
                    <a:pt x="113814" y="17959"/>
                  </a:lnTo>
                  <a:cubicBezTo>
                    <a:pt x="113814" y="22055"/>
                    <a:pt x="113814" y="26055"/>
                    <a:pt x="113243" y="30151"/>
                  </a:cubicBezTo>
                  <a:lnTo>
                    <a:pt x="113243" y="30151"/>
                  </a:lnTo>
                  <a:lnTo>
                    <a:pt x="100194" y="39676"/>
                  </a:lnTo>
                  <a:cubicBezTo>
                    <a:pt x="73333" y="59583"/>
                    <a:pt x="47235" y="80443"/>
                    <a:pt x="21422" y="101779"/>
                  </a:cubicBezTo>
                  <a:cubicBezTo>
                    <a:pt x="20660" y="100160"/>
                    <a:pt x="19993" y="98540"/>
                    <a:pt x="19326" y="96826"/>
                  </a:cubicBezTo>
                  <a:cubicBezTo>
                    <a:pt x="18660" y="99683"/>
                    <a:pt x="17898" y="102351"/>
                    <a:pt x="17136" y="105208"/>
                  </a:cubicBezTo>
                  <a:lnTo>
                    <a:pt x="21422" y="101779"/>
                  </a:lnTo>
                  <a:cubicBezTo>
                    <a:pt x="21422" y="101779"/>
                    <a:pt x="21422" y="101779"/>
                    <a:pt x="21422" y="102255"/>
                  </a:cubicBezTo>
                  <a:cubicBezTo>
                    <a:pt x="23697" y="107075"/>
                    <a:pt x="26374" y="111695"/>
                    <a:pt x="29423" y="116066"/>
                  </a:cubicBezTo>
                  <a:cubicBezTo>
                    <a:pt x="29423" y="116066"/>
                    <a:pt x="29423" y="116066"/>
                    <a:pt x="29423" y="116066"/>
                  </a:cubicBezTo>
                  <a:cubicBezTo>
                    <a:pt x="48472" y="138450"/>
                    <a:pt x="74696" y="153528"/>
                    <a:pt x="103623" y="158739"/>
                  </a:cubicBezTo>
                  <a:cubicBezTo>
                    <a:pt x="103623" y="161882"/>
                    <a:pt x="103051" y="165120"/>
                    <a:pt x="102765" y="168264"/>
                  </a:cubicBezTo>
                  <a:cubicBezTo>
                    <a:pt x="89400" y="165568"/>
                    <a:pt x="76414" y="161244"/>
                    <a:pt x="64094" y="155405"/>
                  </a:cubicBezTo>
                  <a:cubicBezTo>
                    <a:pt x="50574" y="149195"/>
                    <a:pt x="38405" y="140393"/>
                    <a:pt x="28280" y="129497"/>
                  </a:cubicBezTo>
                  <a:cubicBezTo>
                    <a:pt x="26151" y="127258"/>
                    <a:pt x="24148" y="124906"/>
                    <a:pt x="22279" y="122448"/>
                  </a:cubicBezTo>
                  <a:cubicBezTo>
                    <a:pt x="20389" y="120019"/>
                    <a:pt x="18701" y="117438"/>
                    <a:pt x="17231" y="114733"/>
                  </a:cubicBezTo>
                  <a:cubicBezTo>
                    <a:pt x="15709" y="112476"/>
                    <a:pt x="14401" y="110085"/>
                    <a:pt x="13326" y="107589"/>
                  </a:cubicBezTo>
                  <a:cubicBezTo>
                    <a:pt x="11894" y="104817"/>
                    <a:pt x="10653" y="101960"/>
                    <a:pt x="9611" y="99017"/>
                  </a:cubicBezTo>
                  <a:lnTo>
                    <a:pt x="1991" y="105303"/>
                  </a:lnTo>
                  <a:cubicBezTo>
                    <a:pt x="1419" y="104065"/>
                    <a:pt x="848" y="102732"/>
                    <a:pt x="372" y="101493"/>
                  </a:cubicBezTo>
                  <a:cubicBezTo>
                    <a:pt x="-634" y="98102"/>
                    <a:pt x="319" y="94435"/>
                    <a:pt x="2848" y="91968"/>
                  </a:cubicBezTo>
                  <a:cubicBezTo>
                    <a:pt x="31423" y="68632"/>
                    <a:pt x="59998" y="45391"/>
                    <a:pt x="88573" y="23388"/>
                  </a:cubicBezTo>
                  <a:cubicBezTo>
                    <a:pt x="88573" y="23388"/>
                    <a:pt x="88573" y="23388"/>
                    <a:pt x="88573" y="23388"/>
                  </a:cubicBezTo>
                  <a:lnTo>
                    <a:pt x="103146" y="12720"/>
                  </a:lnTo>
                  <a:cubicBezTo>
                    <a:pt x="108099" y="9101"/>
                    <a:pt x="112671" y="5481"/>
                    <a:pt x="118101" y="1957"/>
                  </a:cubicBezTo>
                  <a:cubicBezTo>
                    <a:pt x="122101" y="-1462"/>
                    <a:pt x="128111" y="-996"/>
                    <a:pt x="131531" y="2995"/>
                  </a:cubicBezTo>
                  <a:cubicBezTo>
                    <a:pt x="133445" y="5234"/>
                    <a:pt x="134217" y="8224"/>
                    <a:pt x="133626" y="111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4264" y="4622"/>
                  </a:moveTo>
                  <a:lnTo>
                    <a:pt x="-22" y="8051"/>
                  </a:ln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9420986" y="4520850"/>
              <a:ext cx="78771" cy="62579"/>
            </a:xfrm>
            <a:custGeom>
              <a:rect b="b" l="l" r="r" t="t"/>
              <a:pathLst>
                <a:path extrusionOk="0" h="62579" w="78771">
                  <a:moveTo>
                    <a:pt x="-22" y="62248"/>
                  </a:moveTo>
                  <a:cubicBezTo>
                    <a:pt x="-22" y="62248"/>
                    <a:pt x="-22" y="62248"/>
                    <a:pt x="-22" y="61772"/>
                  </a:cubicBezTo>
                  <a:cubicBezTo>
                    <a:pt x="25790" y="40436"/>
                    <a:pt x="51889" y="19576"/>
                    <a:pt x="78749" y="-331"/>
                  </a:cubicBezTo>
                  <a:cubicBezTo>
                    <a:pt x="51794" y="19290"/>
                    <a:pt x="25695" y="40436"/>
                    <a:pt x="-22" y="6224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9402412" y="4491322"/>
              <a:ext cx="125920" cy="169449"/>
            </a:xfrm>
            <a:custGeom>
              <a:rect b="b" l="l" r="r" t="t"/>
              <a:pathLst>
                <a:path extrusionOk="0" h="169449" w="125920">
                  <a:moveTo>
                    <a:pt x="125898" y="7765"/>
                  </a:moveTo>
                  <a:lnTo>
                    <a:pt x="120564" y="11575"/>
                  </a:lnTo>
                  <a:cubicBezTo>
                    <a:pt x="120564" y="14718"/>
                    <a:pt x="120564" y="17766"/>
                    <a:pt x="120564" y="21100"/>
                  </a:cubicBezTo>
                  <a:cubicBezTo>
                    <a:pt x="120564" y="27291"/>
                    <a:pt x="119993" y="33387"/>
                    <a:pt x="119612" y="39388"/>
                  </a:cubicBezTo>
                  <a:cubicBezTo>
                    <a:pt x="119231" y="45389"/>
                    <a:pt x="119135" y="49675"/>
                    <a:pt x="118754" y="54819"/>
                  </a:cubicBezTo>
                  <a:cubicBezTo>
                    <a:pt x="118754" y="63772"/>
                    <a:pt x="117707" y="72726"/>
                    <a:pt x="117040" y="81584"/>
                  </a:cubicBezTo>
                  <a:cubicBezTo>
                    <a:pt x="115897" y="99300"/>
                    <a:pt x="114468" y="116636"/>
                    <a:pt x="112944" y="133781"/>
                  </a:cubicBezTo>
                  <a:cubicBezTo>
                    <a:pt x="112944" y="139401"/>
                    <a:pt x="111896" y="144925"/>
                    <a:pt x="111420" y="150450"/>
                  </a:cubicBezTo>
                  <a:lnTo>
                    <a:pt x="113039" y="150450"/>
                  </a:lnTo>
                  <a:lnTo>
                    <a:pt x="111325" y="151783"/>
                  </a:lnTo>
                  <a:cubicBezTo>
                    <a:pt x="111325" y="154450"/>
                    <a:pt x="111325" y="157022"/>
                    <a:pt x="110563" y="159594"/>
                  </a:cubicBezTo>
                  <a:lnTo>
                    <a:pt x="110563" y="159594"/>
                  </a:lnTo>
                  <a:cubicBezTo>
                    <a:pt x="110563" y="162737"/>
                    <a:pt x="110563" y="165785"/>
                    <a:pt x="109706" y="169119"/>
                  </a:cubicBezTo>
                  <a:lnTo>
                    <a:pt x="108086" y="169119"/>
                  </a:lnTo>
                  <a:lnTo>
                    <a:pt x="99800" y="167499"/>
                  </a:lnTo>
                  <a:cubicBezTo>
                    <a:pt x="66227" y="161927"/>
                    <a:pt x="35680" y="144735"/>
                    <a:pt x="13503" y="118922"/>
                  </a:cubicBezTo>
                  <a:cubicBezTo>
                    <a:pt x="13216" y="118560"/>
                    <a:pt x="12961" y="118179"/>
                    <a:pt x="12741" y="117779"/>
                  </a:cubicBezTo>
                  <a:lnTo>
                    <a:pt x="12074" y="117017"/>
                  </a:lnTo>
                  <a:cubicBezTo>
                    <a:pt x="8938" y="112769"/>
                    <a:pt x="6197" y="108244"/>
                    <a:pt x="3883" y="103491"/>
                  </a:cubicBezTo>
                  <a:cubicBezTo>
                    <a:pt x="2408" y="100748"/>
                    <a:pt x="1103" y="97919"/>
                    <a:pt x="-22" y="95014"/>
                  </a:cubicBezTo>
                  <a:lnTo>
                    <a:pt x="7598" y="88728"/>
                  </a:lnTo>
                  <a:cubicBezTo>
                    <a:pt x="8640" y="91671"/>
                    <a:pt x="9881" y="94528"/>
                    <a:pt x="11312" y="97300"/>
                  </a:cubicBezTo>
                  <a:cubicBezTo>
                    <a:pt x="12388" y="99796"/>
                    <a:pt x="13696" y="102186"/>
                    <a:pt x="15218" y="104444"/>
                  </a:cubicBezTo>
                  <a:cubicBezTo>
                    <a:pt x="16687" y="107149"/>
                    <a:pt x="18376" y="109730"/>
                    <a:pt x="20266" y="112159"/>
                  </a:cubicBezTo>
                  <a:cubicBezTo>
                    <a:pt x="22135" y="114617"/>
                    <a:pt x="24138" y="116969"/>
                    <a:pt x="26267" y="119208"/>
                  </a:cubicBezTo>
                  <a:cubicBezTo>
                    <a:pt x="36392" y="130104"/>
                    <a:pt x="48561" y="138905"/>
                    <a:pt x="62081" y="145116"/>
                  </a:cubicBezTo>
                  <a:cubicBezTo>
                    <a:pt x="74400" y="150955"/>
                    <a:pt x="87387" y="155279"/>
                    <a:pt x="100752" y="157974"/>
                  </a:cubicBezTo>
                  <a:cubicBezTo>
                    <a:pt x="100752" y="154831"/>
                    <a:pt x="101419" y="151593"/>
                    <a:pt x="101609" y="148449"/>
                  </a:cubicBezTo>
                  <a:lnTo>
                    <a:pt x="102181" y="148449"/>
                  </a:lnTo>
                  <a:cubicBezTo>
                    <a:pt x="105229" y="115588"/>
                    <a:pt x="107801" y="82727"/>
                    <a:pt x="109515" y="49770"/>
                  </a:cubicBezTo>
                  <a:cubicBezTo>
                    <a:pt x="109515" y="43769"/>
                    <a:pt x="110277" y="37674"/>
                    <a:pt x="110563" y="31673"/>
                  </a:cubicBezTo>
                  <a:cubicBezTo>
                    <a:pt x="110563" y="27482"/>
                    <a:pt x="110563" y="23195"/>
                    <a:pt x="111134" y="18909"/>
                  </a:cubicBezTo>
                  <a:cubicBezTo>
                    <a:pt x="111706" y="14623"/>
                    <a:pt x="111134" y="10813"/>
                    <a:pt x="111706" y="6717"/>
                  </a:cubicBezTo>
                  <a:lnTo>
                    <a:pt x="111706" y="-331"/>
                  </a:lnTo>
                  <a:lnTo>
                    <a:pt x="116945" y="2717"/>
                  </a:lnTo>
                  <a:lnTo>
                    <a:pt x="116945" y="2717"/>
                  </a:lnTo>
                  <a:lnTo>
                    <a:pt x="121136" y="-331"/>
                  </a:lnTo>
                  <a:cubicBezTo>
                    <a:pt x="121136" y="1478"/>
                    <a:pt x="121136" y="3288"/>
                    <a:pt x="121136" y="5003"/>
                  </a:cubicBezTo>
                  <a:cubicBezTo>
                    <a:pt x="122469" y="6051"/>
                    <a:pt x="123898" y="6812"/>
                    <a:pt x="125898" y="77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9521189" y="4541233"/>
              <a:ext cx="9525" cy="113633"/>
            </a:xfrm>
            <a:custGeom>
              <a:rect b="b" l="l" r="r" t="t"/>
              <a:pathLst>
                <a:path extrusionOk="0" h="113633" w="9525">
                  <a:moveTo>
                    <a:pt x="-22" y="113302"/>
                  </a:moveTo>
                  <a:cubicBezTo>
                    <a:pt x="3692" y="75202"/>
                    <a:pt x="6931" y="37578"/>
                    <a:pt x="9503" y="-331"/>
                  </a:cubicBezTo>
                  <a:cubicBezTo>
                    <a:pt x="7502" y="36435"/>
                    <a:pt x="4550" y="73106"/>
                    <a:pt x="1121" y="109682"/>
                  </a:cubicBezTo>
                  <a:cubicBezTo>
                    <a:pt x="959" y="110949"/>
                    <a:pt x="568" y="112178"/>
                    <a:pt x="-22" y="113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0" name="Google Shape;260;p2"/>
          <p:cNvSpPr/>
          <p:nvPr/>
        </p:nvSpPr>
        <p:spPr>
          <a:xfrm>
            <a:off x="2009421" y="1149701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2"/>
          <p:cNvSpPr/>
          <p:nvPr/>
        </p:nvSpPr>
        <p:spPr>
          <a:xfrm>
            <a:off x="663888" y="871626"/>
            <a:ext cx="189903" cy="189085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2"/>
          <p:cNvSpPr/>
          <p:nvPr/>
        </p:nvSpPr>
        <p:spPr>
          <a:xfrm>
            <a:off x="598367" y="3923438"/>
            <a:ext cx="189903" cy="189085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2"/>
          <p:cNvSpPr/>
          <p:nvPr/>
        </p:nvSpPr>
        <p:spPr>
          <a:xfrm>
            <a:off x="1583031" y="2695939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2"/>
          <p:cNvSpPr/>
          <p:nvPr/>
        </p:nvSpPr>
        <p:spPr>
          <a:xfrm>
            <a:off x="1290492" y="6074433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2"/>
          <p:cNvSpPr/>
          <p:nvPr/>
        </p:nvSpPr>
        <p:spPr>
          <a:xfrm flipH="1">
            <a:off x="433206" y="5896018"/>
            <a:ext cx="311443" cy="346804"/>
          </a:xfrm>
          <a:custGeom>
            <a:rect b="b" l="l" r="r" t="t"/>
            <a:pathLst>
              <a:path extrusionOk="0" h="252221" w="226504">
                <a:moveTo>
                  <a:pt x="155893" y="156858"/>
                </a:moveTo>
                <a:cubicBezTo>
                  <a:pt x="181706" y="140856"/>
                  <a:pt x="201803" y="126474"/>
                  <a:pt x="226473" y="109233"/>
                </a:cubicBezTo>
                <a:cubicBezTo>
                  <a:pt x="202470" y="105233"/>
                  <a:pt x="176276" y="100947"/>
                  <a:pt x="149321" y="96660"/>
                </a:cubicBezTo>
                <a:cubicBezTo>
                  <a:pt x="143892" y="63037"/>
                  <a:pt x="137986" y="29985"/>
                  <a:pt x="131795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786" y="138761"/>
                </a:cubicBezTo>
                <a:cubicBezTo>
                  <a:pt x="40736" y="168288"/>
                  <a:pt x="26258" y="197435"/>
                  <a:pt x="12637" y="224486"/>
                </a:cubicBezTo>
                <a:cubicBezTo>
                  <a:pt x="39307" y="211246"/>
                  <a:pt x="68168" y="196673"/>
                  <a:pt x="97314" y="181433"/>
                </a:cubicBezTo>
                <a:cubicBezTo>
                  <a:pt x="122365" y="206198"/>
                  <a:pt x="147606" y="230201"/>
                  <a:pt x="171038" y="252204"/>
                </a:cubicBezTo>
                <a:cubicBezTo>
                  <a:pt x="167228" y="220104"/>
                  <a:pt x="161037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2"/>
          <p:cNvSpPr/>
          <p:nvPr/>
        </p:nvSpPr>
        <p:spPr>
          <a:xfrm flipH="1">
            <a:off x="1110570" y="9816105"/>
            <a:ext cx="258401" cy="282760"/>
          </a:xfrm>
          <a:custGeom>
            <a:rect b="b" l="l" r="r" t="t"/>
            <a:pathLst>
              <a:path extrusionOk="0" h="205644" w="187928">
                <a:moveTo>
                  <a:pt x="142653" y="104471"/>
                </a:moveTo>
                <a:cubicBezTo>
                  <a:pt x="155702" y="83611"/>
                  <a:pt x="165132" y="65894"/>
                  <a:pt x="176943" y="44844"/>
                </a:cubicBezTo>
                <a:cubicBezTo>
                  <a:pt x="157893" y="50559"/>
                  <a:pt x="137510" y="56846"/>
                  <a:pt x="116459" y="63894"/>
                </a:cubicBezTo>
                <a:cubicBezTo>
                  <a:pt x="100457" y="41415"/>
                  <a:pt x="84265" y="19603"/>
                  <a:pt x="68834" y="-18"/>
                </a:cubicBezTo>
                <a:cubicBezTo>
                  <a:pt x="66453" y="25032"/>
                  <a:pt x="65215" y="52464"/>
                  <a:pt x="64452" y="80277"/>
                </a:cubicBezTo>
                <a:cubicBezTo>
                  <a:pt x="41878" y="87516"/>
                  <a:pt x="19971" y="94755"/>
                  <a:pt x="-31" y="101613"/>
                </a:cubicBezTo>
                <a:cubicBezTo>
                  <a:pt x="19685" y="111138"/>
                  <a:pt x="41307" y="119806"/>
                  <a:pt x="63596" y="128093"/>
                </a:cubicBezTo>
                <a:cubicBezTo>
                  <a:pt x="63596" y="154953"/>
                  <a:pt x="63596" y="181337"/>
                  <a:pt x="62929" y="205626"/>
                </a:cubicBezTo>
                <a:cubicBezTo>
                  <a:pt x="77597" y="186576"/>
                  <a:pt x="93313" y="165431"/>
                  <a:pt x="108935" y="143904"/>
                </a:cubicBezTo>
                <a:cubicBezTo>
                  <a:pt x="136081" y="152953"/>
                  <a:pt x="163037" y="161240"/>
                  <a:pt x="187897" y="168765"/>
                </a:cubicBezTo>
                <a:cubicBezTo>
                  <a:pt x="173704" y="146285"/>
                  <a:pt x="159322" y="128474"/>
                  <a:pt x="142653" y="10447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2"/>
          <p:cNvSpPr/>
          <p:nvPr/>
        </p:nvSpPr>
        <p:spPr>
          <a:xfrm flipH="1">
            <a:off x="847796" y="6641567"/>
            <a:ext cx="207846" cy="228540"/>
          </a:xfrm>
          <a:custGeom>
            <a:rect b="b" l="l" r="r" t="t"/>
            <a:pathLst>
              <a:path extrusionOk="0" h="166211" w="151161">
                <a:moveTo>
                  <a:pt x="105410" y="103233"/>
                </a:moveTo>
                <a:cubicBezTo>
                  <a:pt x="122174" y="91993"/>
                  <a:pt x="135223" y="81992"/>
                  <a:pt x="151130" y="70181"/>
                </a:cubicBezTo>
                <a:lnTo>
                  <a:pt x="99600" y="63704"/>
                </a:lnTo>
                <a:cubicBezTo>
                  <a:pt x="95219" y="41511"/>
                  <a:pt x="90075" y="19794"/>
                  <a:pt x="85598" y="-18"/>
                </a:cubicBezTo>
                <a:cubicBezTo>
                  <a:pt x="75406" y="17889"/>
                  <a:pt x="65215" y="38082"/>
                  <a:pt x="55309" y="58560"/>
                </a:cubicBezTo>
                <a:cubicBezTo>
                  <a:pt x="36259" y="56370"/>
                  <a:pt x="17209" y="54369"/>
                  <a:pt x="-31" y="52750"/>
                </a:cubicBezTo>
                <a:cubicBezTo>
                  <a:pt x="11493" y="66371"/>
                  <a:pt x="24733" y="80277"/>
                  <a:pt x="38545" y="93898"/>
                </a:cubicBezTo>
                <a:cubicBezTo>
                  <a:pt x="29020" y="113901"/>
                  <a:pt x="20352" y="133617"/>
                  <a:pt x="11970" y="151715"/>
                </a:cubicBezTo>
                <a:cubicBezTo>
                  <a:pt x="29400" y="142190"/>
                  <a:pt x="48165" y="131903"/>
                  <a:pt x="67120" y="121044"/>
                </a:cubicBezTo>
                <a:cubicBezTo>
                  <a:pt x="84360" y="136951"/>
                  <a:pt x="101696" y="152191"/>
                  <a:pt x="117793" y="166193"/>
                </a:cubicBezTo>
                <a:cubicBezTo>
                  <a:pt x="114554" y="144952"/>
                  <a:pt x="109792" y="126759"/>
                  <a:pt x="105410" y="1032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2"/>
          <p:cNvSpPr/>
          <p:nvPr/>
        </p:nvSpPr>
        <p:spPr>
          <a:xfrm flipH="1">
            <a:off x="1802009" y="1586345"/>
            <a:ext cx="207848" cy="228671"/>
          </a:xfrm>
          <a:custGeom>
            <a:rect b="b" l="l" r="r" t="t"/>
            <a:pathLst>
              <a:path extrusionOk="0" h="166306" w="151162">
                <a:moveTo>
                  <a:pt x="33306" y="166288"/>
                </a:moveTo>
                <a:cubicBezTo>
                  <a:pt x="49309" y="152191"/>
                  <a:pt x="66739" y="136951"/>
                  <a:pt x="83884" y="121140"/>
                </a:cubicBezTo>
                <a:cubicBezTo>
                  <a:pt x="102934" y="131903"/>
                  <a:pt x="121984" y="142380"/>
                  <a:pt x="139034" y="151715"/>
                </a:cubicBezTo>
                <a:cubicBezTo>
                  <a:pt x="130652" y="133713"/>
                  <a:pt x="121794" y="113615"/>
                  <a:pt x="112459" y="93993"/>
                </a:cubicBezTo>
                <a:cubicBezTo>
                  <a:pt x="126366" y="80277"/>
                  <a:pt x="139510" y="66466"/>
                  <a:pt x="151131" y="52750"/>
                </a:cubicBezTo>
                <a:cubicBezTo>
                  <a:pt x="133890" y="54369"/>
                  <a:pt x="115031" y="56370"/>
                  <a:pt x="95790" y="58560"/>
                </a:cubicBezTo>
                <a:cubicBezTo>
                  <a:pt x="85789" y="37986"/>
                  <a:pt x="75692" y="17889"/>
                  <a:pt x="65406" y="-18"/>
                </a:cubicBezTo>
                <a:cubicBezTo>
                  <a:pt x="60643" y="19793"/>
                  <a:pt x="55881" y="41606"/>
                  <a:pt x="51404" y="63799"/>
                </a:cubicBezTo>
                <a:lnTo>
                  <a:pt x="-31" y="70276"/>
                </a:lnTo>
                <a:cubicBezTo>
                  <a:pt x="15876" y="81992"/>
                  <a:pt x="28544" y="92088"/>
                  <a:pt x="45689" y="103328"/>
                </a:cubicBezTo>
                <a:cubicBezTo>
                  <a:pt x="41307" y="126855"/>
                  <a:pt x="36545" y="144952"/>
                  <a:pt x="33306" y="16628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2"/>
          <p:cNvSpPr/>
          <p:nvPr/>
        </p:nvSpPr>
        <p:spPr>
          <a:xfrm flipH="1">
            <a:off x="468293" y="9832131"/>
            <a:ext cx="231559" cy="235849"/>
          </a:xfrm>
          <a:custGeom>
            <a:rect b="b" l="l" r="r" t="t"/>
            <a:pathLst>
              <a:path extrusionOk="0" h="172783" w="169640">
                <a:moveTo>
                  <a:pt x="51891" y="171713"/>
                </a:moveTo>
                <a:lnTo>
                  <a:pt x="51891" y="118183"/>
                </a:lnTo>
                <a:lnTo>
                  <a:pt x="838" y="117326"/>
                </a:lnTo>
                <a:lnTo>
                  <a:pt x="-20" y="56080"/>
                </a:lnTo>
                <a:lnTo>
                  <a:pt x="51034" y="54365"/>
                </a:lnTo>
                <a:lnTo>
                  <a:pt x="51034" y="6455"/>
                </a:lnTo>
                <a:lnTo>
                  <a:pt x="114471" y="-22"/>
                </a:lnTo>
                <a:lnTo>
                  <a:pt x="115233" y="51794"/>
                </a:lnTo>
                <a:lnTo>
                  <a:pt x="168763" y="50174"/>
                </a:lnTo>
                <a:lnTo>
                  <a:pt x="169621" y="120088"/>
                </a:lnTo>
                <a:lnTo>
                  <a:pt x="116090" y="119230"/>
                </a:lnTo>
                <a:lnTo>
                  <a:pt x="116852" y="1727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2"/>
          <p:cNvSpPr/>
          <p:nvPr/>
        </p:nvSpPr>
        <p:spPr>
          <a:xfrm flipH="1">
            <a:off x="465820" y="7051098"/>
            <a:ext cx="417781" cy="348573"/>
          </a:xfrm>
          <a:custGeom>
            <a:rect b="b" l="l" r="r" t="t"/>
            <a:pathLst>
              <a:path extrusionOk="0" h="255365" w="306067">
                <a:moveTo>
                  <a:pt x="128109" y="89322"/>
                </a:moveTo>
                <a:cubicBezTo>
                  <a:pt x="130005" y="96428"/>
                  <a:pt x="130433" y="103857"/>
                  <a:pt x="129347" y="111134"/>
                </a:cubicBezTo>
                <a:cubicBezTo>
                  <a:pt x="128176" y="118754"/>
                  <a:pt x="125528" y="126070"/>
                  <a:pt x="121537" y="132661"/>
                </a:cubicBezTo>
                <a:cubicBezTo>
                  <a:pt x="106468" y="155845"/>
                  <a:pt x="79560" y="168465"/>
                  <a:pt x="52100" y="165236"/>
                </a:cubicBezTo>
                <a:cubicBezTo>
                  <a:pt x="43880" y="164132"/>
                  <a:pt x="35936" y="161512"/>
                  <a:pt x="28668" y="157521"/>
                </a:cubicBezTo>
                <a:cubicBezTo>
                  <a:pt x="21963" y="153778"/>
                  <a:pt x="16038" y="148758"/>
                  <a:pt x="11238" y="142757"/>
                </a:cubicBezTo>
                <a:cubicBezTo>
                  <a:pt x="6751" y="136976"/>
                  <a:pt x="3512" y="130327"/>
                  <a:pt x="1713" y="123231"/>
                </a:cubicBezTo>
                <a:cubicBezTo>
                  <a:pt x="-116" y="116173"/>
                  <a:pt x="-497" y="108820"/>
                  <a:pt x="570" y="101609"/>
                </a:cubicBezTo>
                <a:cubicBezTo>
                  <a:pt x="1636" y="93961"/>
                  <a:pt x="4227" y="86607"/>
                  <a:pt x="8190" y="79988"/>
                </a:cubicBezTo>
                <a:cubicBezTo>
                  <a:pt x="12381" y="73092"/>
                  <a:pt x="17810" y="67024"/>
                  <a:pt x="24191" y="62081"/>
                </a:cubicBezTo>
                <a:cubicBezTo>
                  <a:pt x="46099" y="45126"/>
                  <a:pt x="75903" y="42554"/>
                  <a:pt x="100391" y="55508"/>
                </a:cubicBezTo>
                <a:cubicBezTo>
                  <a:pt x="107173" y="59271"/>
                  <a:pt x="113136" y="64348"/>
                  <a:pt x="117918" y="70463"/>
                </a:cubicBezTo>
                <a:cubicBezTo>
                  <a:pt x="122547" y="76006"/>
                  <a:pt x="126004" y="82416"/>
                  <a:pt x="128109" y="89322"/>
                </a:cubicBezTo>
                <a:close/>
                <a:moveTo>
                  <a:pt x="83437" y="100847"/>
                </a:moveTo>
                <a:cubicBezTo>
                  <a:pt x="82799" y="98552"/>
                  <a:pt x="81798" y="96361"/>
                  <a:pt x="80484" y="94370"/>
                </a:cubicBezTo>
                <a:cubicBezTo>
                  <a:pt x="79103" y="92046"/>
                  <a:pt x="77293" y="90017"/>
                  <a:pt x="75150" y="88370"/>
                </a:cubicBezTo>
                <a:cubicBezTo>
                  <a:pt x="72979" y="86579"/>
                  <a:pt x="70445" y="85284"/>
                  <a:pt x="67721" y="84560"/>
                </a:cubicBezTo>
                <a:cubicBezTo>
                  <a:pt x="64606" y="83674"/>
                  <a:pt x="61310" y="83674"/>
                  <a:pt x="58196" y="84560"/>
                </a:cubicBezTo>
                <a:cubicBezTo>
                  <a:pt x="55052" y="85255"/>
                  <a:pt x="52176" y="86846"/>
                  <a:pt x="49909" y="89132"/>
                </a:cubicBezTo>
                <a:cubicBezTo>
                  <a:pt x="47813" y="91075"/>
                  <a:pt x="46213" y="93494"/>
                  <a:pt x="45242" y="96180"/>
                </a:cubicBezTo>
                <a:cubicBezTo>
                  <a:pt x="44223" y="98666"/>
                  <a:pt x="43641" y="101305"/>
                  <a:pt x="43527" y="103991"/>
                </a:cubicBezTo>
                <a:cubicBezTo>
                  <a:pt x="43365" y="106391"/>
                  <a:pt x="43556" y="108791"/>
                  <a:pt x="44099" y="111134"/>
                </a:cubicBezTo>
                <a:cubicBezTo>
                  <a:pt x="44775" y="113439"/>
                  <a:pt x="45804" y="115621"/>
                  <a:pt x="47146" y="117611"/>
                </a:cubicBezTo>
                <a:cubicBezTo>
                  <a:pt x="48614" y="119897"/>
                  <a:pt x="50452" y="121926"/>
                  <a:pt x="52576" y="123612"/>
                </a:cubicBezTo>
                <a:cubicBezTo>
                  <a:pt x="54805" y="125365"/>
                  <a:pt x="57367" y="126660"/>
                  <a:pt x="60101" y="127422"/>
                </a:cubicBezTo>
                <a:cubicBezTo>
                  <a:pt x="63215" y="128270"/>
                  <a:pt x="66511" y="128270"/>
                  <a:pt x="69626" y="127422"/>
                </a:cubicBezTo>
                <a:cubicBezTo>
                  <a:pt x="72721" y="126717"/>
                  <a:pt x="75551" y="125165"/>
                  <a:pt x="77817" y="122945"/>
                </a:cubicBezTo>
                <a:cubicBezTo>
                  <a:pt x="79770" y="120907"/>
                  <a:pt x="81322" y="118516"/>
                  <a:pt x="82389" y="115897"/>
                </a:cubicBezTo>
                <a:cubicBezTo>
                  <a:pt x="83351" y="113401"/>
                  <a:pt x="83866" y="110763"/>
                  <a:pt x="83913" y="108086"/>
                </a:cubicBezTo>
                <a:cubicBezTo>
                  <a:pt x="84123" y="105667"/>
                  <a:pt x="83961" y="103219"/>
                  <a:pt x="83437" y="100847"/>
                </a:cubicBezTo>
                <a:close/>
                <a:moveTo>
                  <a:pt x="190021" y="4931"/>
                </a:moveTo>
                <a:cubicBezTo>
                  <a:pt x="183040" y="46145"/>
                  <a:pt x="177420" y="87674"/>
                  <a:pt x="173163" y="129518"/>
                </a:cubicBezTo>
                <a:cubicBezTo>
                  <a:pt x="168905" y="171361"/>
                  <a:pt x="165733" y="213309"/>
                  <a:pt x="163638" y="255343"/>
                </a:cubicBezTo>
                <a:lnTo>
                  <a:pt x="118584" y="251342"/>
                </a:lnTo>
                <a:cubicBezTo>
                  <a:pt x="121251" y="230197"/>
                  <a:pt x="123852" y="209080"/>
                  <a:pt x="126395" y="188001"/>
                </a:cubicBezTo>
                <a:cubicBezTo>
                  <a:pt x="129062" y="166856"/>
                  <a:pt x="131824" y="145901"/>
                  <a:pt x="134872" y="124850"/>
                </a:cubicBezTo>
                <a:cubicBezTo>
                  <a:pt x="137920" y="103800"/>
                  <a:pt x="141349" y="83036"/>
                  <a:pt x="145064" y="62176"/>
                </a:cubicBezTo>
                <a:cubicBezTo>
                  <a:pt x="148779" y="41316"/>
                  <a:pt x="153160" y="20647"/>
                  <a:pt x="158208" y="-22"/>
                </a:cubicBezTo>
                <a:close/>
                <a:moveTo>
                  <a:pt x="304321" y="147806"/>
                </a:moveTo>
                <a:cubicBezTo>
                  <a:pt x="306141" y="154902"/>
                  <a:pt x="306522" y="162284"/>
                  <a:pt x="305465" y="169523"/>
                </a:cubicBezTo>
                <a:cubicBezTo>
                  <a:pt x="304312" y="177171"/>
                  <a:pt x="301664" y="184524"/>
                  <a:pt x="297654" y="191144"/>
                </a:cubicBezTo>
                <a:cubicBezTo>
                  <a:pt x="293263" y="197898"/>
                  <a:pt x="287758" y="203860"/>
                  <a:pt x="281366" y="208766"/>
                </a:cubicBezTo>
                <a:cubicBezTo>
                  <a:pt x="273851" y="214462"/>
                  <a:pt x="265269" y="218576"/>
                  <a:pt x="256125" y="220862"/>
                </a:cubicBezTo>
                <a:cubicBezTo>
                  <a:pt x="247124" y="223472"/>
                  <a:pt x="237685" y="224149"/>
                  <a:pt x="228407" y="222863"/>
                </a:cubicBezTo>
                <a:cubicBezTo>
                  <a:pt x="220197" y="221758"/>
                  <a:pt x="212263" y="219176"/>
                  <a:pt x="204976" y="215243"/>
                </a:cubicBezTo>
                <a:cubicBezTo>
                  <a:pt x="198270" y="211480"/>
                  <a:pt x="192384" y="206432"/>
                  <a:pt x="187640" y="200384"/>
                </a:cubicBezTo>
                <a:cubicBezTo>
                  <a:pt x="183231" y="194735"/>
                  <a:pt x="179992" y="188258"/>
                  <a:pt x="178115" y="181334"/>
                </a:cubicBezTo>
                <a:cubicBezTo>
                  <a:pt x="176287" y="174247"/>
                  <a:pt x="175905" y="166856"/>
                  <a:pt x="176972" y="159617"/>
                </a:cubicBezTo>
                <a:cubicBezTo>
                  <a:pt x="178049" y="151978"/>
                  <a:pt x="180639" y="144624"/>
                  <a:pt x="184593" y="137995"/>
                </a:cubicBezTo>
                <a:cubicBezTo>
                  <a:pt x="188888" y="130918"/>
                  <a:pt x="194479" y="124717"/>
                  <a:pt x="201071" y="119707"/>
                </a:cubicBezTo>
                <a:cubicBezTo>
                  <a:pt x="208452" y="113973"/>
                  <a:pt x="216949" y="109849"/>
                  <a:pt x="226026" y="107610"/>
                </a:cubicBezTo>
                <a:cubicBezTo>
                  <a:pt x="235084" y="105019"/>
                  <a:pt x="244581" y="104305"/>
                  <a:pt x="253934" y="105515"/>
                </a:cubicBezTo>
                <a:cubicBezTo>
                  <a:pt x="262173" y="106600"/>
                  <a:pt x="270146" y="109182"/>
                  <a:pt x="277461" y="113135"/>
                </a:cubicBezTo>
                <a:cubicBezTo>
                  <a:pt x="284224" y="116887"/>
                  <a:pt x="290177" y="121936"/>
                  <a:pt x="294987" y="127994"/>
                </a:cubicBezTo>
                <a:cubicBezTo>
                  <a:pt x="299330" y="133671"/>
                  <a:pt x="302531" y="140148"/>
                  <a:pt x="304417" y="147044"/>
                </a:cubicBezTo>
                <a:close/>
                <a:moveTo>
                  <a:pt x="259554" y="159331"/>
                </a:moveTo>
                <a:cubicBezTo>
                  <a:pt x="258916" y="157035"/>
                  <a:pt x="257916" y="154845"/>
                  <a:pt x="256602" y="152854"/>
                </a:cubicBezTo>
                <a:cubicBezTo>
                  <a:pt x="255230" y="150558"/>
                  <a:pt x="253448" y="148530"/>
                  <a:pt x="251362" y="146853"/>
                </a:cubicBezTo>
                <a:cubicBezTo>
                  <a:pt x="249172" y="145034"/>
                  <a:pt x="246600" y="143738"/>
                  <a:pt x="243838" y="143043"/>
                </a:cubicBezTo>
                <a:cubicBezTo>
                  <a:pt x="240733" y="142110"/>
                  <a:pt x="237418" y="142110"/>
                  <a:pt x="234313" y="143043"/>
                </a:cubicBezTo>
                <a:cubicBezTo>
                  <a:pt x="231189" y="143748"/>
                  <a:pt x="228322" y="145291"/>
                  <a:pt x="226026" y="147520"/>
                </a:cubicBezTo>
                <a:cubicBezTo>
                  <a:pt x="223978" y="149539"/>
                  <a:pt x="222388" y="151978"/>
                  <a:pt x="221359" y="154664"/>
                </a:cubicBezTo>
                <a:cubicBezTo>
                  <a:pt x="220330" y="157140"/>
                  <a:pt x="219749" y="159788"/>
                  <a:pt x="219645" y="162474"/>
                </a:cubicBezTo>
                <a:cubicBezTo>
                  <a:pt x="219511" y="164875"/>
                  <a:pt x="219730" y="167284"/>
                  <a:pt x="220311" y="169618"/>
                </a:cubicBezTo>
                <a:cubicBezTo>
                  <a:pt x="220949" y="171913"/>
                  <a:pt x="221950" y="174104"/>
                  <a:pt x="223264" y="176095"/>
                </a:cubicBezTo>
                <a:cubicBezTo>
                  <a:pt x="224759" y="178362"/>
                  <a:pt x="226588" y="180381"/>
                  <a:pt x="228693" y="182096"/>
                </a:cubicBezTo>
                <a:cubicBezTo>
                  <a:pt x="230941" y="183858"/>
                  <a:pt x="233541" y="185125"/>
                  <a:pt x="236313" y="185810"/>
                </a:cubicBezTo>
                <a:cubicBezTo>
                  <a:pt x="239418" y="186734"/>
                  <a:pt x="242733" y="186734"/>
                  <a:pt x="245838" y="185810"/>
                </a:cubicBezTo>
                <a:cubicBezTo>
                  <a:pt x="248934" y="185106"/>
                  <a:pt x="251763" y="183553"/>
                  <a:pt x="254030" y="181334"/>
                </a:cubicBezTo>
                <a:cubicBezTo>
                  <a:pt x="255983" y="179295"/>
                  <a:pt x="257535" y="176904"/>
                  <a:pt x="258602" y="174285"/>
                </a:cubicBezTo>
                <a:cubicBezTo>
                  <a:pt x="259545" y="171780"/>
                  <a:pt x="260088" y="169142"/>
                  <a:pt x="260221" y="166475"/>
                </a:cubicBezTo>
                <a:cubicBezTo>
                  <a:pt x="260411" y="163827"/>
                  <a:pt x="260221" y="161160"/>
                  <a:pt x="259649" y="15856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"/>
          <p:cNvSpPr/>
          <p:nvPr/>
        </p:nvSpPr>
        <p:spPr>
          <a:xfrm>
            <a:off x="1913828" y="7057420"/>
            <a:ext cx="362650" cy="383285"/>
          </a:xfrm>
          <a:custGeom>
            <a:rect b="b" l="l" r="r" t="t"/>
            <a:pathLst>
              <a:path extrusionOk="0" h="280795" w="265678">
                <a:moveTo>
                  <a:pt x="202793" y="280774"/>
                </a:moveTo>
                <a:cubicBezTo>
                  <a:pt x="199079" y="276106"/>
                  <a:pt x="195269" y="271249"/>
                  <a:pt x="191459" y="266962"/>
                </a:cubicBezTo>
                <a:cubicBezTo>
                  <a:pt x="187649" y="262676"/>
                  <a:pt x="183934" y="257437"/>
                  <a:pt x="180124" y="253246"/>
                </a:cubicBezTo>
                <a:cubicBezTo>
                  <a:pt x="171819" y="257018"/>
                  <a:pt x="163255" y="260200"/>
                  <a:pt x="154502" y="262771"/>
                </a:cubicBezTo>
                <a:cubicBezTo>
                  <a:pt x="144977" y="265534"/>
                  <a:pt x="135223" y="267448"/>
                  <a:pt x="125356" y="268486"/>
                </a:cubicBezTo>
                <a:cubicBezTo>
                  <a:pt x="115173" y="269629"/>
                  <a:pt x="104905" y="269820"/>
                  <a:pt x="94685" y="269058"/>
                </a:cubicBezTo>
                <a:cubicBezTo>
                  <a:pt x="73006" y="267143"/>
                  <a:pt x="52156" y="259838"/>
                  <a:pt x="34011" y="247817"/>
                </a:cubicBezTo>
                <a:cubicBezTo>
                  <a:pt x="25524" y="242121"/>
                  <a:pt x="18056" y="235035"/>
                  <a:pt x="11913" y="226862"/>
                </a:cubicBezTo>
                <a:cubicBezTo>
                  <a:pt x="6474" y="219614"/>
                  <a:pt x="2702" y="211260"/>
                  <a:pt x="864" y="202383"/>
                </a:cubicBezTo>
                <a:cubicBezTo>
                  <a:pt x="-870" y="193915"/>
                  <a:pt x="-41" y="185133"/>
                  <a:pt x="3245" y="177142"/>
                </a:cubicBezTo>
                <a:cubicBezTo>
                  <a:pt x="6236" y="170074"/>
                  <a:pt x="10494" y="163616"/>
                  <a:pt x="15818" y="158092"/>
                </a:cubicBezTo>
                <a:cubicBezTo>
                  <a:pt x="21409" y="152062"/>
                  <a:pt x="27629" y="146671"/>
                  <a:pt x="34392" y="141994"/>
                </a:cubicBezTo>
                <a:cubicBezTo>
                  <a:pt x="41602" y="137032"/>
                  <a:pt x="49174" y="132641"/>
                  <a:pt x="57061" y="128850"/>
                </a:cubicBezTo>
                <a:cubicBezTo>
                  <a:pt x="65253" y="124849"/>
                  <a:pt x="73444" y="121325"/>
                  <a:pt x="81636" y="118182"/>
                </a:cubicBezTo>
                <a:cubicBezTo>
                  <a:pt x="77816" y="112048"/>
                  <a:pt x="74377" y="105685"/>
                  <a:pt x="71349" y="99132"/>
                </a:cubicBezTo>
                <a:cubicBezTo>
                  <a:pt x="68377" y="92722"/>
                  <a:pt x="65986" y="86064"/>
                  <a:pt x="64205" y="79225"/>
                </a:cubicBezTo>
                <a:cubicBezTo>
                  <a:pt x="62519" y="72757"/>
                  <a:pt x="61652" y="66099"/>
                  <a:pt x="61633" y="59413"/>
                </a:cubicBezTo>
                <a:cubicBezTo>
                  <a:pt x="61614" y="52850"/>
                  <a:pt x="62976" y="46363"/>
                  <a:pt x="65634" y="40363"/>
                </a:cubicBezTo>
                <a:cubicBezTo>
                  <a:pt x="69273" y="32000"/>
                  <a:pt x="74940" y="24665"/>
                  <a:pt x="82112" y="19027"/>
                </a:cubicBezTo>
                <a:cubicBezTo>
                  <a:pt x="89989" y="12750"/>
                  <a:pt x="98971" y="8006"/>
                  <a:pt x="108592" y="5025"/>
                </a:cubicBezTo>
                <a:cubicBezTo>
                  <a:pt x="130499" y="-1862"/>
                  <a:pt x="154025" y="-1700"/>
                  <a:pt x="175838" y="5501"/>
                </a:cubicBezTo>
                <a:cubicBezTo>
                  <a:pt x="195745" y="12035"/>
                  <a:pt x="212757" y="25304"/>
                  <a:pt x="223939" y="43030"/>
                </a:cubicBezTo>
                <a:cubicBezTo>
                  <a:pt x="228797" y="50707"/>
                  <a:pt x="232045" y="59298"/>
                  <a:pt x="233464" y="68271"/>
                </a:cubicBezTo>
                <a:cubicBezTo>
                  <a:pt x="234864" y="76453"/>
                  <a:pt x="233940" y="84873"/>
                  <a:pt x="230797" y="92560"/>
                </a:cubicBezTo>
                <a:cubicBezTo>
                  <a:pt x="228349" y="98617"/>
                  <a:pt x="224758" y="104142"/>
                  <a:pt x="220224" y="108847"/>
                </a:cubicBezTo>
                <a:cubicBezTo>
                  <a:pt x="215548" y="113705"/>
                  <a:pt x="210347" y="118020"/>
                  <a:pt x="204699" y="121706"/>
                </a:cubicBezTo>
                <a:cubicBezTo>
                  <a:pt x="198612" y="125659"/>
                  <a:pt x="192249" y="129164"/>
                  <a:pt x="185649" y="132184"/>
                </a:cubicBezTo>
                <a:lnTo>
                  <a:pt x="165360" y="141709"/>
                </a:lnTo>
                <a:lnTo>
                  <a:pt x="178219" y="157901"/>
                </a:lnTo>
                <a:cubicBezTo>
                  <a:pt x="182315" y="163045"/>
                  <a:pt x="186601" y="168283"/>
                  <a:pt x="191078" y="173427"/>
                </a:cubicBezTo>
                <a:cubicBezTo>
                  <a:pt x="194317" y="170569"/>
                  <a:pt x="197555" y="167617"/>
                  <a:pt x="200603" y="164473"/>
                </a:cubicBezTo>
                <a:cubicBezTo>
                  <a:pt x="203975" y="161340"/>
                  <a:pt x="207156" y="157996"/>
                  <a:pt x="210128" y="154472"/>
                </a:cubicBezTo>
                <a:lnTo>
                  <a:pt x="265659" y="183523"/>
                </a:lnTo>
                <a:cubicBezTo>
                  <a:pt x="260896" y="190543"/>
                  <a:pt x="255543" y="197135"/>
                  <a:pt x="249657" y="203240"/>
                </a:cubicBezTo>
                <a:cubicBezTo>
                  <a:pt x="243465" y="209641"/>
                  <a:pt x="236912" y="215680"/>
                  <a:pt x="230035" y="221338"/>
                </a:cubicBezTo>
                <a:cubicBezTo>
                  <a:pt x="234798" y="227053"/>
                  <a:pt x="239560" y="232482"/>
                  <a:pt x="244132" y="237721"/>
                </a:cubicBezTo>
                <a:cubicBezTo>
                  <a:pt x="248704" y="242960"/>
                  <a:pt x="253657" y="248389"/>
                  <a:pt x="258134" y="254104"/>
                </a:cubicBezTo>
                <a:close/>
                <a:moveTo>
                  <a:pt x="131547" y="201145"/>
                </a:moveTo>
                <a:lnTo>
                  <a:pt x="122879" y="183428"/>
                </a:lnTo>
                <a:lnTo>
                  <a:pt x="114306" y="165712"/>
                </a:lnTo>
                <a:cubicBezTo>
                  <a:pt x="112116" y="167140"/>
                  <a:pt x="109639" y="168855"/>
                  <a:pt x="106877" y="170950"/>
                </a:cubicBezTo>
                <a:cubicBezTo>
                  <a:pt x="104115" y="173046"/>
                  <a:pt x="101353" y="175427"/>
                  <a:pt x="98685" y="177904"/>
                </a:cubicBezTo>
                <a:cubicBezTo>
                  <a:pt x="96095" y="180361"/>
                  <a:pt x="93647" y="182971"/>
                  <a:pt x="91351" y="185714"/>
                </a:cubicBezTo>
                <a:cubicBezTo>
                  <a:pt x="89303" y="188219"/>
                  <a:pt x="87693" y="191048"/>
                  <a:pt x="86589" y="194096"/>
                </a:cubicBezTo>
                <a:cubicBezTo>
                  <a:pt x="85341" y="197811"/>
                  <a:pt x="85551" y="201859"/>
                  <a:pt x="87160" y="205431"/>
                </a:cubicBezTo>
                <a:cubicBezTo>
                  <a:pt x="88636" y="209041"/>
                  <a:pt x="91580" y="211841"/>
                  <a:pt x="95256" y="213146"/>
                </a:cubicBezTo>
                <a:cubicBezTo>
                  <a:pt x="98095" y="214308"/>
                  <a:pt x="101210" y="214603"/>
                  <a:pt x="104210" y="214003"/>
                </a:cubicBezTo>
                <a:cubicBezTo>
                  <a:pt x="107496" y="213460"/>
                  <a:pt x="110697" y="212498"/>
                  <a:pt x="113735" y="211146"/>
                </a:cubicBezTo>
                <a:cubicBezTo>
                  <a:pt x="117031" y="209746"/>
                  <a:pt x="120222" y="208088"/>
                  <a:pt x="123260" y="206193"/>
                </a:cubicBezTo>
                <a:cubicBezTo>
                  <a:pt x="126689" y="204764"/>
                  <a:pt x="129261" y="203050"/>
                  <a:pt x="131547" y="201145"/>
                </a:cubicBezTo>
                <a:close/>
                <a:moveTo>
                  <a:pt x="157836" y="69890"/>
                </a:moveTo>
                <a:cubicBezTo>
                  <a:pt x="159255" y="66051"/>
                  <a:pt x="159255" y="61822"/>
                  <a:pt x="157836" y="57984"/>
                </a:cubicBezTo>
                <a:cubicBezTo>
                  <a:pt x="156436" y="54412"/>
                  <a:pt x="153435" y="51697"/>
                  <a:pt x="149740" y="50650"/>
                </a:cubicBezTo>
                <a:cubicBezTo>
                  <a:pt x="142481" y="47297"/>
                  <a:pt x="133880" y="50459"/>
                  <a:pt x="130518" y="57708"/>
                </a:cubicBezTo>
                <a:cubicBezTo>
                  <a:pt x="130156" y="58508"/>
                  <a:pt x="129861" y="59327"/>
                  <a:pt x="129642" y="60175"/>
                </a:cubicBezTo>
                <a:cubicBezTo>
                  <a:pt x="128651" y="63251"/>
                  <a:pt x="128099" y="66461"/>
                  <a:pt x="128022" y="69700"/>
                </a:cubicBezTo>
                <a:cubicBezTo>
                  <a:pt x="127861" y="72891"/>
                  <a:pt x="128051" y="76081"/>
                  <a:pt x="128594" y="79225"/>
                </a:cubicBezTo>
                <a:cubicBezTo>
                  <a:pt x="129089" y="82444"/>
                  <a:pt x="129794" y="85626"/>
                  <a:pt x="130690" y="88750"/>
                </a:cubicBezTo>
                <a:cubicBezTo>
                  <a:pt x="131642" y="91893"/>
                  <a:pt x="132499" y="94655"/>
                  <a:pt x="133452" y="97132"/>
                </a:cubicBezTo>
                <a:cubicBezTo>
                  <a:pt x="135871" y="95455"/>
                  <a:pt x="138195" y="93645"/>
                  <a:pt x="140405" y="91703"/>
                </a:cubicBezTo>
                <a:cubicBezTo>
                  <a:pt x="142844" y="89607"/>
                  <a:pt x="145158" y="87378"/>
                  <a:pt x="147358" y="85035"/>
                </a:cubicBezTo>
                <a:cubicBezTo>
                  <a:pt x="149521" y="82692"/>
                  <a:pt x="151520" y="80206"/>
                  <a:pt x="153359" y="77605"/>
                </a:cubicBezTo>
                <a:cubicBezTo>
                  <a:pt x="155216" y="75262"/>
                  <a:pt x="156721" y="72662"/>
                  <a:pt x="157836" y="6989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"/>
          <p:cNvSpPr/>
          <p:nvPr/>
        </p:nvSpPr>
        <p:spPr>
          <a:xfrm flipH="1">
            <a:off x="16162201" y="373740"/>
            <a:ext cx="246439" cy="622484"/>
          </a:xfrm>
          <a:custGeom>
            <a:rect b="b" l="l" r="r" t="t"/>
            <a:pathLst>
              <a:path extrusionOk="0" h="397119" w="157218">
                <a:moveTo>
                  <a:pt x="119468" y="375171"/>
                </a:moveTo>
                <a:cubicBezTo>
                  <a:pt x="92226" y="370885"/>
                  <a:pt x="65366" y="375171"/>
                  <a:pt x="38315" y="377076"/>
                </a:cubicBezTo>
                <a:cubicBezTo>
                  <a:pt x="120801" y="310877"/>
                  <a:pt x="165283" y="197625"/>
                  <a:pt x="155187" y="93041"/>
                </a:cubicBezTo>
                <a:cubicBezTo>
                  <a:pt x="152348" y="62542"/>
                  <a:pt x="144328" y="32738"/>
                  <a:pt x="131470" y="4934"/>
                </a:cubicBezTo>
                <a:cubicBezTo>
                  <a:pt x="126326" y="-6210"/>
                  <a:pt x="109848" y="3410"/>
                  <a:pt x="114991" y="14459"/>
                </a:cubicBezTo>
                <a:cubicBezTo>
                  <a:pt x="169093" y="130759"/>
                  <a:pt x="123564" y="288684"/>
                  <a:pt x="22504" y="365456"/>
                </a:cubicBezTo>
                <a:cubicBezTo>
                  <a:pt x="23837" y="355073"/>
                  <a:pt x="24790" y="344691"/>
                  <a:pt x="25551" y="334309"/>
                </a:cubicBezTo>
                <a:cubicBezTo>
                  <a:pt x="26980" y="316116"/>
                  <a:pt x="27932" y="297828"/>
                  <a:pt x="28028" y="279540"/>
                </a:cubicBezTo>
                <a:cubicBezTo>
                  <a:pt x="28028" y="274282"/>
                  <a:pt x="23761" y="270015"/>
                  <a:pt x="18503" y="270015"/>
                </a:cubicBezTo>
                <a:cubicBezTo>
                  <a:pt x="13245" y="270015"/>
                  <a:pt x="8978" y="274282"/>
                  <a:pt x="8978" y="279540"/>
                </a:cubicBezTo>
                <a:cubicBezTo>
                  <a:pt x="8978" y="297352"/>
                  <a:pt x="7930" y="315068"/>
                  <a:pt x="6596" y="332785"/>
                </a:cubicBezTo>
                <a:cubicBezTo>
                  <a:pt x="5740" y="350339"/>
                  <a:pt x="3454" y="367799"/>
                  <a:pt x="-261" y="384982"/>
                </a:cubicBezTo>
                <a:cubicBezTo>
                  <a:pt x="-1680" y="390049"/>
                  <a:pt x="1262" y="395307"/>
                  <a:pt x="6330" y="396726"/>
                </a:cubicBezTo>
                <a:cubicBezTo>
                  <a:pt x="7282" y="397002"/>
                  <a:pt x="8273" y="397117"/>
                  <a:pt x="9264" y="397079"/>
                </a:cubicBezTo>
                <a:cubicBezTo>
                  <a:pt x="28371" y="397269"/>
                  <a:pt x="47459" y="396155"/>
                  <a:pt x="66414" y="393745"/>
                </a:cubicBezTo>
                <a:cubicBezTo>
                  <a:pt x="82473" y="391554"/>
                  <a:pt x="98741" y="391554"/>
                  <a:pt x="114801" y="393745"/>
                </a:cubicBezTo>
                <a:cubicBezTo>
                  <a:pt x="119868" y="395145"/>
                  <a:pt x="125116" y="392164"/>
                  <a:pt x="126516" y="387087"/>
                </a:cubicBezTo>
                <a:cubicBezTo>
                  <a:pt x="126516" y="387087"/>
                  <a:pt x="126516" y="387077"/>
                  <a:pt x="126516" y="387077"/>
                </a:cubicBezTo>
                <a:cubicBezTo>
                  <a:pt x="127964" y="382019"/>
                  <a:pt x="125030" y="376743"/>
                  <a:pt x="119973" y="375304"/>
                </a:cubicBezTo>
                <a:cubicBezTo>
                  <a:pt x="119811" y="375257"/>
                  <a:pt x="119640" y="375209"/>
                  <a:pt x="119468" y="3751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"/>
          <p:cNvSpPr/>
          <p:nvPr/>
        </p:nvSpPr>
        <p:spPr>
          <a:xfrm flipH="1">
            <a:off x="1834496" y="7781867"/>
            <a:ext cx="279614" cy="689485"/>
          </a:xfrm>
          <a:custGeom>
            <a:rect b="b" l="l" r="r" t="t"/>
            <a:pathLst>
              <a:path extrusionOk="0" h="439863" w="178382">
                <a:moveTo>
                  <a:pt x="175932" y="425922"/>
                </a:moveTo>
                <a:cubicBezTo>
                  <a:pt x="135260" y="370115"/>
                  <a:pt x="109076" y="305079"/>
                  <a:pt x="99732" y="236661"/>
                </a:cubicBezTo>
                <a:cubicBezTo>
                  <a:pt x="90207" y="171033"/>
                  <a:pt x="91540" y="104263"/>
                  <a:pt x="91636" y="38160"/>
                </a:cubicBezTo>
                <a:cubicBezTo>
                  <a:pt x="107542" y="71211"/>
                  <a:pt x="122973" y="104835"/>
                  <a:pt x="141070" y="136362"/>
                </a:cubicBezTo>
                <a:cubicBezTo>
                  <a:pt x="143889" y="140801"/>
                  <a:pt x="149776" y="142116"/>
                  <a:pt x="154215" y="139287"/>
                </a:cubicBezTo>
                <a:cubicBezTo>
                  <a:pt x="158396" y="136639"/>
                  <a:pt x="159844" y="131219"/>
                  <a:pt x="157548" y="126837"/>
                </a:cubicBezTo>
                <a:cubicBezTo>
                  <a:pt x="134974" y="87213"/>
                  <a:pt x="116781" y="45494"/>
                  <a:pt x="96493" y="4727"/>
                </a:cubicBezTo>
                <a:cubicBezTo>
                  <a:pt x="93855" y="177"/>
                  <a:pt x="88025" y="-1373"/>
                  <a:pt x="83473" y="1267"/>
                </a:cubicBezTo>
                <a:cubicBezTo>
                  <a:pt x="82044" y="2100"/>
                  <a:pt x="80844" y="3292"/>
                  <a:pt x="80015" y="4727"/>
                </a:cubicBezTo>
                <a:cubicBezTo>
                  <a:pt x="60965" y="41874"/>
                  <a:pt x="31342" y="71402"/>
                  <a:pt x="2196" y="99977"/>
                </a:cubicBezTo>
                <a:cubicBezTo>
                  <a:pt x="-1538" y="103682"/>
                  <a:pt x="-1557" y="109721"/>
                  <a:pt x="2148" y="113455"/>
                </a:cubicBezTo>
                <a:cubicBezTo>
                  <a:pt x="5853" y="117189"/>
                  <a:pt x="11892" y="117208"/>
                  <a:pt x="15626" y="113502"/>
                </a:cubicBezTo>
                <a:cubicBezTo>
                  <a:pt x="36029" y="94014"/>
                  <a:pt x="55116" y="73212"/>
                  <a:pt x="72776" y="51209"/>
                </a:cubicBezTo>
                <a:cubicBezTo>
                  <a:pt x="72776" y="114741"/>
                  <a:pt x="72204" y="178368"/>
                  <a:pt x="81539" y="241709"/>
                </a:cubicBezTo>
                <a:cubicBezTo>
                  <a:pt x="91188" y="311775"/>
                  <a:pt x="118019" y="378364"/>
                  <a:pt x="159644" y="435543"/>
                </a:cubicBezTo>
                <a:cubicBezTo>
                  <a:pt x="166693" y="445639"/>
                  <a:pt x="183266" y="436114"/>
                  <a:pt x="175932" y="42592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"/>
          <p:cNvSpPr/>
          <p:nvPr/>
        </p:nvSpPr>
        <p:spPr>
          <a:xfrm flipH="1" rot="-7158181">
            <a:off x="1526519" y="8834815"/>
            <a:ext cx="603210" cy="807550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5" name="Google Shape;275;p2"/>
          <p:cNvGrpSpPr/>
          <p:nvPr/>
        </p:nvGrpSpPr>
        <p:grpSpPr>
          <a:xfrm>
            <a:off x="463257" y="8579935"/>
            <a:ext cx="852702" cy="1160371"/>
            <a:chOff x="463257" y="8579935"/>
            <a:chExt cx="852702" cy="1160371"/>
          </a:xfrm>
        </p:grpSpPr>
        <p:sp>
          <p:nvSpPr>
            <p:cNvPr id="276" name="Google Shape;276;p2"/>
            <p:cNvSpPr/>
            <p:nvPr/>
          </p:nvSpPr>
          <p:spPr>
            <a:xfrm flipH="1">
              <a:off x="463257" y="8579935"/>
              <a:ext cx="851063" cy="775299"/>
            </a:xfrm>
            <a:custGeom>
              <a:rect b="b" l="l" r="r" t="t"/>
              <a:pathLst>
                <a:path extrusionOk="0" h="611676" w="671450">
                  <a:moveTo>
                    <a:pt x="189058" y="551106"/>
                  </a:moveTo>
                  <a:cubicBezTo>
                    <a:pt x="-190037" y="422518"/>
                    <a:pt x="53613" y="-104786"/>
                    <a:pt x="441566" y="18468"/>
                  </a:cubicBezTo>
                  <a:cubicBezTo>
                    <a:pt x="811422" y="135911"/>
                    <a:pt x="698741" y="700934"/>
                    <a:pt x="352316" y="59949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2"/>
            <p:cNvSpPr/>
            <p:nvPr/>
          </p:nvSpPr>
          <p:spPr>
            <a:xfrm flipH="1">
              <a:off x="938039" y="9544702"/>
              <a:ext cx="321272" cy="185954"/>
            </a:xfrm>
            <a:custGeom>
              <a:rect b="b" l="l" r="r" t="t"/>
              <a:pathLst>
                <a:path extrusionOk="0" h="146709" w="253469">
                  <a:moveTo>
                    <a:pt x="14121" y="-59"/>
                  </a:moveTo>
                  <a:cubicBezTo>
                    <a:pt x="-18930" y="69092"/>
                    <a:pt x="3072" y="99287"/>
                    <a:pt x="84225" y="128433"/>
                  </a:cubicBezTo>
                  <a:cubicBezTo>
                    <a:pt x="165378" y="157580"/>
                    <a:pt x="223480" y="158246"/>
                    <a:pt x="252818" y="81665"/>
                  </a:cubicBezTo>
                </a:path>
              </a:pathLst>
            </a:custGeom>
            <a:solidFill>
              <a:srgbClr val="FFFFFF"/>
            </a:solidFill>
            <a:ln cap="flat" cmpd="sng" w="28575">
              <a:solidFill>
                <a:schemeClr val="accent5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2"/>
            <p:cNvSpPr/>
            <p:nvPr/>
          </p:nvSpPr>
          <p:spPr>
            <a:xfrm flipH="1">
              <a:off x="765708" y="9251547"/>
              <a:ext cx="474645" cy="202843"/>
            </a:xfrm>
            <a:custGeom>
              <a:rect b="b" l="l" r="r" t="t"/>
              <a:pathLst>
                <a:path extrusionOk="0" h="160034" w="374473">
                  <a:moveTo>
                    <a:pt x="199191" y="42041"/>
                  </a:moveTo>
                  <a:cubicBezTo>
                    <a:pt x="107561" y="12418"/>
                    <a:pt x="61079" y="-59"/>
                    <a:pt x="35932" y="-59"/>
                  </a:cubicBezTo>
                  <a:cubicBezTo>
                    <a:pt x="10786" y="-59"/>
                    <a:pt x="6691" y="12609"/>
                    <a:pt x="24" y="33278"/>
                  </a:cubicBezTo>
                  <a:cubicBezTo>
                    <a:pt x="-9501" y="61282"/>
                    <a:pt x="83367" y="88904"/>
                    <a:pt x="175569" y="117384"/>
                  </a:cubicBezTo>
                  <a:cubicBezTo>
                    <a:pt x="267771" y="145864"/>
                    <a:pt x="359021" y="177582"/>
                    <a:pt x="368260" y="148340"/>
                  </a:cubicBezTo>
                  <a:cubicBezTo>
                    <a:pt x="376547" y="122337"/>
                    <a:pt x="377785" y="114050"/>
                    <a:pt x="356354" y="99001"/>
                  </a:cubicBezTo>
                  <a:cubicBezTo>
                    <a:pt x="334922" y="83951"/>
                    <a:pt x="289107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2"/>
            <p:cNvSpPr/>
            <p:nvPr/>
          </p:nvSpPr>
          <p:spPr>
            <a:xfrm flipH="1">
              <a:off x="798066" y="9352725"/>
              <a:ext cx="474568" cy="202799"/>
            </a:xfrm>
            <a:custGeom>
              <a:rect b="b" l="l" r="r" t="t"/>
              <a:pathLst>
                <a:path extrusionOk="0" h="159999" w="374413">
                  <a:moveTo>
                    <a:pt x="199131" y="42042"/>
                  </a:moveTo>
                  <a:cubicBezTo>
                    <a:pt x="107501" y="12419"/>
                    <a:pt x="61019" y="-154"/>
                    <a:pt x="35872" y="-59"/>
                  </a:cubicBezTo>
                  <a:cubicBezTo>
                    <a:pt x="10726" y="37"/>
                    <a:pt x="6631" y="12610"/>
                    <a:pt x="-37" y="33279"/>
                  </a:cubicBezTo>
                  <a:cubicBezTo>
                    <a:pt x="-9085" y="61187"/>
                    <a:pt x="83307" y="88905"/>
                    <a:pt x="175509" y="117385"/>
                  </a:cubicBezTo>
                  <a:cubicBezTo>
                    <a:pt x="267711" y="145864"/>
                    <a:pt x="358960" y="177583"/>
                    <a:pt x="368200" y="148246"/>
                  </a:cubicBezTo>
                  <a:cubicBezTo>
                    <a:pt x="376487" y="122338"/>
                    <a:pt x="377725" y="114051"/>
                    <a:pt x="356294" y="98906"/>
                  </a:cubicBezTo>
                  <a:cubicBezTo>
                    <a:pt x="334862" y="83761"/>
                    <a:pt x="289047" y="68521"/>
                    <a:pt x="199131" y="4175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2"/>
            <p:cNvSpPr/>
            <p:nvPr/>
          </p:nvSpPr>
          <p:spPr>
            <a:xfrm flipH="1">
              <a:off x="830191" y="9453423"/>
              <a:ext cx="474637" cy="202866"/>
            </a:xfrm>
            <a:custGeom>
              <a:rect b="b" l="l" r="r" t="t"/>
              <a:pathLst>
                <a:path extrusionOk="0" h="160052" w="374467">
                  <a:moveTo>
                    <a:pt x="199191" y="42041"/>
                  </a:moveTo>
                  <a:cubicBezTo>
                    <a:pt x="107561" y="12514"/>
                    <a:pt x="61079" y="-59"/>
                    <a:pt x="35933" y="-59"/>
                  </a:cubicBezTo>
                  <a:cubicBezTo>
                    <a:pt x="10787" y="-59"/>
                    <a:pt x="6691" y="12609"/>
                    <a:pt x="24" y="33373"/>
                  </a:cubicBezTo>
                  <a:cubicBezTo>
                    <a:pt x="-9501" y="61282"/>
                    <a:pt x="83367" y="88999"/>
                    <a:pt x="175569" y="117479"/>
                  </a:cubicBezTo>
                  <a:cubicBezTo>
                    <a:pt x="267771" y="145959"/>
                    <a:pt x="358926" y="177582"/>
                    <a:pt x="368260" y="148340"/>
                  </a:cubicBezTo>
                  <a:cubicBezTo>
                    <a:pt x="376547" y="122432"/>
                    <a:pt x="377785" y="114146"/>
                    <a:pt x="356259" y="99001"/>
                  </a:cubicBezTo>
                  <a:cubicBezTo>
                    <a:pt x="334732" y="83856"/>
                    <a:pt x="289584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2"/>
            <p:cNvSpPr/>
            <p:nvPr/>
          </p:nvSpPr>
          <p:spPr>
            <a:xfrm flipH="1">
              <a:off x="722501" y="8947446"/>
              <a:ext cx="593457" cy="792861"/>
            </a:xfrm>
            <a:custGeom>
              <a:rect b="b" l="l" r="r" t="t"/>
              <a:pathLst>
                <a:path extrusionOk="0" h="625531" w="468211">
                  <a:moveTo>
                    <a:pt x="449340" y="112494"/>
                  </a:moveTo>
                  <a:cubicBezTo>
                    <a:pt x="448864" y="113075"/>
                    <a:pt x="448416" y="113675"/>
                    <a:pt x="448007" y="114303"/>
                  </a:cubicBezTo>
                  <a:cubicBezTo>
                    <a:pt x="426004" y="128019"/>
                    <a:pt x="387809" y="134401"/>
                    <a:pt x="366568" y="119161"/>
                  </a:cubicBezTo>
                  <a:cubicBezTo>
                    <a:pt x="368873" y="117694"/>
                    <a:pt x="371102" y="116104"/>
                    <a:pt x="373236" y="114399"/>
                  </a:cubicBezTo>
                  <a:cubicBezTo>
                    <a:pt x="392286" y="98778"/>
                    <a:pt x="407240" y="66774"/>
                    <a:pt x="394762" y="43437"/>
                  </a:cubicBezTo>
                  <a:cubicBezTo>
                    <a:pt x="388199" y="31532"/>
                    <a:pt x="374350" y="25667"/>
                    <a:pt x="361234" y="29245"/>
                  </a:cubicBezTo>
                  <a:cubicBezTo>
                    <a:pt x="348699" y="33360"/>
                    <a:pt x="339193" y="43665"/>
                    <a:pt x="336088" y="56487"/>
                  </a:cubicBezTo>
                  <a:cubicBezTo>
                    <a:pt x="330116" y="74259"/>
                    <a:pt x="330516" y="93558"/>
                    <a:pt x="337231" y="111065"/>
                  </a:cubicBezTo>
                  <a:cubicBezTo>
                    <a:pt x="315619" y="115037"/>
                    <a:pt x="293388" y="108617"/>
                    <a:pt x="277223" y="93729"/>
                  </a:cubicBezTo>
                  <a:cubicBezTo>
                    <a:pt x="285015" y="88613"/>
                    <a:pt x="291854" y="82164"/>
                    <a:pt x="297416" y="74679"/>
                  </a:cubicBezTo>
                  <a:cubicBezTo>
                    <a:pt x="310209" y="58836"/>
                    <a:pt x="312771" y="37049"/>
                    <a:pt x="303989" y="18672"/>
                  </a:cubicBezTo>
                  <a:cubicBezTo>
                    <a:pt x="298312" y="5533"/>
                    <a:pt x="284386" y="-2021"/>
                    <a:pt x="270270" y="384"/>
                  </a:cubicBezTo>
                  <a:cubicBezTo>
                    <a:pt x="238361" y="6671"/>
                    <a:pt x="232837" y="44104"/>
                    <a:pt x="240742" y="70393"/>
                  </a:cubicBezTo>
                  <a:cubicBezTo>
                    <a:pt x="242543" y="76073"/>
                    <a:pt x="244972" y="81536"/>
                    <a:pt x="247982" y="86681"/>
                  </a:cubicBezTo>
                  <a:cubicBezTo>
                    <a:pt x="238780" y="89817"/>
                    <a:pt x="228912" y="90409"/>
                    <a:pt x="219407" y="88395"/>
                  </a:cubicBezTo>
                  <a:cubicBezTo>
                    <a:pt x="193023" y="82109"/>
                    <a:pt x="184831" y="50295"/>
                    <a:pt x="181307" y="27245"/>
                  </a:cubicBezTo>
                  <a:cubicBezTo>
                    <a:pt x="180802" y="22907"/>
                    <a:pt x="176887" y="19797"/>
                    <a:pt x="172544" y="20298"/>
                  </a:cubicBezTo>
                  <a:cubicBezTo>
                    <a:pt x="171648" y="20401"/>
                    <a:pt x="170782" y="20657"/>
                    <a:pt x="169972" y="21054"/>
                  </a:cubicBezTo>
                  <a:cubicBezTo>
                    <a:pt x="164448" y="20006"/>
                    <a:pt x="158542" y="22768"/>
                    <a:pt x="159495" y="29721"/>
                  </a:cubicBezTo>
                  <a:cubicBezTo>
                    <a:pt x="169020" y="102683"/>
                    <a:pt x="177973" y="175644"/>
                    <a:pt x="185784" y="248796"/>
                  </a:cubicBezTo>
                  <a:cubicBezTo>
                    <a:pt x="175592" y="245844"/>
                    <a:pt x="165495" y="242986"/>
                    <a:pt x="155304" y="240319"/>
                  </a:cubicBezTo>
                  <a:cubicBezTo>
                    <a:pt x="136453" y="234576"/>
                    <a:pt x="116975" y="231118"/>
                    <a:pt x="97296" y="230032"/>
                  </a:cubicBezTo>
                  <a:cubicBezTo>
                    <a:pt x="84771" y="228994"/>
                    <a:pt x="72446" y="233604"/>
                    <a:pt x="63673" y="242605"/>
                  </a:cubicBezTo>
                  <a:cubicBezTo>
                    <a:pt x="56053" y="252083"/>
                    <a:pt x="51319" y="263560"/>
                    <a:pt x="50052" y="275657"/>
                  </a:cubicBezTo>
                  <a:cubicBezTo>
                    <a:pt x="49290" y="291183"/>
                    <a:pt x="63197" y="302232"/>
                    <a:pt x="77579" y="310233"/>
                  </a:cubicBezTo>
                  <a:cubicBezTo>
                    <a:pt x="75675" y="310233"/>
                    <a:pt x="73865" y="310233"/>
                    <a:pt x="71960" y="310233"/>
                  </a:cubicBezTo>
                  <a:cubicBezTo>
                    <a:pt x="59434" y="309156"/>
                    <a:pt x="47080" y="313776"/>
                    <a:pt x="38336" y="322806"/>
                  </a:cubicBezTo>
                  <a:cubicBezTo>
                    <a:pt x="30697" y="332274"/>
                    <a:pt x="25964" y="343751"/>
                    <a:pt x="24716" y="355857"/>
                  </a:cubicBezTo>
                  <a:cubicBezTo>
                    <a:pt x="23954" y="371288"/>
                    <a:pt x="37765" y="382432"/>
                    <a:pt x="52243" y="390338"/>
                  </a:cubicBezTo>
                  <a:lnTo>
                    <a:pt x="46623" y="390338"/>
                  </a:lnTo>
                  <a:cubicBezTo>
                    <a:pt x="34098" y="389300"/>
                    <a:pt x="21773" y="393910"/>
                    <a:pt x="13000" y="402911"/>
                  </a:cubicBezTo>
                  <a:cubicBezTo>
                    <a:pt x="5332" y="412398"/>
                    <a:pt x="598" y="423923"/>
                    <a:pt x="-621" y="436058"/>
                  </a:cubicBezTo>
                  <a:cubicBezTo>
                    <a:pt x="-1764" y="458918"/>
                    <a:pt x="29002" y="472253"/>
                    <a:pt x="46528" y="479968"/>
                  </a:cubicBezTo>
                  <a:cubicBezTo>
                    <a:pt x="37079" y="498532"/>
                    <a:pt x="34184" y="519754"/>
                    <a:pt x="38336" y="540166"/>
                  </a:cubicBezTo>
                  <a:cubicBezTo>
                    <a:pt x="44147" y="560835"/>
                    <a:pt x="61863" y="576456"/>
                    <a:pt x="82723" y="587791"/>
                  </a:cubicBezTo>
                  <a:cubicBezTo>
                    <a:pt x="111203" y="602822"/>
                    <a:pt x="141616" y="613852"/>
                    <a:pt x="173115" y="620557"/>
                  </a:cubicBezTo>
                  <a:cubicBezTo>
                    <a:pt x="198099" y="627453"/>
                    <a:pt x="224531" y="627082"/>
                    <a:pt x="249315" y="619509"/>
                  </a:cubicBezTo>
                  <a:cubicBezTo>
                    <a:pt x="277890" y="609127"/>
                    <a:pt x="293511" y="585886"/>
                    <a:pt x="303703" y="562359"/>
                  </a:cubicBezTo>
                  <a:cubicBezTo>
                    <a:pt x="325896" y="568170"/>
                    <a:pt x="355424" y="575790"/>
                    <a:pt x="375235" y="565026"/>
                  </a:cubicBezTo>
                  <a:cubicBezTo>
                    <a:pt x="385809" y="559216"/>
                    <a:pt x="388571" y="547977"/>
                    <a:pt x="391143" y="537023"/>
                  </a:cubicBezTo>
                  <a:cubicBezTo>
                    <a:pt x="394648" y="526012"/>
                    <a:pt x="392809" y="514001"/>
                    <a:pt x="386189" y="504543"/>
                  </a:cubicBezTo>
                  <a:cubicBezTo>
                    <a:pt x="381837" y="499113"/>
                    <a:pt x="376655" y="494389"/>
                    <a:pt x="370854" y="490541"/>
                  </a:cubicBezTo>
                  <a:cubicBezTo>
                    <a:pt x="381055" y="491455"/>
                    <a:pt x="391323" y="489617"/>
                    <a:pt x="400572" y="485207"/>
                  </a:cubicBezTo>
                  <a:cubicBezTo>
                    <a:pt x="411145" y="479492"/>
                    <a:pt x="413907" y="468157"/>
                    <a:pt x="416479" y="457203"/>
                  </a:cubicBezTo>
                  <a:cubicBezTo>
                    <a:pt x="419994" y="446231"/>
                    <a:pt x="418165" y="434239"/>
                    <a:pt x="411526" y="424818"/>
                  </a:cubicBezTo>
                  <a:cubicBezTo>
                    <a:pt x="407202" y="419332"/>
                    <a:pt x="402020" y="414569"/>
                    <a:pt x="396191" y="410721"/>
                  </a:cubicBezTo>
                  <a:cubicBezTo>
                    <a:pt x="406402" y="411712"/>
                    <a:pt x="416679" y="409864"/>
                    <a:pt x="425909" y="405387"/>
                  </a:cubicBezTo>
                  <a:cubicBezTo>
                    <a:pt x="436482" y="399672"/>
                    <a:pt x="439339" y="388433"/>
                    <a:pt x="441816" y="377384"/>
                  </a:cubicBezTo>
                  <a:cubicBezTo>
                    <a:pt x="445330" y="366411"/>
                    <a:pt x="443502" y="354419"/>
                    <a:pt x="436862" y="344999"/>
                  </a:cubicBezTo>
                  <a:cubicBezTo>
                    <a:pt x="423051" y="326901"/>
                    <a:pt x="397715" y="317757"/>
                    <a:pt x="377236" y="310042"/>
                  </a:cubicBezTo>
                  <a:cubicBezTo>
                    <a:pt x="361615" y="304137"/>
                    <a:pt x="345804" y="298898"/>
                    <a:pt x="329611" y="293850"/>
                  </a:cubicBezTo>
                  <a:cubicBezTo>
                    <a:pt x="370378" y="236700"/>
                    <a:pt x="419432" y="185741"/>
                    <a:pt x="461246" y="129162"/>
                  </a:cubicBezTo>
                  <a:cubicBezTo>
                    <a:pt x="462847" y="128000"/>
                    <a:pt x="464047" y="126372"/>
                    <a:pt x="464675" y="124495"/>
                  </a:cubicBezTo>
                  <a:cubicBezTo>
                    <a:pt x="465171" y="123933"/>
                    <a:pt x="465618" y="123324"/>
                    <a:pt x="466009" y="122685"/>
                  </a:cubicBezTo>
                  <a:cubicBezTo>
                    <a:pt x="472677" y="112208"/>
                    <a:pt x="456103" y="102683"/>
                    <a:pt x="449340" y="112494"/>
                  </a:cubicBezTo>
                  <a:close/>
                  <a:moveTo>
                    <a:pt x="351233" y="90777"/>
                  </a:moveTo>
                  <a:cubicBezTo>
                    <a:pt x="350280" y="79251"/>
                    <a:pt x="351233" y="42199"/>
                    <a:pt x="371807" y="47724"/>
                  </a:cubicBezTo>
                  <a:cubicBezTo>
                    <a:pt x="388190" y="52200"/>
                    <a:pt x="376284" y="81252"/>
                    <a:pt x="369901" y="90015"/>
                  </a:cubicBezTo>
                  <a:cubicBezTo>
                    <a:pt x="365701" y="95682"/>
                    <a:pt x="360472" y="100502"/>
                    <a:pt x="354471" y="104207"/>
                  </a:cubicBezTo>
                  <a:cubicBezTo>
                    <a:pt x="352671" y="99940"/>
                    <a:pt x="351576" y="95399"/>
                    <a:pt x="351233" y="90777"/>
                  </a:cubicBezTo>
                  <a:close/>
                  <a:moveTo>
                    <a:pt x="258173" y="32865"/>
                  </a:moveTo>
                  <a:cubicBezTo>
                    <a:pt x="261221" y="25816"/>
                    <a:pt x="269889" y="17148"/>
                    <a:pt x="278462" y="19339"/>
                  </a:cubicBezTo>
                  <a:cubicBezTo>
                    <a:pt x="293035" y="23244"/>
                    <a:pt x="291130" y="46390"/>
                    <a:pt x="286272" y="56391"/>
                  </a:cubicBezTo>
                  <a:cubicBezTo>
                    <a:pt x="281395" y="65824"/>
                    <a:pt x="274014" y="73732"/>
                    <a:pt x="264936" y="79251"/>
                  </a:cubicBezTo>
                  <a:cubicBezTo>
                    <a:pt x="255735" y="65624"/>
                    <a:pt x="253249" y="48550"/>
                    <a:pt x="258173" y="32865"/>
                  </a:cubicBezTo>
                  <a:close/>
                  <a:moveTo>
                    <a:pt x="247029" y="603126"/>
                  </a:moveTo>
                  <a:cubicBezTo>
                    <a:pt x="226665" y="611213"/>
                    <a:pt x="204281" y="612709"/>
                    <a:pt x="183021" y="607413"/>
                  </a:cubicBezTo>
                  <a:cubicBezTo>
                    <a:pt x="155189" y="601964"/>
                    <a:pt x="128148" y="593039"/>
                    <a:pt x="102535" y="580838"/>
                  </a:cubicBezTo>
                  <a:cubicBezTo>
                    <a:pt x="83485" y="571980"/>
                    <a:pt x="63768" y="560073"/>
                    <a:pt x="56148" y="542071"/>
                  </a:cubicBezTo>
                  <a:cubicBezTo>
                    <a:pt x="48528" y="524069"/>
                    <a:pt x="53862" y="503971"/>
                    <a:pt x="61387" y="485588"/>
                  </a:cubicBezTo>
                  <a:cubicBezTo>
                    <a:pt x="95486" y="499399"/>
                    <a:pt x="130824" y="510067"/>
                    <a:pt x="166162" y="520926"/>
                  </a:cubicBezTo>
                  <a:cubicBezTo>
                    <a:pt x="206167" y="533308"/>
                    <a:pt x="246076" y="546548"/>
                    <a:pt x="286653" y="557216"/>
                  </a:cubicBezTo>
                  <a:cubicBezTo>
                    <a:pt x="279481" y="576837"/>
                    <a:pt x="265393" y="593163"/>
                    <a:pt x="247029" y="603126"/>
                  </a:cubicBezTo>
                  <a:close/>
                  <a:moveTo>
                    <a:pt x="367711" y="545976"/>
                  </a:moveTo>
                  <a:cubicBezTo>
                    <a:pt x="363806" y="551025"/>
                    <a:pt x="354566" y="550358"/>
                    <a:pt x="348661" y="550263"/>
                  </a:cubicBezTo>
                  <a:cubicBezTo>
                    <a:pt x="335183" y="549491"/>
                    <a:pt x="321810" y="547386"/>
                    <a:pt x="308751" y="543976"/>
                  </a:cubicBezTo>
                  <a:cubicBezTo>
                    <a:pt x="273509" y="535785"/>
                    <a:pt x="238933" y="524355"/>
                    <a:pt x="203976" y="513591"/>
                  </a:cubicBezTo>
                  <a:cubicBezTo>
                    <a:pt x="165876" y="501876"/>
                    <a:pt x="128348" y="490731"/>
                    <a:pt x="91105" y="477587"/>
                  </a:cubicBezTo>
                  <a:cubicBezTo>
                    <a:pt x="82342" y="474444"/>
                    <a:pt x="73674" y="471110"/>
                    <a:pt x="65101" y="468062"/>
                  </a:cubicBezTo>
                  <a:cubicBezTo>
                    <a:pt x="63206" y="466138"/>
                    <a:pt x="60653" y="465014"/>
                    <a:pt x="57958" y="464919"/>
                  </a:cubicBezTo>
                  <a:cubicBezTo>
                    <a:pt x="54433" y="463395"/>
                    <a:pt x="50814" y="461966"/>
                    <a:pt x="47290" y="460347"/>
                  </a:cubicBezTo>
                  <a:cubicBezTo>
                    <a:pt x="37032" y="456375"/>
                    <a:pt x="27697" y="450345"/>
                    <a:pt x="19858" y="442630"/>
                  </a:cubicBezTo>
                  <a:cubicBezTo>
                    <a:pt x="14619" y="436153"/>
                    <a:pt x="19191" y="428438"/>
                    <a:pt x="22525" y="421580"/>
                  </a:cubicBezTo>
                  <a:cubicBezTo>
                    <a:pt x="26935" y="412674"/>
                    <a:pt x="36774" y="407835"/>
                    <a:pt x="46528" y="409769"/>
                  </a:cubicBezTo>
                  <a:cubicBezTo>
                    <a:pt x="65416" y="411140"/>
                    <a:pt x="84075" y="414693"/>
                    <a:pt x="102154" y="420342"/>
                  </a:cubicBezTo>
                  <a:cubicBezTo>
                    <a:pt x="136730" y="429867"/>
                    <a:pt x="170734" y="440535"/>
                    <a:pt x="204834" y="451488"/>
                  </a:cubicBezTo>
                  <a:cubicBezTo>
                    <a:pt x="235695" y="461013"/>
                    <a:pt x="266555" y="469681"/>
                    <a:pt x="297036" y="480063"/>
                  </a:cubicBezTo>
                  <a:cubicBezTo>
                    <a:pt x="315419" y="485674"/>
                    <a:pt x="333269" y="492913"/>
                    <a:pt x="350375" y="501685"/>
                  </a:cubicBezTo>
                  <a:cubicBezTo>
                    <a:pt x="358100" y="505200"/>
                    <a:pt x="364891" y="510486"/>
                    <a:pt x="370187" y="517116"/>
                  </a:cubicBezTo>
                  <a:cubicBezTo>
                    <a:pt x="373731" y="526622"/>
                    <a:pt x="372826" y="537213"/>
                    <a:pt x="367711" y="545976"/>
                  </a:cubicBezTo>
                  <a:close/>
                  <a:moveTo>
                    <a:pt x="393048" y="466157"/>
                  </a:moveTo>
                  <a:cubicBezTo>
                    <a:pt x="389142" y="471205"/>
                    <a:pt x="379998" y="470634"/>
                    <a:pt x="373998" y="470443"/>
                  </a:cubicBezTo>
                  <a:cubicBezTo>
                    <a:pt x="360510" y="469738"/>
                    <a:pt x="347137" y="467633"/>
                    <a:pt x="334088" y="464157"/>
                  </a:cubicBezTo>
                  <a:cubicBezTo>
                    <a:pt x="298750" y="455965"/>
                    <a:pt x="264174" y="444630"/>
                    <a:pt x="229313" y="433867"/>
                  </a:cubicBezTo>
                  <a:cubicBezTo>
                    <a:pt x="191213" y="422056"/>
                    <a:pt x="153684" y="410912"/>
                    <a:pt x="116441" y="397767"/>
                  </a:cubicBezTo>
                  <a:cubicBezTo>
                    <a:pt x="101525" y="392691"/>
                    <a:pt x="86904" y="386814"/>
                    <a:pt x="72627" y="380146"/>
                  </a:cubicBezTo>
                  <a:cubicBezTo>
                    <a:pt x="62368" y="376174"/>
                    <a:pt x="53034" y="370145"/>
                    <a:pt x="45195" y="362430"/>
                  </a:cubicBezTo>
                  <a:cubicBezTo>
                    <a:pt x="39956" y="356048"/>
                    <a:pt x="44528" y="348333"/>
                    <a:pt x="47861" y="341475"/>
                  </a:cubicBezTo>
                  <a:cubicBezTo>
                    <a:pt x="52243" y="332531"/>
                    <a:pt x="62092" y="327644"/>
                    <a:pt x="71864" y="329568"/>
                  </a:cubicBezTo>
                  <a:cubicBezTo>
                    <a:pt x="90753" y="330940"/>
                    <a:pt x="109412" y="334493"/>
                    <a:pt x="127491" y="340141"/>
                  </a:cubicBezTo>
                  <a:cubicBezTo>
                    <a:pt x="162066" y="349666"/>
                    <a:pt x="196166" y="360334"/>
                    <a:pt x="230170" y="371288"/>
                  </a:cubicBezTo>
                  <a:cubicBezTo>
                    <a:pt x="261031" y="380813"/>
                    <a:pt x="291892" y="389576"/>
                    <a:pt x="322372" y="399863"/>
                  </a:cubicBezTo>
                  <a:cubicBezTo>
                    <a:pt x="340784" y="405521"/>
                    <a:pt x="358662" y="412788"/>
                    <a:pt x="375807" y="421580"/>
                  </a:cubicBezTo>
                  <a:cubicBezTo>
                    <a:pt x="383541" y="425076"/>
                    <a:pt x="390333" y="430372"/>
                    <a:pt x="395619" y="437010"/>
                  </a:cubicBezTo>
                  <a:cubicBezTo>
                    <a:pt x="399134" y="446497"/>
                    <a:pt x="398191" y="457060"/>
                    <a:pt x="393048" y="465776"/>
                  </a:cubicBezTo>
                  <a:close/>
                  <a:moveTo>
                    <a:pt x="401811" y="341760"/>
                  </a:moveTo>
                  <a:cubicBezTo>
                    <a:pt x="409545" y="345256"/>
                    <a:pt x="416336" y="350552"/>
                    <a:pt x="421623" y="357191"/>
                  </a:cubicBezTo>
                  <a:cubicBezTo>
                    <a:pt x="425061" y="366925"/>
                    <a:pt x="423870" y="377689"/>
                    <a:pt x="418384" y="386433"/>
                  </a:cubicBezTo>
                  <a:cubicBezTo>
                    <a:pt x="414479" y="391386"/>
                    <a:pt x="405335" y="390814"/>
                    <a:pt x="399334" y="390624"/>
                  </a:cubicBezTo>
                  <a:cubicBezTo>
                    <a:pt x="385856" y="389947"/>
                    <a:pt x="372473" y="387871"/>
                    <a:pt x="359424" y="384432"/>
                  </a:cubicBezTo>
                  <a:cubicBezTo>
                    <a:pt x="324086" y="376146"/>
                    <a:pt x="289510" y="364811"/>
                    <a:pt x="254649" y="354048"/>
                  </a:cubicBezTo>
                  <a:cubicBezTo>
                    <a:pt x="216549" y="342237"/>
                    <a:pt x="179021" y="331188"/>
                    <a:pt x="141778" y="317948"/>
                  </a:cubicBezTo>
                  <a:cubicBezTo>
                    <a:pt x="126890" y="312890"/>
                    <a:pt x="112298" y="307004"/>
                    <a:pt x="98058" y="300327"/>
                  </a:cubicBezTo>
                  <a:cubicBezTo>
                    <a:pt x="87762" y="296383"/>
                    <a:pt x="78389" y="290354"/>
                    <a:pt x="70531" y="282610"/>
                  </a:cubicBezTo>
                  <a:cubicBezTo>
                    <a:pt x="65292" y="276228"/>
                    <a:pt x="69959" y="268513"/>
                    <a:pt x="73198" y="261655"/>
                  </a:cubicBezTo>
                  <a:cubicBezTo>
                    <a:pt x="78056" y="251368"/>
                    <a:pt x="86343" y="249463"/>
                    <a:pt x="97296" y="249749"/>
                  </a:cubicBezTo>
                  <a:cubicBezTo>
                    <a:pt x="116156" y="251168"/>
                    <a:pt x="134787" y="254740"/>
                    <a:pt x="152827" y="260417"/>
                  </a:cubicBezTo>
                  <a:cubicBezTo>
                    <a:pt x="187403" y="269942"/>
                    <a:pt x="221502" y="280515"/>
                    <a:pt x="255507" y="291468"/>
                  </a:cubicBezTo>
                  <a:cubicBezTo>
                    <a:pt x="286368" y="300993"/>
                    <a:pt x="317229" y="309756"/>
                    <a:pt x="347709" y="320043"/>
                  </a:cubicBezTo>
                  <a:cubicBezTo>
                    <a:pt x="366301" y="325558"/>
                    <a:pt x="384370" y="332693"/>
                    <a:pt x="401715" y="341379"/>
                  </a:cubicBezTo>
                  <a:close/>
                  <a:moveTo>
                    <a:pt x="261221" y="273180"/>
                  </a:moveTo>
                  <a:cubicBezTo>
                    <a:pt x="242171" y="267084"/>
                    <a:pt x="223693" y="261084"/>
                    <a:pt x="204738" y="255273"/>
                  </a:cubicBezTo>
                  <a:cubicBezTo>
                    <a:pt x="198928" y="199933"/>
                    <a:pt x="192261" y="144593"/>
                    <a:pt x="185688" y="89348"/>
                  </a:cubicBezTo>
                  <a:cubicBezTo>
                    <a:pt x="192661" y="97646"/>
                    <a:pt x="201890" y="103731"/>
                    <a:pt x="212263" y="106874"/>
                  </a:cubicBezTo>
                  <a:cubicBezTo>
                    <a:pt x="228103" y="110989"/>
                    <a:pt x="244857" y="109712"/>
                    <a:pt x="259888" y="103254"/>
                  </a:cubicBezTo>
                  <a:cubicBezTo>
                    <a:pt x="282320" y="127391"/>
                    <a:pt x="316305" y="137078"/>
                    <a:pt x="348089" y="128400"/>
                  </a:cubicBezTo>
                  <a:cubicBezTo>
                    <a:pt x="352147" y="132801"/>
                    <a:pt x="356957" y="136440"/>
                    <a:pt x="362282" y="139164"/>
                  </a:cubicBezTo>
                  <a:cubicBezTo>
                    <a:pt x="381761" y="148555"/>
                    <a:pt x="403963" y="150651"/>
                    <a:pt x="424861" y="145069"/>
                  </a:cubicBezTo>
                  <a:cubicBezTo>
                    <a:pt x="386761" y="192694"/>
                    <a:pt x="345423" y="237652"/>
                    <a:pt x="310561" y="287944"/>
                  </a:cubicBezTo>
                  <a:cubicBezTo>
                    <a:pt x="293701" y="282324"/>
                    <a:pt x="277890" y="277562"/>
                    <a:pt x="261221" y="27279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2" name="Google Shape;282;p2"/>
          <p:cNvSpPr/>
          <p:nvPr/>
        </p:nvSpPr>
        <p:spPr>
          <a:xfrm flipH="1">
            <a:off x="1870818" y="6429968"/>
            <a:ext cx="53" cy="1151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"/>
          <p:cNvSpPr/>
          <p:nvPr/>
        </p:nvSpPr>
        <p:spPr>
          <a:xfrm flipH="1">
            <a:off x="1870813" y="6387160"/>
            <a:ext cx="16252" cy="11899"/>
          </a:xfrm>
          <a:custGeom>
            <a:rect b="b" l="l" r="r" t="t"/>
            <a:pathLst>
              <a:path extrusionOk="0" h="7880" w="10763">
                <a:moveTo>
                  <a:pt x="10118" y="250"/>
                </a:moveTo>
                <a:cubicBezTo>
                  <a:pt x="5250" y="-17"/>
                  <a:pt x="821" y="3041"/>
                  <a:pt x="-646" y="7679"/>
                </a:cubicBezTo>
                <a:cubicBezTo>
                  <a:pt x="-531" y="3212"/>
                  <a:pt x="3193" y="-322"/>
                  <a:pt x="7660" y="-198"/>
                </a:cubicBezTo>
                <a:cubicBezTo>
                  <a:pt x="8498" y="-179"/>
                  <a:pt x="9327" y="-26"/>
                  <a:pt x="10118" y="2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"/>
          <p:cNvSpPr/>
          <p:nvPr/>
        </p:nvSpPr>
        <p:spPr>
          <a:xfrm flipH="1">
            <a:off x="1870818" y="6429971"/>
            <a:ext cx="53" cy="1151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"/>
          <p:cNvSpPr/>
          <p:nvPr/>
        </p:nvSpPr>
        <p:spPr>
          <a:xfrm flipH="1">
            <a:off x="1864488" y="6388128"/>
            <a:ext cx="7047" cy="2445"/>
          </a:xfrm>
          <a:custGeom>
            <a:rect b="b" l="l" r="r" t="t"/>
            <a:pathLst>
              <a:path extrusionOk="0" h="1619" w="4667">
                <a:moveTo>
                  <a:pt x="4021" y="1418"/>
                </a:moveTo>
                <a:lnTo>
                  <a:pt x="-74" y="-201"/>
                </a:lnTo>
                <a:lnTo>
                  <a:pt x="-646" y="-201"/>
                </a:lnTo>
                <a:cubicBezTo>
                  <a:pt x="1049" y="-192"/>
                  <a:pt x="2688" y="380"/>
                  <a:pt x="4021" y="141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"/>
          <p:cNvSpPr/>
          <p:nvPr/>
        </p:nvSpPr>
        <p:spPr>
          <a:xfrm flipH="1">
            <a:off x="1870818" y="6429971"/>
            <a:ext cx="53" cy="1151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7" name="Google Shape;287;p2"/>
          <p:cNvGrpSpPr/>
          <p:nvPr/>
        </p:nvGrpSpPr>
        <p:grpSpPr>
          <a:xfrm>
            <a:off x="670708" y="6388106"/>
            <a:ext cx="1217512" cy="1791581"/>
            <a:chOff x="670708" y="6388106"/>
            <a:chExt cx="1217512" cy="1791581"/>
          </a:xfrm>
        </p:grpSpPr>
        <p:sp>
          <p:nvSpPr>
            <p:cNvPr id="288" name="Google Shape;288;p2"/>
            <p:cNvSpPr/>
            <p:nvPr/>
          </p:nvSpPr>
          <p:spPr>
            <a:xfrm flipH="1">
              <a:off x="670708" y="7275593"/>
              <a:ext cx="653708" cy="904094"/>
            </a:xfrm>
            <a:custGeom>
              <a:rect b="b" l="l" r="r" t="t"/>
              <a:pathLst>
                <a:path extrusionOk="0" h="598738" w="432919">
                  <a:moveTo>
                    <a:pt x="-646" y="46853"/>
                  </a:moveTo>
                  <a:cubicBezTo>
                    <a:pt x="41550" y="163438"/>
                    <a:pt x="233098" y="699696"/>
                    <a:pt x="399404" y="581681"/>
                  </a:cubicBezTo>
                  <a:cubicBezTo>
                    <a:pt x="545327" y="477954"/>
                    <a:pt x="163089" y="84762"/>
                    <a:pt x="78412" y="-20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2"/>
            <p:cNvSpPr/>
            <p:nvPr/>
          </p:nvSpPr>
          <p:spPr>
            <a:xfrm flipH="1">
              <a:off x="1098357" y="6950052"/>
              <a:ext cx="430817" cy="503496"/>
            </a:xfrm>
            <a:custGeom>
              <a:rect b="b" l="l" r="r" t="t"/>
              <a:pathLst>
                <a:path extrusionOk="0" h="333441" w="285309">
                  <a:moveTo>
                    <a:pt x="-646" y="51901"/>
                  </a:moveTo>
                  <a:cubicBezTo>
                    <a:pt x="72125" y="319744"/>
                    <a:pt x="67934" y="386038"/>
                    <a:pt x="206237" y="294312"/>
                  </a:cubicBezTo>
                  <a:cubicBezTo>
                    <a:pt x="354351" y="202777"/>
                    <a:pt x="281294" y="181155"/>
                    <a:pt x="82412" y="-2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2"/>
            <p:cNvSpPr/>
            <p:nvPr/>
          </p:nvSpPr>
          <p:spPr>
            <a:xfrm flipH="1">
              <a:off x="1120911" y="7187397"/>
              <a:ext cx="317828" cy="211010"/>
            </a:xfrm>
            <a:custGeom>
              <a:rect b="b" l="l" r="r" t="t"/>
              <a:pathLst>
                <a:path extrusionOk="0" h="139742" w="210482">
                  <a:moveTo>
                    <a:pt x="10886" y="139280"/>
                  </a:moveTo>
                  <a:cubicBezTo>
                    <a:pt x="55624" y="132156"/>
                    <a:pt x="98573" y="116468"/>
                    <a:pt x="137377" y="93084"/>
                  </a:cubicBezTo>
                  <a:cubicBezTo>
                    <a:pt x="167838" y="73710"/>
                    <a:pt x="192489" y="46459"/>
                    <a:pt x="208720" y="14217"/>
                  </a:cubicBezTo>
                  <a:cubicBezTo>
                    <a:pt x="214244" y="3263"/>
                    <a:pt x="197766" y="-6357"/>
                    <a:pt x="192241" y="4692"/>
                  </a:cubicBezTo>
                  <a:cubicBezTo>
                    <a:pt x="177316" y="34972"/>
                    <a:pt x="154228" y="60480"/>
                    <a:pt x="125566" y="78320"/>
                  </a:cubicBezTo>
                  <a:cubicBezTo>
                    <a:pt x="88800" y="99866"/>
                    <a:pt x="48319" y="114344"/>
                    <a:pt x="6219" y="120992"/>
                  </a:cubicBezTo>
                  <a:cubicBezTo>
                    <a:pt x="-5783" y="123088"/>
                    <a:pt x="-735" y="141471"/>
                    <a:pt x="11266" y="1393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2"/>
            <p:cNvSpPr/>
            <p:nvPr/>
          </p:nvSpPr>
          <p:spPr>
            <a:xfrm flipH="1">
              <a:off x="1327260" y="6447941"/>
              <a:ext cx="512210" cy="626114"/>
            </a:xfrm>
            <a:custGeom>
              <a:rect b="b" l="l" r="r" t="t"/>
              <a:pathLst>
                <a:path extrusionOk="0" h="414645" w="339212">
                  <a:moveTo>
                    <a:pt x="335777" y="284406"/>
                  </a:moveTo>
                  <a:cubicBezTo>
                    <a:pt x="323014" y="332031"/>
                    <a:pt x="275770" y="362225"/>
                    <a:pt x="235574" y="385371"/>
                  </a:cubicBezTo>
                  <a:cubicBezTo>
                    <a:pt x="202808" y="404421"/>
                    <a:pt x="164232" y="422233"/>
                    <a:pt x="125656" y="410898"/>
                  </a:cubicBezTo>
                  <a:cubicBezTo>
                    <a:pt x="94509" y="401373"/>
                    <a:pt x="73268" y="374894"/>
                    <a:pt x="58505" y="347366"/>
                  </a:cubicBezTo>
                  <a:cubicBezTo>
                    <a:pt x="40216" y="310743"/>
                    <a:pt x="27205" y="271719"/>
                    <a:pt x="19833" y="231447"/>
                  </a:cubicBezTo>
                  <a:cubicBezTo>
                    <a:pt x="10584" y="185356"/>
                    <a:pt x="3755" y="138807"/>
                    <a:pt x="-646" y="92001"/>
                  </a:cubicBezTo>
                  <a:cubicBezTo>
                    <a:pt x="1831" y="102478"/>
                    <a:pt x="4307" y="112861"/>
                    <a:pt x="6974" y="123338"/>
                  </a:cubicBezTo>
                  <a:cubicBezTo>
                    <a:pt x="15452" y="157247"/>
                    <a:pt x="22500" y="194204"/>
                    <a:pt x="43360" y="223065"/>
                  </a:cubicBezTo>
                  <a:cubicBezTo>
                    <a:pt x="50408" y="232590"/>
                    <a:pt x="66982" y="223065"/>
                    <a:pt x="59838" y="213540"/>
                  </a:cubicBezTo>
                  <a:cubicBezTo>
                    <a:pt x="39169" y="184965"/>
                    <a:pt x="32501" y="147722"/>
                    <a:pt x="24214" y="114099"/>
                  </a:cubicBezTo>
                  <a:cubicBezTo>
                    <a:pt x="21833" y="104574"/>
                    <a:pt x="19547" y="95049"/>
                    <a:pt x="17261" y="84953"/>
                  </a:cubicBezTo>
                  <a:cubicBezTo>
                    <a:pt x="19166" y="88096"/>
                    <a:pt x="21166" y="91144"/>
                    <a:pt x="23167" y="94478"/>
                  </a:cubicBezTo>
                  <a:cubicBezTo>
                    <a:pt x="32654" y="108365"/>
                    <a:pt x="43027" y="121633"/>
                    <a:pt x="54218" y="134197"/>
                  </a:cubicBezTo>
                  <a:cubicBezTo>
                    <a:pt x="66525" y="146789"/>
                    <a:pt x="76012" y="161848"/>
                    <a:pt x="82031" y="178393"/>
                  </a:cubicBezTo>
                  <a:cubicBezTo>
                    <a:pt x="83422" y="183470"/>
                    <a:pt x="88670" y="186451"/>
                    <a:pt x="93747" y="185060"/>
                  </a:cubicBezTo>
                  <a:cubicBezTo>
                    <a:pt x="98824" y="183670"/>
                    <a:pt x="101805" y="178421"/>
                    <a:pt x="100414" y="173345"/>
                  </a:cubicBezTo>
                  <a:cubicBezTo>
                    <a:pt x="90889" y="140102"/>
                    <a:pt x="62314" y="118004"/>
                    <a:pt x="43264" y="90191"/>
                  </a:cubicBezTo>
                  <a:cubicBezTo>
                    <a:pt x="28691" y="69503"/>
                    <a:pt x="16699" y="47110"/>
                    <a:pt x="7546" y="23516"/>
                  </a:cubicBezTo>
                  <a:cubicBezTo>
                    <a:pt x="25024" y="47738"/>
                    <a:pt x="44389" y="70541"/>
                    <a:pt x="65458" y="91715"/>
                  </a:cubicBezTo>
                  <a:cubicBezTo>
                    <a:pt x="97557" y="121910"/>
                    <a:pt x="128704" y="151913"/>
                    <a:pt x="146516" y="192966"/>
                  </a:cubicBezTo>
                  <a:cubicBezTo>
                    <a:pt x="151373" y="204206"/>
                    <a:pt x="167852" y="194490"/>
                    <a:pt x="162994" y="183441"/>
                  </a:cubicBezTo>
                  <a:cubicBezTo>
                    <a:pt x="145182" y="142484"/>
                    <a:pt x="113940" y="110575"/>
                    <a:pt x="81555" y="80762"/>
                  </a:cubicBezTo>
                  <a:cubicBezTo>
                    <a:pt x="66753" y="66693"/>
                    <a:pt x="53085" y="51472"/>
                    <a:pt x="40693" y="35232"/>
                  </a:cubicBezTo>
                  <a:cubicBezTo>
                    <a:pt x="58695" y="47138"/>
                    <a:pt x="77935" y="57235"/>
                    <a:pt x="96700" y="67617"/>
                  </a:cubicBezTo>
                  <a:cubicBezTo>
                    <a:pt x="133943" y="88382"/>
                    <a:pt x="172900" y="112670"/>
                    <a:pt x="185282" y="155914"/>
                  </a:cubicBezTo>
                  <a:cubicBezTo>
                    <a:pt x="186673" y="160991"/>
                    <a:pt x="191921" y="163972"/>
                    <a:pt x="196998" y="162581"/>
                  </a:cubicBezTo>
                  <a:cubicBezTo>
                    <a:pt x="202075" y="161191"/>
                    <a:pt x="205056" y="155942"/>
                    <a:pt x="203666" y="150866"/>
                  </a:cubicBezTo>
                  <a:cubicBezTo>
                    <a:pt x="190521" y="106670"/>
                    <a:pt x="154802" y="78952"/>
                    <a:pt x="116416" y="56949"/>
                  </a:cubicBezTo>
                  <a:cubicBezTo>
                    <a:pt x="85937" y="39423"/>
                    <a:pt x="50980" y="24183"/>
                    <a:pt x="24977" y="-201"/>
                  </a:cubicBezTo>
                  <a:cubicBezTo>
                    <a:pt x="88337" y="26783"/>
                    <a:pt x="149106" y="59492"/>
                    <a:pt x="206523" y="97526"/>
                  </a:cubicBezTo>
                  <a:cubicBezTo>
                    <a:pt x="245118" y="121690"/>
                    <a:pt x="279513" y="151999"/>
                    <a:pt x="308345" y="187251"/>
                  </a:cubicBezTo>
                  <a:cubicBezTo>
                    <a:pt x="329396" y="214588"/>
                    <a:pt x="345207" y="249164"/>
                    <a:pt x="335777" y="2844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2"/>
            <p:cNvSpPr/>
            <p:nvPr/>
          </p:nvSpPr>
          <p:spPr>
            <a:xfrm flipH="1">
              <a:off x="1298565" y="6388106"/>
              <a:ext cx="589655" cy="714653"/>
            </a:xfrm>
            <a:custGeom>
              <a:rect b="b" l="l" r="r" t="t"/>
              <a:pathLst>
                <a:path extrusionOk="0" h="473280" w="390500">
                  <a:moveTo>
                    <a:pt x="287683" y="148786"/>
                  </a:moveTo>
                  <a:cubicBezTo>
                    <a:pt x="211483" y="89350"/>
                    <a:pt x="122710" y="45440"/>
                    <a:pt x="33556" y="8769"/>
                  </a:cubicBezTo>
                  <a:lnTo>
                    <a:pt x="15078" y="1434"/>
                  </a:lnTo>
                  <a:lnTo>
                    <a:pt x="10982" y="-185"/>
                  </a:lnTo>
                  <a:lnTo>
                    <a:pt x="10411" y="-185"/>
                  </a:lnTo>
                  <a:cubicBezTo>
                    <a:pt x="5543" y="-452"/>
                    <a:pt x="1114" y="2606"/>
                    <a:pt x="-353" y="7245"/>
                  </a:cubicBezTo>
                  <a:cubicBezTo>
                    <a:pt x="-743" y="8711"/>
                    <a:pt x="-743" y="10254"/>
                    <a:pt x="-353" y="11721"/>
                  </a:cubicBezTo>
                  <a:cubicBezTo>
                    <a:pt x="12030" y="93732"/>
                    <a:pt x="14887" y="176790"/>
                    <a:pt x="30508" y="258514"/>
                  </a:cubicBezTo>
                  <a:cubicBezTo>
                    <a:pt x="37871" y="302072"/>
                    <a:pt x="50663" y="344544"/>
                    <a:pt x="68608" y="384911"/>
                  </a:cubicBezTo>
                  <a:cubicBezTo>
                    <a:pt x="83658" y="416629"/>
                    <a:pt x="105756" y="448347"/>
                    <a:pt x="138522" y="463492"/>
                  </a:cubicBezTo>
                  <a:cubicBezTo>
                    <a:pt x="174812" y="480351"/>
                    <a:pt x="214722" y="473017"/>
                    <a:pt x="249774" y="456634"/>
                  </a:cubicBezTo>
                  <a:cubicBezTo>
                    <a:pt x="296446" y="435203"/>
                    <a:pt x="348262" y="403199"/>
                    <a:pt x="374742" y="357669"/>
                  </a:cubicBezTo>
                  <a:cubicBezTo>
                    <a:pt x="421985" y="275850"/>
                    <a:pt x="348833" y="196506"/>
                    <a:pt x="287683" y="148786"/>
                  </a:cubicBezTo>
                  <a:close/>
                  <a:moveTo>
                    <a:pt x="11458" y="28200"/>
                  </a:moveTo>
                  <a:cubicBezTo>
                    <a:pt x="11410" y="27952"/>
                    <a:pt x="11410" y="27685"/>
                    <a:pt x="11458" y="27438"/>
                  </a:cubicBezTo>
                  <a:lnTo>
                    <a:pt x="11458" y="27438"/>
                  </a:lnTo>
                  <a:cubicBezTo>
                    <a:pt x="11173" y="27609"/>
                    <a:pt x="10972" y="27876"/>
                    <a:pt x="10887" y="28200"/>
                  </a:cubicBezTo>
                  <a:close/>
                  <a:moveTo>
                    <a:pt x="368455" y="324046"/>
                  </a:moveTo>
                  <a:cubicBezTo>
                    <a:pt x="355692" y="371671"/>
                    <a:pt x="308448" y="401865"/>
                    <a:pt x="268252" y="425011"/>
                  </a:cubicBezTo>
                  <a:cubicBezTo>
                    <a:pt x="235486" y="444061"/>
                    <a:pt x="196910" y="461873"/>
                    <a:pt x="158333" y="450538"/>
                  </a:cubicBezTo>
                  <a:cubicBezTo>
                    <a:pt x="127187" y="441013"/>
                    <a:pt x="105946" y="414534"/>
                    <a:pt x="91182" y="387006"/>
                  </a:cubicBezTo>
                  <a:cubicBezTo>
                    <a:pt x="72895" y="350383"/>
                    <a:pt x="59883" y="311359"/>
                    <a:pt x="52511" y="271087"/>
                  </a:cubicBezTo>
                  <a:cubicBezTo>
                    <a:pt x="43262" y="224996"/>
                    <a:pt x="36433" y="178447"/>
                    <a:pt x="32032" y="131641"/>
                  </a:cubicBezTo>
                  <a:cubicBezTo>
                    <a:pt x="34508" y="142119"/>
                    <a:pt x="36985" y="152501"/>
                    <a:pt x="39652" y="162978"/>
                  </a:cubicBezTo>
                  <a:cubicBezTo>
                    <a:pt x="48129" y="196887"/>
                    <a:pt x="55178" y="233844"/>
                    <a:pt x="76038" y="262705"/>
                  </a:cubicBezTo>
                  <a:cubicBezTo>
                    <a:pt x="83086" y="272230"/>
                    <a:pt x="99660" y="262705"/>
                    <a:pt x="92516" y="253180"/>
                  </a:cubicBezTo>
                  <a:cubicBezTo>
                    <a:pt x="71847" y="224605"/>
                    <a:pt x="65179" y="187362"/>
                    <a:pt x="56893" y="153739"/>
                  </a:cubicBezTo>
                  <a:cubicBezTo>
                    <a:pt x="54511" y="144214"/>
                    <a:pt x="52225" y="134689"/>
                    <a:pt x="49939" y="124593"/>
                  </a:cubicBezTo>
                  <a:cubicBezTo>
                    <a:pt x="51844" y="127736"/>
                    <a:pt x="53845" y="130784"/>
                    <a:pt x="55844" y="134118"/>
                  </a:cubicBezTo>
                  <a:cubicBezTo>
                    <a:pt x="65332" y="148005"/>
                    <a:pt x="75704" y="161273"/>
                    <a:pt x="86896" y="173837"/>
                  </a:cubicBezTo>
                  <a:cubicBezTo>
                    <a:pt x="99202" y="186429"/>
                    <a:pt x="108689" y="201488"/>
                    <a:pt x="114709" y="218033"/>
                  </a:cubicBezTo>
                  <a:cubicBezTo>
                    <a:pt x="116100" y="223110"/>
                    <a:pt x="121348" y="226091"/>
                    <a:pt x="126425" y="224700"/>
                  </a:cubicBezTo>
                  <a:cubicBezTo>
                    <a:pt x="131502" y="223310"/>
                    <a:pt x="134483" y="218061"/>
                    <a:pt x="133093" y="212985"/>
                  </a:cubicBezTo>
                  <a:cubicBezTo>
                    <a:pt x="123568" y="179742"/>
                    <a:pt x="94993" y="157644"/>
                    <a:pt x="75943" y="129831"/>
                  </a:cubicBezTo>
                  <a:cubicBezTo>
                    <a:pt x="61369" y="109143"/>
                    <a:pt x="49377" y="86750"/>
                    <a:pt x="40224" y="63156"/>
                  </a:cubicBezTo>
                  <a:cubicBezTo>
                    <a:pt x="57702" y="87378"/>
                    <a:pt x="77066" y="110181"/>
                    <a:pt x="98135" y="131355"/>
                  </a:cubicBezTo>
                  <a:cubicBezTo>
                    <a:pt x="130235" y="161550"/>
                    <a:pt x="161382" y="191553"/>
                    <a:pt x="179193" y="232606"/>
                  </a:cubicBezTo>
                  <a:cubicBezTo>
                    <a:pt x="184051" y="243846"/>
                    <a:pt x="200529" y="234130"/>
                    <a:pt x="195672" y="223081"/>
                  </a:cubicBezTo>
                  <a:cubicBezTo>
                    <a:pt x="177860" y="182124"/>
                    <a:pt x="146618" y="150215"/>
                    <a:pt x="114233" y="120402"/>
                  </a:cubicBezTo>
                  <a:cubicBezTo>
                    <a:pt x="99431" y="106333"/>
                    <a:pt x="85763" y="91112"/>
                    <a:pt x="73371" y="74872"/>
                  </a:cubicBezTo>
                  <a:cubicBezTo>
                    <a:pt x="91373" y="86778"/>
                    <a:pt x="110613" y="96875"/>
                    <a:pt x="129378" y="107257"/>
                  </a:cubicBezTo>
                  <a:cubicBezTo>
                    <a:pt x="166620" y="128022"/>
                    <a:pt x="205578" y="152310"/>
                    <a:pt x="217960" y="195554"/>
                  </a:cubicBezTo>
                  <a:cubicBezTo>
                    <a:pt x="219351" y="200631"/>
                    <a:pt x="224599" y="203612"/>
                    <a:pt x="229676" y="202221"/>
                  </a:cubicBezTo>
                  <a:cubicBezTo>
                    <a:pt x="234753" y="200831"/>
                    <a:pt x="237734" y="195582"/>
                    <a:pt x="236343" y="190506"/>
                  </a:cubicBezTo>
                  <a:cubicBezTo>
                    <a:pt x="223199" y="146310"/>
                    <a:pt x="187480" y="118592"/>
                    <a:pt x="149095" y="96589"/>
                  </a:cubicBezTo>
                  <a:cubicBezTo>
                    <a:pt x="118614" y="79063"/>
                    <a:pt x="83658" y="63823"/>
                    <a:pt x="57654" y="39439"/>
                  </a:cubicBezTo>
                  <a:cubicBezTo>
                    <a:pt x="121015" y="66423"/>
                    <a:pt x="181784" y="99132"/>
                    <a:pt x="239201" y="137166"/>
                  </a:cubicBezTo>
                  <a:cubicBezTo>
                    <a:pt x="277796" y="161330"/>
                    <a:pt x="312191" y="191639"/>
                    <a:pt x="341023" y="226891"/>
                  </a:cubicBezTo>
                  <a:cubicBezTo>
                    <a:pt x="361693" y="254228"/>
                    <a:pt x="377504" y="288804"/>
                    <a:pt x="368074" y="32404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3" name="Google Shape;293;p2"/>
          <p:cNvGrpSpPr/>
          <p:nvPr/>
        </p:nvGrpSpPr>
        <p:grpSpPr>
          <a:xfrm>
            <a:off x="16777734" y="278593"/>
            <a:ext cx="1162052" cy="1192488"/>
            <a:chOff x="16777734" y="278593"/>
            <a:chExt cx="1162052" cy="1192488"/>
          </a:xfrm>
        </p:grpSpPr>
        <p:sp>
          <p:nvSpPr>
            <p:cNvPr id="294" name="Google Shape;294;p2"/>
            <p:cNvSpPr/>
            <p:nvPr/>
          </p:nvSpPr>
          <p:spPr>
            <a:xfrm flipH="1">
              <a:off x="16777734" y="278593"/>
              <a:ext cx="1140572" cy="1192488"/>
            </a:xfrm>
            <a:custGeom>
              <a:rect b="b" l="l" r="r" t="t"/>
              <a:pathLst>
                <a:path extrusionOk="0" h="910296" w="870666">
                  <a:moveTo>
                    <a:pt x="863246" y="257516"/>
                  </a:moveTo>
                  <a:cubicBezTo>
                    <a:pt x="851531" y="236951"/>
                    <a:pt x="832794" y="221292"/>
                    <a:pt x="810478" y="213415"/>
                  </a:cubicBezTo>
                  <a:cubicBezTo>
                    <a:pt x="759138" y="192460"/>
                    <a:pt x="699035" y="197413"/>
                    <a:pt x="645600" y="205795"/>
                  </a:cubicBezTo>
                  <a:lnTo>
                    <a:pt x="636741" y="207224"/>
                  </a:lnTo>
                  <a:cubicBezTo>
                    <a:pt x="639332" y="172258"/>
                    <a:pt x="637932" y="137101"/>
                    <a:pt x="632551" y="102449"/>
                  </a:cubicBezTo>
                  <a:cubicBezTo>
                    <a:pt x="627598" y="73398"/>
                    <a:pt x="617691" y="42156"/>
                    <a:pt x="595499" y="21582"/>
                  </a:cubicBezTo>
                  <a:cubicBezTo>
                    <a:pt x="585916" y="12771"/>
                    <a:pt x="574343" y="6399"/>
                    <a:pt x="561780" y="3008"/>
                  </a:cubicBezTo>
                  <a:cubicBezTo>
                    <a:pt x="519965" y="-10422"/>
                    <a:pt x="480151" y="18629"/>
                    <a:pt x="452719" y="47204"/>
                  </a:cubicBezTo>
                  <a:cubicBezTo>
                    <a:pt x="416295" y="87409"/>
                    <a:pt x="386139" y="132881"/>
                    <a:pt x="363279" y="182078"/>
                  </a:cubicBezTo>
                  <a:cubicBezTo>
                    <a:pt x="353754" y="174744"/>
                    <a:pt x="343371" y="167600"/>
                    <a:pt x="333275" y="160647"/>
                  </a:cubicBezTo>
                  <a:cubicBezTo>
                    <a:pt x="301176" y="137568"/>
                    <a:pt x="266457" y="118384"/>
                    <a:pt x="229834" y="103497"/>
                  </a:cubicBezTo>
                  <a:cubicBezTo>
                    <a:pt x="201259" y="92829"/>
                    <a:pt x="169255" y="85114"/>
                    <a:pt x="139537" y="93972"/>
                  </a:cubicBezTo>
                  <a:cubicBezTo>
                    <a:pt x="126678" y="97791"/>
                    <a:pt x="114962" y="104725"/>
                    <a:pt x="105437" y="114165"/>
                  </a:cubicBezTo>
                  <a:cubicBezTo>
                    <a:pt x="73433" y="143311"/>
                    <a:pt x="78100" y="191508"/>
                    <a:pt x="88864" y="229322"/>
                  </a:cubicBezTo>
                  <a:cubicBezTo>
                    <a:pt x="105818" y="288949"/>
                    <a:pt x="139346" y="343622"/>
                    <a:pt x="174589" y="394771"/>
                  </a:cubicBezTo>
                  <a:cubicBezTo>
                    <a:pt x="175636" y="396295"/>
                    <a:pt x="176684" y="397819"/>
                    <a:pt x="177827" y="399248"/>
                  </a:cubicBezTo>
                  <a:cubicBezTo>
                    <a:pt x="134107" y="427242"/>
                    <a:pt x="93740" y="460160"/>
                    <a:pt x="57526" y="497356"/>
                  </a:cubicBezTo>
                  <a:cubicBezTo>
                    <a:pt x="28951" y="527455"/>
                    <a:pt x="-4386" y="568984"/>
                    <a:pt x="-290" y="613465"/>
                  </a:cubicBezTo>
                  <a:cubicBezTo>
                    <a:pt x="577" y="622657"/>
                    <a:pt x="3158" y="631610"/>
                    <a:pt x="7330" y="639850"/>
                  </a:cubicBezTo>
                  <a:cubicBezTo>
                    <a:pt x="35429" y="702619"/>
                    <a:pt x="122201" y="697476"/>
                    <a:pt x="178304" y="689665"/>
                  </a:cubicBezTo>
                  <a:cubicBezTo>
                    <a:pt x="195544" y="687284"/>
                    <a:pt x="212593" y="684141"/>
                    <a:pt x="229643" y="680140"/>
                  </a:cubicBezTo>
                  <a:cubicBezTo>
                    <a:pt x="227357" y="734242"/>
                    <a:pt x="230214" y="791202"/>
                    <a:pt x="251456" y="841017"/>
                  </a:cubicBezTo>
                  <a:cubicBezTo>
                    <a:pt x="268981" y="882356"/>
                    <a:pt x="306986" y="921885"/>
                    <a:pt x="355659" y="906550"/>
                  </a:cubicBezTo>
                  <a:cubicBezTo>
                    <a:pt x="381434" y="896891"/>
                    <a:pt x="404113" y="880432"/>
                    <a:pt x="421286" y="858925"/>
                  </a:cubicBezTo>
                  <a:cubicBezTo>
                    <a:pt x="448480" y="826454"/>
                    <a:pt x="471464" y="790678"/>
                    <a:pt x="489676" y="752435"/>
                  </a:cubicBezTo>
                  <a:cubicBezTo>
                    <a:pt x="494152" y="743482"/>
                    <a:pt x="498534" y="734528"/>
                    <a:pt x="502630" y="725479"/>
                  </a:cubicBezTo>
                  <a:cubicBezTo>
                    <a:pt x="551779" y="758817"/>
                    <a:pt x="607405" y="791011"/>
                    <a:pt x="666460" y="801108"/>
                  </a:cubicBezTo>
                  <a:cubicBezTo>
                    <a:pt x="710275" y="808537"/>
                    <a:pt x="765996" y="801584"/>
                    <a:pt x="783141" y="753483"/>
                  </a:cubicBezTo>
                  <a:cubicBezTo>
                    <a:pt x="792095" y="728527"/>
                    <a:pt x="787618" y="699952"/>
                    <a:pt x="780379" y="675092"/>
                  </a:cubicBezTo>
                  <a:cubicBezTo>
                    <a:pt x="768053" y="636516"/>
                    <a:pt x="750499" y="599826"/>
                    <a:pt x="728182" y="566031"/>
                  </a:cubicBezTo>
                  <a:cubicBezTo>
                    <a:pt x="712561" y="541075"/>
                    <a:pt x="695701" y="516882"/>
                    <a:pt x="677889" y="493355"/>
                  </a:cubicBezTo>
                  <a:lnTo>
                    <a:pt x="691415" y="484973"/>
                  </a:lnTo>
                  <a:cubicBezTo>
                    <a:pt x="732316" y="460046"/>
                    <a:pt x="770606" y="431071"/>
                    <a:pt x="805715" y="398486"/>
                  </a:cubicBezTo>
                  <a:cubicBezTo>
                    <a:pt x="829794" y="377283"/>
                    <a:pt x="849254" y="351337"/>
                    <a:pt x="862865" y="322286"/>
                  </a:cubicBezTo>
                  <a:cubicBezTo>
                    <a:pt x="872285" y="301750"/>
                    <a:pt x="872428" y="278157"/>
                    <a:pt x="863246" y="257516"/>
                  </a:cubicBezTo>
                  <a:close/>
                  <a:moveTo>
                    <a:pt x="438717" y="93876"/>
                  </a:moveTo>
                  <a:cubicBezTo>
                    <a:pt x="461196" y="63492"/>
                    <a:pt x="495867" y="22725"/>
                    <a:pt x="534824" y="19200"/>
                  </a:cubicBezTo>
                  <a:cubicBezTo>
                    <a:pt x="542225" y="18457"/>
                    <a:pt x="549702" y="19334"/>
                    <a:pt x="556732" y="21772"/>
                  </a:cubicBezTo>
                  <a:cubicBezTo>
                    <a:pt x="615691" y="37965"/>
                    <a:pt x="618835" y="122451"/>
                    <a:pt x="618740" y="171505"/>
                  </a:cubicBezTo>
                  <a:cubicBezTo>
                    <a:pt x="618740" y="184555"/>
                    <a:pt x="618263" y="197699"/>
                    <a:pt x="617501" y="210748"/>
                  </a:cubicBezTo>
                  <a:cubicBezTo>
                    <a:pt x="562494" y="222140"/>
                    <a:pt x="508525" y="238075"/>
                    <a:pt x="456148" y="258373"/>
                  </a:cubicBezTo>
                  <a:cubicBezTo>
                    <a:pt x="431097" y="235894"/>
                    <a:pt x="405284" y="214273"/>
                    <a:pt x="378614" y="193889"/>
                  </a:cubicBezTo>
                  <a:cubicBezTo>
                    <a:pt x="395645" y="158837"/>
                    <a:pt x="415762" y="125366"/>
                    <a:pt x="438717" y="93876"/>
                  </a:cubicBezTo>
                  <a:close/>
                  <a:moveTo>
                    <a:pt x="269553" y="516501"/>
                  </a:moveTo>
                  <a:cubicBezTo>
                    <a:pt x="287527" y="536884"/>
                    <a:pt x="306062" y="556725"/>
                    <a:pt x="325179" y="576032"/>
                  </a:cubicBezTo>
                  <a:cubicBezTo>
                    <a:pt x="339657" y="590605"/>
                    <a:pt x="354325" y="604607"/>
                    <a:pt x="369470" y="618990"/>
                  </a:cubicBezTo>
                  <a:cubicBezTo>
                    <a:pt x="330198" y="633535"/>
                    <a:pt x="290203" y="646022"/>
                    <a:pt x="249646" y="656423"/>
                  </a:cubicBezTo>
                  <a:cubicBezTo>
                    <a:pt x="252989" y="609369"/>
                    <a:pt x="259638" y="562611"/>
                    <a:pt x="269553" y="516501"/>
                  </a:cubicBezTo>
                  <a:close/>
                  <a:moveTo>
                    <a:pt x="259171" y="475353"/>
                  </a:moveTo>
                  <a:cubicBezTo>
                    <a:pt x="246474" y="459989"/>
                    <a:pt x="233996" y="444368"/>
                    <a:pt x="221738" y="428490"/>
                  </a:cubicBezTo>
                  <a:cubicBezTo>
                    <a:pt x="215927" y="420870"/>
                    <a:pt x="210117" y="413059"/>
                    <a:pt x="204402" y="405249"/>
                  </a:cubicBezTo>
                  <a:cubicBezTo>
                    <a:pt x="233358" y="386199"/>
                    <a:pt x="263200" y="368482"/>
                    <a:pt x="293937" y="352099"/>
                  </a:cubicBezTo>
                  <a:cubicBezTo>
                    <a:pt x="284983" y="379217"/>
                    <a:pt x="276859" y="406554"/>
                    <a:pt x="269553" y="434109"/>
                  </a:cubicBezTo>
                  <a:cubicBezTo>
                    <a:pt x="265838" y="447730"/>
                    <a:pt x="262409" y="461542"/>
                    <a:pt x="259171" y="475353"/>
                  </a:cubicBezTo>
                  <a:close/>
                  <a:moveTo>
                    <a:pt x="274601" y="493546"/>
                  </a:moveTo>
                  <a:cubicBezTo>
                    <a:pt x="274601" y="491259"/>
                    <a:pt x="275553" y="488878"/>
                    <a:pt x="276125" y="486592"/>
                  </a:cubicBezTo>
                  <a:cubicBezTo>
                    <a:pt x="287555" y="436719"/>
                    <a:pt x="301671" y="387494"/>
                    <a:pt x="318416" y="339145"/>
                  </a:cubicBezTo>
                  <a:cubicBezTo>
                    <a:pt x="361688" y="316819"/>
                    <a:pt x="406208" y="297007"/>
                    <a:pt x="451766" y="279805"/>
                  </a:cubicBezTo>
                  <a:cubicBezTo>
                    <a:pt x="461291" y="288377"/>
                    <a:pt x="470816" y="297045"/>
                    <a:pt x="480341" y="305808"/>
                  </a:cubicBezTo>
                  <a:cubicBezTo>
                    <a:pt x="516917" y="340288"/>
                    <a:pt x="552541" y="376102"/>
                    <a:pt x="586354" y="413535"/>
                  </a:cubicBezTo>
                  <a:cubicBezTo>
                    <a:pt x="576829" y="456589"/>
                    <a:pt x="565114" y="499260"/>
                    <a:pt x="552065" y="541742"/>
                  </a:cubicBezTo>
                  <a:cubicBezTo>
                    <a:pt x="525109" y="554886"/>
                    <a:pt x="497772" y="567269"/>
                    <a:pt x="470435" y="579080"/>
                  </a:cubicBezTo>
                  <a:cubicBezTo>
                    <a:pt x="443099" y="590891"/>
                    <a:pt x="417381" y="601368"/>
                    <a:pt x="390425" y="611560"/>
                  </a:cubicBezTo>
                  <a:lnTo>
                    <a:pt x="373661" y="596987"/>
                  </a:lnTo>
                  <a:cubicBezTo>
                    <a:pt x="339371" y="564031"/>
                    <a:pt x="305843" y="529550"/>
                    <a:pt x="274601" y="493546"/>
                  </a:cubicBezTo>
                  <a:close/>
                  <a:moveTo>
                    <a:pt x="592450" y="465447"/>
                  </a:moveTo>
                  <a:cubicBezTo>
                    <a:pt x="595403" y="454017"/>
                    <a:pt x="598261" y="442587"/>
                    <a:pt x="601023" y="431061"/>
                  </a:cubicBezTo>
                  <a:cubicBezTo>
                    <a:pt x="617720" y="450111"/>
                    <a:pt x="633855" y="469514"/>
                    <a:pt x="649410" y="489259"/>
                  </a:cubicBezTo>
                  <a:cubicBezTo>
                    <a:pt x="625026" y="503613"/>
                    <a:pt x="600166" y="517167"/>
                    <a:pt x="574829" y="529931"/>
                  </a:cubicBezTo>
                  <a:cubicBezTo>
                    <a:pt x="581049" y="508528"/>
                    <a:pt x="586926" y="487040"/>
                    <a:pt x="592450" y="465447"/>
                  </a:cubicBezTo>
                  <a:close/>
                  <a:moveTo>
                    <a:pt x="590545" y="390771"/>
                  </a:moveTo>
                  <a:cubicBezTo>
                    <a:pt x="569972" y="368482"/>
                    <a:pt x="548826" y="346765"/>
                    <a:pt x="527395" y="325525"/>
                  </a:cubicBezTo>
                  <a:cubicBezTo>
                    <a:pt x="509107" y="307522"/>
                    <a:pt x="490533" y="289710"/>
                    <a:pt x="471483" y="272375"/>
                  </a:cubicBezTo>
                  <a:cubicBezTo>
                    <a:pt x="510516" y="258211"/>
                    <a:pt x="550293" y="246191"/>
                    <a:pt x="590641" y="236371"/>
                  </a:cubicBezTo>
                  <a:cubicBezTo>
                    <a:pt x="599118" y="234275"/>
                    <a:pt x="607595" y="232370"/>
                    <a:pt x="616263" y="230465"/>
                  </a:cubicBezTo>
                  <a:cubicBezTo>
                    <a:pt x="611320" y="284424"/>
                    <a:pt x="602728" y="337974"/>
                    <a:pt x="590545" y="390771"/>
                  </a:cubicBezTo>
                  <a:close/>
                  <a:moveTo>
                    <a:pt x="370232" y="211225"/>
                  </a:moveTo>
                  <a:cubicBezTo>
                    <a:pt x="392902" y="228750"/>
                    <a:pt x="414809" y="247229"/>
                    <a:pt x="436240" y="266184"/>
                  </a:cubicBezTo>
                  <a:lnTo>
                    <a:pt x="430239" y="268565"/>
                  </a:lnTo>
                  <a:cubicBezTo>
                    <a:pt x="395378" y="282472"/>
                    <a:pt x="361059" y="297740"/>
                    <a:pt x="327274" y="314380"/>
                  </a:cubicBezTo>
                  <a:cubicBezTo>
                    <a:pt x="332990" y="298664"/>
                    <a:pt x="339085" y="283138"/>
                    <a:pt x="345372" y="267708"/>
                  </a:cubicBezTo>
                  <a:cubicBezTo>
                    <a:pt x="353182" y="248753"/>
                    <a:pt x="361374" y="229798"/>
                    <a:pt x="370232" y="211225"/>
                  </a:cubicBezTo>
                  <a:close/>
                  <a:moveTo>
                    <a:pt x="121630" y="264946"/>
                  </a:moveTo>
                  <a:cubicBezTo>
                    <a:pt x="106866" y="230465"/>
                    <a:pt x="89340" y="181697"/>
                    <a:pt x="105723" y="146169"/>
                  </a:cubicBezTo>
                  <a:cubicBezTo>
                    <a:pt x="108781" y="139339"/>
                    <a:pt x="113305" y="133262"/>
                    <a:pt x="118962" y="128357"/>
                  </a:cubicBezTo>
                  <a:cubicBezTo>
                    <a:pt x="163825" y="84161"/>
                    <a:pt x="241549" y="126928"/>
                    <a:pt x="284602" y="152455"/>
                  </a:cubicBezTo>
                  <a:cubicBezTo>
                    <a:pt x="308891" y="166895"/>
                    <a:pt x="332390" y="182640"/>
                    <a:pt x="354992" y="199604"/>
                  </a:cubicBezTo>
                  <a:cubicBezTo>
                    <a:pt x="353278" y="202938"/>
                    <a:pt x="351753" y="206176"/>
                    <a:pt x="350230" y="209129"/>
                  </a:cubicBezTo>
                  <a:cubicBezTo>
                    <a:pt x="332370" y="247410"/>
                    <a:pt x="316473" y="286577"/>
                    <a:pt x="302605" y="326477"/>
                  </a:cubicBezTo>
                  <a:cubicBezTo>
                    <a:pt x="273963" y="341146"/>
                    <a:pt x="245864" y="357024"/>
                    <a:pt x="218308" y="374102"/>
                  </a:cubicBezTo>
                  <a:cubicBezTo>
                    <a:pt x="209926" y="379150"/>
                    <a:pt x="201545" y="384389"/>
                    <a:pt x="193257" y="389628"/>
                  </a:cubicBezTo>
                  <a:cubicBezTo>
                    <a:pt x="165121" y="350661"/>
                    <a:pt x="141118" y="308875"/>
                    <a:pt x="121630" y="264946"/>
                  </a:cubicBezTo>
                  <a:close/>
                  <a:moveTo>
                    <a:pt x="128678" y="675568"/>
                  </a:moveTo>
                  <a:cubicBezTo>
                    <a:pt x="100770" y="676235"/>
                    <a:pt x="69338" y="674140"/>
                    <a:pt x="45525" y="657852"/>
                  </a:cubicBezTo>
                  <a:cubicBezTo>
                    <a:pt x="35771" y="651146"/>
                    <a:pt x="28142" y="641793"/>
                    <a:pt x="23522" y="630896"/>
                  </a:cubicBezTo>
                  <a:cubicBezTo>
                    <a:pt x="7615" y="598987"/>
                    <a:pt x="30095" y="560316"/>
                    <a:pt x="51335" y="533550"/>
                  </a:cubicBezTo>
                  <a:cubicBezTo>
                    <a:pt x="88578" y="486688"/>
                    <a:pt x="138012" y="449350"/>
                    <a:pt x="187447" y="416298"/>
                  </a:cubicBezTo>
                  <a:lnTo>
                    <a:pt x="188590" y="415536"/>
                  </a:lnTo>
                  <a:cubicBezTo>
                    <a:pt x="209098" y="444044"/>
                    <a:pt x="230881" y="471666"/>
                    <a:pt x="253932" y="498403"/>
                  </a:cubicBezTo>
                  <a:cubicBezTo>
                    <a:pt x="241873" y="551943"/>
                    <a:pt x="234005" y="606331"/>
                    <a:pt x="230405" y="661090"/>
                  </a:cubicBezTo>
                  <a:cubicBezTo>
                    <a:pt x="197087" y="669425"/>
                    <a:pt x="162996" y="674273"/>
                    <a:pt x="128678" y="675568"/>
                  </a:cubicBezTo>
                  <a:close/>
                  <a:moveTo>
                    <a:pt x="440050" y="801775"/>
                  </a:moveTo>
                  <a:cubicBezTo>
                    <a:pt x="423849" y="829673"/>
                    <a:pt x="402627" y="854343"/>
                    <a:pt x="377471" y="874546"/>
                  </a:cubicBezTo>
                  <a:cubicBezTo>
                    <a:pt x="361945" y="886071"/>
                    <a:pt x="342133" y="895405"/>
                    <a:pt x="322702" y="890833"/>
                  </a:cubicBezTo>
                  <a:cubicBezTo>
                    <a:pt x="303509" y="884728"/>
                    <a:pt x="287517" y="871269"/>
                    <a:pt x="278221" y="853400"/>
                  </a:cubicBezTo>
                  <a:cubicBezTo>
                    <a:pt x="250884" y="808537"/>
                    <a:pt x="247550" y="750530"/>
                    <a:pt x="248026" y="699381"/>
                  </a:cubicBezTo>
                  <a:cubicBezTo>
                    <a:pt x="248026" y="691761"/>
                    <a:pt x="248026" y="684236"/>
                    <a:pt x="248598" y="676711"/>
                  </a:cubicBezTo>
                  <a:cubicBezTo>
                    <a:pt x="294994" y="665072"/>
                    <a:pt x="340638" y="650622"/>
                    <a:pt x="385282" y="633468"/>
                  </a:cubicBezTo>
                  <a:cubicBezTo>
                    <a:pt x="417400" y="662652"/>
                    <a:pt x="451242" y="689884"/>
                    <a:pt x="486628" y="715002"/>
                  </a:cubicBezTo>
                  <a:cubicBezTo>
                    <a:pt x="473188" y="744996"/>
                    <a:pt x="457624" y="774000"/>
                    <a:pt x="440050" y="801775"/>
                  </a:cubicBezTo>
                  <a:close/>
                  <a:moveTo>
                    <a:pt x="494438" y="697000"/>
                  </a:moveTo>
                  <a:cubicBezTo>
                    <a:pt x="463405" y="674816"/>
                    <a:pt x="433640" y="650899"/>
                    <a:pt x="405284" y="625372"/>
                  </a:cubicBezTo>
                  <a:lnTo>
                    <a:pt x="425954" y="617275"/>
                  </a:lnTo>
                  <a:cubicBezTo>
                    <a:pt x="465577" y="601559"/>
                    <a:pt x="504820" y="584509"/>
                    <a:pt x="543396" y="566031"/>
                  </a:cubicBezTo>
                  <a:cubicBezTo>
                    <a:pt x="531966" y="601654"/>
                    <a:pt x="519270" y="636801"/>
                    <a:pt x="505296" y="671473"/>
                  </a:cubicBezTo>
                  <a:cubicBezTo>
                    <a:pt x="501772" y="680426"/>
                    <a:pt x="498153" y="688903"/>
                    <a:pt x="494438" y="697381"/>
                  </a:cubicBezTo>
                  <a:close/>
                  <a:moveTo>
                    <a:pt x="742088" y="630991"/>
                  </a:moveTo>
                  <a:cubicBezTo>
                    <a:pt x="756842" y="658176"/>
                    <a:pt x="765853" y="688094"/>
                    <a:pt x="768568" y="718907"/>
                  </a:cubicBezTo>
                  <a:cubicBezTo>
                    <a:pt x="770749" y="738357"/>
                    <a:pt x="763319" y="757655"/>
                    <a:pt x="748660" y="770628"/>
                  </a:cubicBezTo>
                  <a:cubicBezTo>
                    <a:pt x="731791" y="781762"/>
                    <a:pt x="711637" y="786830"/>
                    <a:pt x="691510" y="785010"/>
                  </a:cubicBezTo>
                  <a:cubicBezTo>
                    <a:pt x="638266" y="783010"/>
                    <a:pt x="586735" y="755769"/>
                    <a:pt x="542349" y="728623"/>
                  </a:cubicBezTo>
                  <a:cubicBezTo>
                    <a:pt x="531586" y="722050"/>
                    <a:pt x="521013" y="715192"/>
                    <a:pt x="510535" y="708144"/>
                  </a:cubicBezTo>
                  <a:cubicBezTo>
                    <a:pt x="532691" y="658109"/>
                    <a:pt x="551779" y="606769"/>
                    <a:pt x="567685" y="554410"/>
                  </a:cubicBezTo>
                  <a:cubicBezTo>
                    <a:pt x="599404" y="538599"/>
                    <a:pt x="630646" y="521835"/>
                    <a:pt x="661126" y="503833"/>
                  </a:cubicBezTo>
                  <a:lnTo>
                    <a:pt x="669413" y="514786"/>
                  </a:lnTo>
                  <a:cubicBezTo>
                    <a:pt x="697282" y="551258"/>
                    <a:pt x="721609" y="590291"/>
                    <a:pt x="742088" y="631372"/>
                  </a:cubicBezTo>
                  <a:close/>
                  <a:moveTo>
                    <a:pt x="821622" y="353909"/>
                  </a:moveTo>
                  <a:cubicBezTo>
                    <a:pt x="796362" y="383922"/>
                    <a:pt x="767253" y="410478"/>
                    <a:pt x="735039" y="432871"/>
                  </a:cubicBezTo>
                  <a:cubicBezTo>
                    <a:pt x="712751" y="449130"/>
                    <a:pt x="689767" y="464428"/>
                    <a:pt x="666079" y="478782"/>
                  </a:cubicBezTo>
                  <a:cubicBezTo>
                    <a:pt x="647029" y="454398"/>
                    <a:pt x="626931" y="430681"/>
                    <a:pt x="606357" y="407630"/>
                  </a:cubicBezTo>
                  <a:cubicBezTo>
                    <a:pt x="620216" y="348070"/>
                    <a:pt x="629760" y="287586"/>
                    <a:pt x="634932" y="226655"/>
                  </a:cubicBezTo>
                  <a:cubicBezTo>
                    <a:pt x="677289" y="217483"/>
                    <a:pt x="720886" y="215482"/>
                    <a:pt x="763900" y="220750"/>
                  </a:cubicBezTo>
                  <a:cubicBezTo>
                    <a:pt x="800286" y="226274"/>
                    <a:pt x="852102" y="245038"/>
                    <a:pt x="850959" y="289615"/>
                  </a:cubicBezTo>
                  <a:cubicBezTo>
                    <a:pt x="850673" y="313618"/>
                    <a:pt x="836100" y="336192"/>
                    <a:pt x="821622" y="3542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2"/>
            <p:cNvSpPr/>
            <p:nvPr/>
          </p:nvSpPr>
          <p:spPr>
            <a:xfrm flipH="1">
              <a:off x="17266222" y="300089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3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2"/>
            <p:cNvSpPr/>
            <p:nvPr/>
          </p:nvSpPr>
          <p:spPr>
            <a:xfrm flipH="1">
              <a:off x="17776581" y="864485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53" y="872"/>
                  </a:moveTo>
                  <a:cubicBezTo>
                    <a:pt x="-26552" y="6302"/>
                    <a:pt x="-15122" y="135842"/>
                    <a:pt x="73365" y="118982"/>
                  </a:cubicBezTo>
                  <a:cubicBezTo>
                    <a:pt x="150422" y="104409"/>
                    <a:pt x="136516" y="-13701"/>
                    <a:pt x="51553" y="87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2"/>
            <p:cNvSpPr/>
            <p:nvPr/>
          </p:nvSpPr>
          <p:spPr>
            <a:xfrm flipH="1">
              <a:off x="16851416" y="1022684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2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8" name="Google Shape;298;p2"/>
          <p:cNvSpPr/>
          <p:nvPr/>
        </p:nvSpPr>
        <p:spPr>
          <a:xfrm flipH="1" rot="10800000">
            <a:off x="2149037" y="6629099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"/>
          <p:cNvSpPr/>
          <p:nvPr/>
        </p:nvSpPr>
        <p:spPr>
          <a:xfrm flipH="1" rot="10800000">
            <a:off x="1504509" y="8544345"/>
            <a:ext cx="154036" cy="153300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"/>
          <p:cNvSpPr/>
          <p:nvPr/>
        </p:nvSpPr>
        <p:spPr>
          <a:xfrm flipH="1" rot="10800000">
            <a:off x="350707" y="8026857"/>
            <a:ext cx="207564" cy="206572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"/>
          <p:cNvSpPr/>
          <p:nvPr/>
        </p:nvSpPr>
        <p:spPr>
          <a:xfrm flipH="1" rot="10800000">
            <a:off x="1854635" y="10013342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"/>
          <p:cNvSpPr/>
          <p:nvPr/>
        </p:nvSpPr>
        <p:spPr>
          <a:xfrm flipH="1" rot="10800000">
            <a:off x="179162" y="5316495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"/>
          <p:cNvSpPr/>
          <p:nvPr/>
        </p:nvSpPr>
        <p:spPr>
          <a:xfrm>
            <a:off x="2271029" y="9162663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"/>
          <p:cNvSpPr/>
          <p:nvPr/>
        </p:nvSpPr>
        <p:spPr>
          <a:xfrm>
            <a:off x="2204473" y="2142789"/>
            <a:ext cx="208109" cy="231290"/>
          </a:xfrm>
          <a:custGeom>
            <a:rect b="b" l="l" r="r" t="t"/>
            <a:pathLst>
              <a:path extrusionOk="0" h="168211" w="151352">
                <a:moveTo>
                  <a:pt x="-31" y="142857"/>
                </a:moveTo>
                <a:cubicBezTo>
                  <a:pt x="20066" y="135713"/>
                  <a:pt x="41879" y="127902"/>
                  <a:pt x="63691" y="119425"/>
                </a:cubicBezTo>
                <a:cubicBezTo>
                  <a:pt x="77407" y="136475"/>
                  <a:pt x="91028" y="153048"/>
                  <a:pt x="103696" y="168193"/>
                </a:cubicBezTo>
                <a:cubicBezTo>
                  <a:pt x="102553" y="148286"/>
                  <a:pt x="101505" y="126664"/>
                  <a:pt x="100267" y="104661"/>
                </a:cubicBezTo>
                <a:cubicBezTo>
                  <a:pt x="118174" y="97041"/>
                  <a:pt x="135509" y="89040"/>
                  <a:pt x="151321" y="80563"/>
                </a:cubicBezTo>
                <a:cubicBezTo>
                  <a:pt x="134747" y="75705"/>
                  <a:pt x="116459" y="71038"/>
                  <a:pt x="97695" y="65609"/>
                </a:cubicBezTo>
                <a:cubicBezTo>
                  <a:pt x="95981" y="42844"/>
                  <a:pt x="93885" y="20460"/>
                  <a:pt x="91028" y="-18"/>
                </a:cubicBezTo>
                <a:cubicBezTo>
                  <a:pt x="79216" y="16650"/>
                  <a:pt x="66834" y="35129"/>
                  <a:pt x="54547" y="54179"/>
                </a:cubicBezTo>
                <a:cubicBezTo>
                  <a:pt x="37021" y="49607"/>
                  <a:pt x="19971" y="45225"/>
                  <a:pt x="4255" y="41320"/>
                </a:cubicBezTo>
                <a:cubicBezTo>
                  <a:pt x="14828" y="58084"/>
                  <a:pt x="23305" y="72181"/>
                  <a:pt x="34640" y="88945"/>
                </a:cubicBezTo>
                <a:cubicBezTo>
                  <a:pt x="21971" y="109138"/>
                  <a:pt x="10827" y="124283"/>
                  <a:pt x="-31" y="14285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5" name="Google Shape;305;p2"/>
          <p:cNvGrpSpPr/>
          <p:nvPr/>
        </p:nvGrpSpPr>
        <p:grpSpPr>
          <a:xfrm flipH="1">
            <a:off x="15807830" y="1239802"/>
            <a:ext cx="2109173" cy="6522855"/>
            <a:chOff x="5819775" y="2770478"/>
            <a:chExt cx="1478565" cy="4572629"/>
          </a:xfrm>
        </p:grpSpPr>
        <p:sp>
          <p:nvSpPr>
            <p:cNvPr id="306" name="Google Shape;306;p2"/>
            <p:cNvSpPr/>
            <p:nvPr/>
          </p:nvSpPr>
          <p:spPr>
            <a:xfrm>
              <a:off x="6018847" y="5679566"/>
              <a:ext cx="232314" cy="253269"/>
            </a:xfrm>
            <a:custGeom>
              <a:rect b="b" l="l" r="r" t="t"/>
              <a:pathLst>
                <a:path extrusionOk="0" h="253269" w="232314">
                  <a:moveTo>
                    <a:pt x="175991" y="129617"/>
                  </a:moveTo>
                  <a:cubicBezTo>
                    <a:pt x="192088" y="103804"/>
                    <a:pt x="203708" y="81992"/>
                    <a:pt x="218377" y="55988"/>
                  </a:cubicBezTo>
                  <a:lnTo>
                    <a:pt x="143701" y="78849"/>
                  </a:lnTo>
                  <a:cubicBezTo>
                    <a:pt x="123889" y="51131"/>
                    <a:pt x="103982" y="24175"/>
                    <a:pt x="85122" y="-18"/>
                  </a:cubicBezTo>
                  <a:cubicBezTo>
                    <a:pt x="82169" y="30938"/>
                    <a:pt x="80550" y="64656"/>
                    <a:pt x="79598" y="99137"/>
                  </a:cubicBezTo>
                  <a:cubicBezTo>
                    <a:pt x="51785" y="107995"/>
                    <a:pt x="24638" y="116949"/>
                    <a:pt x="-31" y="125330"/>
                  </a:cubicBezTo>
                  <a:cubicBezTo>
                    <a:pt x="24353" y="136951"/>
                    <a:pt x="51023" y="147809"/>
                    <a:pt x="78455" y="158001"/>
                  </a:cubicBezTo>
                  <a:cubicBezTo>
                    <a:pt x="78455" y="191243"/>
                    <a:pt x="78455" y="223819"/>
                    <a:pt x="77693" y="253251"/>
                  </a:cubicBezTo>
                  <a:cubicBezTo>
                    <a:pt x="95695" y="229629"/>
                    <a:pt x="115126" y="203817"/>
                    <a:pt x="134843" y="177051"/>
                  </a:cubicBezTo>
                  <a:cubicBezTo>
                    <a:pt x="168275" y="188195"/>
                    <a:pt x="201518" y="198387"/>
                    <a:pt x="232283" y="207722"/>
                  </a:cubicBezTo>
                  <a:cubicBezTo>
                    <a:pt x="214281" y="181242"/>
                    <a:pt x="196850" y="159240"/>
                    <a:pt x="175991" y="12961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6304692" y="4380737"/>
              <a:ext cx="184308" cy="202787"/>
            </a:xfrm>
            <a:custGeom>
              <a:rect b="b" l="l" r="r" t="t"/>
              <a:pathLst>
                <a:path extrusionOk="0" h="202787" w="184308">
                  <a:moveTo>
                    <a:pt x="128556" y="126188"/>
                  </a:moveTo>
                  <a:cubicBezTo>
                    <a:pt x="149035" y="112567"/>
                    <a:pt x="164846" y="100280"/>
                    <a:pt x="184277" y="85897"/>
                  </a:cubicBezTo>
                  <a:lnTo>
                    <a:pt x="121508" y="77706"/>
                  </a:lnTo>
                  <a:cubicBezTo>
                    <a:pt x="116078" y="50655"/>
                    <a:pt x="110363" y="24175"/>
                    <a:pt x="104458" y="-18"/>
                  </a:cubicBezTo>
                  <a:cubicBezTo>
                    <a:pt x="91980" y="21794"/>
                    <a:pt x="79598" y="46273"/>
                    <a:pt x="67501" y="71419"/>
                  </a:cubicBezTo>
                  <a:cubicBezTo>
                    <a:pt x="43974" y="68752"/>
                    <a:pt x="20924" y="66276"/>
                    <a:pt x="-31" y="64275"/>
                  </a:cubicBezTo>
                  <a:cubicBezTo>
                    <a:pt x="14066" y="81039"/>
                    <a:pt x="30163" y="97899"/>
                    <a:pt x="47594" y="114567"/>
                  </a:cubicBezTo>
                  <a:cubicBezTo>
                    <a:pt x="36259" y="138951"/>
                    <a:pt x="25400" y="162954"/>
                    <a:pt x="15113" y="185052"/>
                  </a:cubicBezTo>
                  <a:cubicBezTo>
                    <a:pt x="36354" y="173527"/>
                    <a:pt x="59309" y="160859"/>
                    <a:pt x="82455" y="147714"/>
                  </a:cubicBezTo>
                  <a:cubicBezTo>
                    <a:pt x="103410" y="166764"/>
                    <a:pt x="124556" y="185814"/>
                    <a:pt x="144177" y="202769"/>
                  </a:cubicBezTo>
                  <a:cubicBezTo>
                    <a:pt x="139605" y="177051"/>
                    <a:pt x="133890" y="154953"/>
                    <a:pt x="128556" y="126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5819775" y="3112197"/>
              <a:ext cx="150685" cy="166306"/>
            </a:xfrm>
            <a:custGeom>
              <a:rect b="b" l="l" r="r" t="t"/>
              <a:pathLst>
                <a:path extrusionOk="0" h="166306" w="150685">
                  <a:moveTo>
                    <a:pt x="33306" y="166288"/>
                  </a:moveTo>
                  <a:cubicBezTo>
                    <a:pt x="49403" y="152286"/>
                    <a:pt x="66739" y="137046"/>
                    <a:pt x="83979" y="121140"/>
                  </a:cubicBezTo>
                  <a:cubicBezTo>
                    <a:pt x="103029" y="131998"/>
                    <a:pt x="122079" y="142380"/>
                    <a:pt x="139129" y="151810"/>
                  </a:cubicBezTo>
                  <a:cubicBezTo>
                    <a:pt x="130747" y="133713"/>
                    <a:pt x="121793" y="113710"/>
                    <a:pt x="112554" y="93993"/>
                  </a:cubicBezTo>
                  <a:cubicBezTo>
                    <a:pt x="126365" y="80373"/>
                    <a:pt x="139605" y="66466"/>
                    <a:pt x="150654" y="52845"/>
                  </a:cubicBezTo>
                  <a:cubicBezTo>
                    <a:pt x="133509" y="54465"/>
                    <a:pt x="114650" y="56370"/>
                    <a:pt x="95314" y="58560"/>
                  </a:cubicBezTo>
                  <a:cubicBezTo>
                    <a:pt x="85789" y="37986"/>
                    <a:pt x="75216" y="17984"/>
                    <a:pt x="65024" y="-18"/>
                  </a:cubicBezTo>
                  <a:cubicBezTo>
                    <a:pt x="60167" y="19889"/>
                    <a:pt x="55499" y="41606"/>
                    <a:pt x="51023" y="63799"/>
                  </a:cubicBezTo>
                  <a:lnTo>
                    <a:pt x="-31" y="69895"/>
                  </a:lnTo>
                  <a:cubicBezTo>
                    <a:pt x="15875" y="81611"/>
                    <a:pt x="28544" y="91707"/>
                    <a:pt x="45689" y="102947"/>
                  </a:cubicBezTo>
                  <a:cubicBezTo>
                    <a:pt x="41307" y="127045"/>
                    <a:pt x="36545" y="145047"/>
                    <a:pt x="33306" y="1662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7146988" y="7174896"/>
              <a:ext cx="151352" cy="168211"/>
            </a:xfrm>
            <a:custGeom>
              <a:rect b="b" l="l" r="r" t="t"/>
              <a:pathLst>
                <a:path extrusionOk="0" h="168211" w="151352">
                  <a:moveTo>
                    <a:pt x="-31" y="142857"/>
                  </a:moveTo>
                  <a:cubicBezTo>
                    <a:pt x="20066" y="135713"/>
                    <a:pt x="41879" y="127902"/>
                    <a:pt x="63691" y="119425"/>
                  </a:cubicBezTo>
                  <a:cubicBezTo>
                    <a:pt x="77407" y="136475"/>
                    <a:pt x="91028" y="153048"/>
                    <a:pt x="103696" y="168193"/>
                  </a:cubicBezTo>
                  <a:cubicBezTo>
                    <a:pt x="102553" y="148286"/>
                    <a:pt x="101505" y="126664"/>
                    <a:pt x="100267" y="104661"/>
                  </a:cubicBezTo>
                  <a:cubicBezTo>
                    <a:pt x="118174" y="97041"/>
                    <a:pt x="135509" y="89040"/>
                    <a:pt x="151321" y="80563"/>
                  </a:cubicBezTo>
                  <a:cubicBezTo>
                    <a:pt x="134747" y="75705"/>
                    <a:pt x="116459" y="71038"/>
                    <a:pt x="97695" y="65609"/>
                  </a:cubicBezTo>
                  <a:cubicBezTo>
                    <a:pt x="95981" y="42844"/>
                    <a:pt x="93885" y="20460"/>
                    <a:pt x="91028" y="-18"/>
                  </a:cubicBezTo>
                  <a:cubicBezTo>
                    <a:pt x="79216" y="16650"/>
                    <a:pt x="66834" y="35129"/>
                    <a:pt x="54547" y="54179"/>
                  </a:cubicBezTo>
                  <a:cubicBezTo>
                    <a:pt x="37021" y="49607"/>
                    <a:pt x="19971" y="45225"/>
                    <a:pt x="4255" y="41320"/>
                  </a:cubicBezTo>
                  <a:cubicBezTo>
                    <a:pt x="14828" y="58084"/>
                    <a:pt x="23305" y="72181"/>
                    <a:pt x="34640" y="88945"/>
                  </a:cubicBezTo>
                  <a:cubicBezTo>
                    <a:pt x="21971" y="109138"/>
                    <a:pt x="10827" y="124283"/>
                    <a:pt x="-31" y="14285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6988794" y="2770478"/>
              <a:ext cx="232219" cy="253365"/>
            </a:xfrm>
            <a:custGeom>
              <a:rect b="b" l="l" r="r" t="t"/>
              <a:pathLst>
                <a:path extrusionOk="0" h="253365" w="232219">
                  <a:moveTo>
                    <a:pt x="175991" y="129331"/>
                  </a:moveTo>
                  <a:cubicBezTo>
                    <a:pt x="192088" y="103518"/>
                    <a:pt x="203708" y="81706"/>
                    <a:pt x="218377" y="55703"/>
                  </a:cubicBezTo>
                  <a:lnTo>
                    <a:pt x="143701" y="78944"/>
                  </a:lnTo>
                  <a:cubicBezTo>
                    <a:pt x="123889" y="51226"/>
                    <a:pt x="103982" y="24270"/>
                    <a:pt x="85027" y="-18"/>
                  </a:cubicBezTo>
                  <a:cubicBezTo>
                    <a:pt x="82169" y="30938"/>
                    <a:pt x="80550" y="64752"/>
                    <a:pt x="79598" y="99137"/>
                  </a:cubicBezTo>
                  <a:cubicBezTo>
                    <a:pt x="51689" y="108090"/>
                    <a:pt x="24543" y="117044"/>
                    <a:pt x="-31" y="125426"/>
                  </a:cubicBezTo>
                  <a:cubicBezTo>
                    <a:pt x="24257" y="137046"/>
                    <a:pt x="50927" y="147905"/>
                    <a:pt x="78455" y="158097"/>
                  </a:cubicBezTo>
                  <a:cubicBezTo>
                    <a:pt x="78455" y="191339"/>
                    <a:pt x="78455" y="223914"/>
                    <a:pt x="77597" y="253347"/>
                  </a:cubicBezTo>
                  <a:cubicBezTo>
                    <a:pt x="95695" y="229725"/>
                    <a:pt x="115126" y="203912"/>
                    <a:pt x="134747" y="177147"/>
                  </a:cubicBezTo>
                  <a:cubicBezTo>
                    <a:pt x="168180" y="188291"/>
                    <a:pt x="201422" y="198483"/>
                    <a:pt x="232188" y="207817"/>
                  </a:cubicBezTo>
                  <a:cubicBezTo>
                    <a:pt x="214281" y="180957"/>
                    <a:pt x="196469" y="158954"/>
                    <a:pt x="175991" y="1293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1" name="Google Shape;311;p2"/>
          <p:cNvGrpSpPr/>
          <p:nvPr/>
        </p:nvGrpSpPr>
        <p:grpSpPr>
          <a:xfrm flipH="1">
            <a:off x="16359615" y="1543874"/>
            <a:ext cx="1515374" cy="4973480"/>
            <a:chOff x="5734431" y="3000731"/>
            <a:chExt cx="1070255" cy="3512593"/>
          </a:xfrm>
        </p:grpSpPr>
        <p:sp>
          <p:nvSpPr>
            <p:cNvPr id="312" name="Google Shape;312;p2"/>
            <p:cNvSpPr/>
            <p:nvPr/>
          </p:nvSpPr>
          <p:spPr>
            <a:xfrm flipH="1">
              <a:off x="5793541" y="4285092"/>
              <a:ext cx="255243" cy="241305"/>
            </a:xfrm>
            <a:custGeom>
              <a:rect b="b" l="l" r="r" t="t"/>
              <a:pathLst>
                <a:path extrusionOk="0" h="241305" w="255243">
                  <a:moveTo>
                    <a:pt x="255195" y="108768"/>
                  </a:moveTo>
                  <a:cubicBezTo>
                    <a:pt x="255195" y="134866"/>
                    <a:pt x="249797" y="154678"/>
                    <a:pt x="239002" y="168204"/>
                  </a:cubicBezTo>
                  <a:cubicBezTo>
                    <a:pt x="227187" y="182101"/>
                    <a:pt x="209597" y="189730"/>
                    <a:pt x="191377" y="188873"/>
                  </a:cubicBezTo>
                  <a:cubicBezTo>
                    <a:pt x="184325" y="189206"/>
                    <a:pt x="177258" y="188692"/>
                    <a:pt x="170327" y="187349"/>
                  </a:cubicBezTo>
                  <a:cubicBezTo>
                    <a:pt x="165104" y="186292"/>
                    <a:pt x="160022" y="184625"/>
                    <a:pt x="155182" y="182396"/>
                  </a:cubicBezTo>
                  <a:cubicBezTo>
                    <a:pt x="151679" y="180805"/>
                    <a:pt x="148461" y="178653"/>
                    <a:pt x="145657" y="176014"/>
                  </a:cubicBezTo>
                  <a:cubicBezTo>
                    <a:pt x="143813" y="174214"/>
                    <a:pt x="142382" y="172042"/>
                    <a:pt x="141466" y="169633"/>
                  </a:cubicBezTo>
                  <a:cubicBezTo>
                    <a:pt x="138974" y="174005"/>
                    <a:pt x="135033" y="177376"/>
                    <a:pt x="130322" y="179158"/>
                  </a:cubicBezTo>
                  <a:cubicBezTo>
                    <a:pt x="126031" y="180643"/>
                    <a:pt x="121526" y="181415"/>
                    <a:pt x="116987" y="181443"/>
                  </a:cubicBezTo>
                  <a:cubicBezTo>
                    <a:pt x="110529" y="181453"/>
                    <a:pt x="104107" y="180491"/>
                    <a:pt x="97937" y="178586"/>
                  </a:cubicBezTo>
                  <a:cubicBezTo>
                    <a:pt x="92088" y="176814"/>
                    <a:pt x="86693" y="173785"/>
                    <a:pt x="82125" y="169728"/>
                  </a:cubicBezTo>
                  <a:cubicBezTo>
                    <a:pt x="77458" y="165470"/>
                    <a:pt x="73783" y="160231"/>
                    <a:pt x="71362" y="154392"/>
                  </a:cubicBezTo>
                  <a:cubicBezTo>
                    <a:pt x="68546" y="147411"/>
                    <a:pt x="67183" y="139924"/>
                    <a:pt x="67362" y="132390"/>
                  </a:cubicBezTo>
                  <a:cubicBezTo>
                    <a:pt x="67244" y="125437"/>
                    <a:pt x="68541" y="118540"/>
                    <a:pt x="71172" y="112101"/>
                  </a:cubicBezTo>
                  <a:cubicBezTo>
                    <a:pt x="73486" y="106520"/>
                    <a:pt x="77074" y="101567"/>
                    <a:pt x="81649" y="97623"/>
                  </a:cubicBezTo>
                  <a:cubicBezTo>
                    <a:pt x="86314" y="93652"/>
                    <a:pt x="91721" y="90642"/>
                    <a:pt x="97556" y="88765"/>
                  </a:cubicBezTo>
                  <a:cubicBezTo>
                    <a:pt x="103937" y="86775"/>
                    <a:pt x="110587" y="85774"/>
                    <a:pt x="117273" y="85813"/>
                  </a:cubicBezTo>
                  <a:cubicBezTo>
                    <a:pt x="122699" y="85841"/>
                    <a:pt x="128034" y="87213"/>
                    <a:pt x="132798" y="89813"/>
                  </a:cubicBezTo>
                  <a:cubicBezTo>
                    <a:pt x="138245" y="92928"/>
                    <a:pt x="142551" y="97700"/>
                    <a:pt x="145086" y="103434"/>
                  </a:cubicBezTo>
                  <a:lnTo>
                    <a:pt x="145086" y="82574"/>
                  </a:lnTo>
                  <a:lnTo>
                    <a:pt x="188329" y="82574"/>
                  </a:lnTo>
                  <a:lnTo>
                    <a:pt x="187091" y="156488"/>
                  </a:lnTo>
                  <a:lnTo>
                    <a:pt x="192425" y="155726"/>
                  </a:lnTo>
                  <a:cubicBezTo>
                    <a:pt x="194792" y="154983"/>
                    <a:pt x="196774" y="153335"/>
                    <a:pt x="197949" y="151154"/>
                  </a:cubicBezTo>
                  <a:cubicBezTo>
                    <a:pt x="199699" y="148192"/>
                    <a:pt x="200984" y="144982"/>
                    <a:pt x="201759" y="141629"/>
                  </a:cubicBezTo>
                  <a:cubicBezTo>
                    <a:pt x="203064" y="135657"/>
                    <a:pt x="203640" y="129551"/>
                    <a:pt x="203474" y="123436"/>
                  </a:cubicBezTo>
                  <a:cubicBezTo>
                    <a:pt x="203737" y="112835"/>
                    <a:pt x="201924" y="102291"/>
                    <a:pt x="198140" y="92385"/>
                  </a:cubicBezTo>
                  <a:cubicBezTo>
                    <a:pt x="194911" y="84174"/>
                    <a:pt x="189631" y="76926"/>
                    <a:pt x="182805" y="71334"/>
                  </a:cubicBezTo>
                  <a:cubicBezTo>
                    <a:pt x="175625" y="65591"/>
                    <a:pt x="167266" y="61486"/>
                    <a:pt x="158325" y="59333"/>
                  </a:cubicBezTo>
                  <a:cubicBezTo>
                    <a:pt x="147573" y="56704"/>
                    <a:pt x="136533" y="55428"/>
                    <a:pt x="125464" y="55523"/>
                  </a:cubicBezTo>
                  <a:cubicBezTo>
                    <a:pt x="113098" y="55466"/>
                    <a:pt x="100870" y="58133"/>
                    <a:pt x="89650" y="63334"/>
                  </a:cubicBezTo>
                  <a:cubicBezTo>
                    <a:pt x="84973" y="65639"/>
                    <a:pt x="80565" y="68448"/>
                    <a:pt x="76506" y="71716"/>
                  </a:cubicBezTo>
                  <a:cubicBezTo>
                    <a:pt x="72031" y="75326"/>
                    <a:pt x="68170" y="79631"/>
                    <a:pt x="65076" y="84479"/>
                  </a:cubicBezTo>
                  <a:cubicBezTo>
                    <a:pt x="61480" y="90137"/>
                    <a:pt x="58751" y="96300"/>
                    <a:pt x="56979" y="102767"/>
                  </a:cubicBezTo>
                  <a:cubicBezTo>
                    <a:pt x="54788" y="110835"/>
                    <a:pt x="53761" y="119179"/>
                    <a:pt x="53931" y="127532"/>
                  </a:cubicBezTo>
                  <a:cubicBezTo>
                    <a:pt x="53730" y="137533"/>
                    <a:pt x="54982" y="147515"/>
                    <a:pt x="57646" y="157155"/>
                  </a:cubicBezTo>
                  <a:cubicBezTo>
                    <a:pt x="59723" y="164441"/>
                    <a:pt x="62937" y="171357"/>
                    <a:pt x="67171" y="177634"/>
                  </a:cubicBezTo>
                  <a:cubicBezTo>
                    <a:pt x="70932" y="182863"/>
                    <a:pt x="75691" y="187301"/>
                    <a:pt x="81173" y="190683"/>
                  </a:cubicBezTo>
                  <a:cubicBezTo>
                    <a:pt x="86262" y="193826"/>
                    <a:pt x="91737" y="196283"/>
                    <a:pt x="97461" y="198017"/>
                  </a:cubicBezTo>
                  <a:cubicBezTo>
                    <a:pt x="111828" y="201713"/>
                    <a:pt x="126857" y="202046"/>
                    <a:pt x="141371" y="198969"/>
                  </a:cubicBezTo>
                  <a:lnTo>
                    <a:pt x="141371" y="237831"/>
                  </a:lnTo>
                  <a:cubicBezTo>
                    <a:pt x="123255" y="241889"/>
                    <a:pt x="104522" y="242375"/>
                    <a:pt x="86221" y="239260"/>
                  </a:cubicBezTo>
                  <a:cubicBezTo>
                    <a:pt x="69944" y="236536"/>
                    <a:pt x="54540" y="230011"/>
                    <a:pt x="41263" y="220210"/>
                  </a:cubicBezTo>
                  <a:cubicBezTo>
                    <a:pt x="28266" y="210447"/>
                    <a:pt x="17892" y="197626"/>
                    <a:pt x="11069" y="182872"/>
                  </a:cubicBezTo>
                  <a:cubicBezTo>
                    <a:pt x="3373" y="166032"/>
                    <a:pt x="-405" y="147668"/>
                    <a:pt x="20" y="129151"/>
                  </a:cubicBezTo>
                  <a:cubicBezTo>
                    <a:pt x="-384" y="111701"/>
                    <a:pt x="2292" y="94328"/>
                    <a:pt x="7926" y="77812"/>
                  </a:cubicBezTo>
                  <a:cubicBezTo>
                    <a:pt x="12583" y="64819"/>
                    <a:pt x="19554" y="52789"/>
                    <a:pt x="28500" y="42283"/>
                  </a:cubicBezTo>
                  <a:cubicBezTo>
                    <a:pt x="36404" y="33139"/>
                    <a:pt x="45890" y="25491"/>
                    <a:pt x="56503" y="19709"/>
                  </a:cubicBezTo>
                  <a:cubicBezTo>
                    <a:pt x="66132" y="14299"/>
                    <a:pt x="76320" y="9955"/>
                    <a:pt x="86888" y="6755"/>
                  </a:cubicBezTo>
                  <a:cubicBezTo>
                    <a:pt x="96225" y="4050"/>
                    <a:pt x="105790" y="2202"/>
                    <a:pt x="115463" y="1230"/>
                  </a:cubicBezTo>
                  <a:cubicBezTo>
                    <a:pt x="124035" y="373"/>
                    <a:pt x="130893" y="-8"/>
                    <a:pt x="135942" y="-8"/>
                  </a:cubicBezTo>
                  <a:cubicBezTo>
                    <a:pt x="152904" y="-255"/>
                    <a:pt x="169764" y="2650"/>
                    <a:pt x="185662" y="8565"/>
                  </a:cubicBezTo>
                  <a:cubicBezTo>
                    <a:pt x="199796" y="13718"/>
                    <a:pt x="212752" y="21652"/>
                    <a:pt x="223762" y="31901"/>
                  </a:cubicBezTo>
                  <a:cubicBezTo>
                    <a:pt x="234086" y="41607"/>
                    <a:pt x="242235" y="53389"/>
                    <a:pt x="247670" y="66477"/>
                  </a:cubicBezTo>
                  <a:cubicBezTo>
                    <a:pt x="252970" y="79936"/>
                    <a:pt x="255528" y="94309"/>
                    <a:pt x="255195" y="108768"/>
                  </a:cubicBezTo>
                  <a:close/>
                  <a:moveTo>
                    <a:pt x="111748" y="130580"/>
                  </a:moveTo>
                  <a:cubicBezTo>
                    <a:pt x="111539" y="135095"/>
                    <a:pt x="112665" y="139562"/>
                    <a:pt x="114987" y="143439"/>
                  </a:cubicBezTo>
                  <a:cubicBezTo>
                    <a:pt x="116992" y="146753"/>
                    <a:pt x="120638" y="148725"/>
                    <a:pt x="124512" y="148582"/>
                  </a:cubicBezTo>
                  <a:cubicBezTo>
                    <a:pt x="128793" y="148677"/>
                    <a:pt x="132875" y="146772"/>
                    <a:pt x="135561" y="143439"/>
                  </a:cubicBezTo>
                  <a:cubicBezTo>
                    <a:pt x="138897" y="139981"/>
                    <a:pt x="140802" y="135390"/>
                    <a:pt x="140895" y="130580"/>
                  </a:cubicBezTo>
                  <a:cubicBezTo>
                    <a:pt x="141210" y="126560"/>
                    <a:pt x="139537" y="122646"/>
                    <a:pt x="136418" y="120102"/>
                  </a:cubicBezTo>
                  <a:cubicBezTo>
                    <a:pt x="133239" y="117721"/>
                    <a:pt x="129337" y="116512"/>
                    <a:pt x="125369" y="116673"/>
                  </a:cubicBezTo>
                  <a:cubicBezTo>
                    <a:pt x="116130" y="116483"/>
                    <a:pt x="111748" y="121055"/>
                    <a:pt x="111748" y="13058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2"/>
            <p:cNvSpPr/>
            <p:nvPr/>
          </p:nvSpPr>
          <p:spPr>
            <a:xfrm flipH="1">
              <a:off x="6597799" y="3000731"/>
              <a:ext cx="206887" cy="311945"/>
            </a:xfrm>
            <a:custGeom>
              <a:rect b="b" l="l" r="r" t="t"/>
              <a:pathLst>
                <a:path extrusionOk="0" h="311945" w="206887">
                  <a:moveTo>
                    <a:pt x="84540" y="279370"/>
                  </a:moveTo>
                  <a:cubicBezTo>
                    <a:pt x="83206" y="284989"/>
                    <a:pt x="80673" y="290253"/>
                    <a:pt x="77110" y="294801"/>
                  </a:cubicBezTo>
                  <a:cubicBezTo>
                    <a:pt x="73748" y="299200"/>
                    <a:pt x="69576" y="302918"/>
                    <a:pt x="64823" y="305755"/>
                  </a:cubicBezTo>
                  <a:cubicBezTo>
                    <a:pt x="60070" y="308564"/>
                    <a:pt x="54841" y="310469"/>
                    <a:pt x="49393" y="311374"/>
                  </a:cubicBezTo>
                  <a:cubicBezTo>
                    <a:pt x="43783" y="312308"/>
                    <a:pt x="38039" y="312048"/>
                    <a:pt x="32533" y="310612"/>
                  </a:cubicBezTo>
                  <a:cubicBezTo>
                    <a:pt x="26933" y="309268"/>
                    <a:pt x="21675" y="306771"/>
                    <a:pt x="17103" y="303278"/>
                  </a:cubicBezTo>
                  <a:cubicBezTo>
                    <a:pt x="12722" y="299900"/>
                    <a:pt x="9007" y="295732"/>
                    <a:pt x="6149" y="290991"/>
                  </a:cubicBezTo>
                  <a:cubicBezTo>
                    <a:pt x="3301" y="286258"/>
                    <a:pt x="1387" y="281018"/>
                    <a:pt x="529" y="275560"/>
                  </a:cubicBezTo>
                  <a:cubicBezTo>
                    <a:pt x="-404" y="269885"/>
                    <a:pt x="-147" y="264079"/>
                    <a:pt x="1291" y="258511"/>
                  </a:cubicBezTo>
                  <a:cubicBezTo>
                    <a:pt x="2673" y="252926"/>
                    <a:pt x="5168" y="247678"/>
                    <a:pt x="8626" y="243080"/>
                  </a:cubicBezTo>
                  <a:cubicBezTo>
                    <a:pt x="11931" y="238575"/>
                    <a:pt x="16112" y="234785"/>
                    <a:pt x="20913" y="231936"/>
                  </a:cubicBezTo>
                  <a:cubicBezTo>
                    <a:pt x="25637" y="229056"/>
                    <a:pt x="30876" y="227116"/>
                    <a:pt x="36344" y="226221"/>
                  </a:cubicBezTo>
                  <a:cubicBezTo>
                    <a:pt x="42001" y="225151"/>
                    <a:pt x="47831" y="225379"/>
                    <a:pt x="53393" y="226888"/>
                  </a:cubicBezTo>
                  <a:cubicBezTo>
                    <a:pt x="58937" y="228213"/>
                    <a:pt x="64137" y="230714"/>
                    <a:pt x="68633" y="234222"/>
                  </a:cubicBezTo>
                  <a:cubicBezTo>
                    <a:pt x="72996" y="237658"/>
                    <a:pt x="76710" y="241851"/>
                    <a:pt x="79587" y="246604"/>
                  </a:cubicBezTo>
                  <a:cubicBezTo>
                    <a:pt x="82445" y="251446"/>
                    <a:pt x="84378" y="256774"/>
                    <a:pt x="85302" y="262321"/>
                  </a:cubicBezTo>
                  <a:cubicBezTo>
                    <a:pt x="86235" y="267995"/>
                    <a:pt x="85978" y="273802"/>
                    <a:pt x="84540" y="279370"/>
                  </a:cubicBezTo>
                  <a:close/>
                  <a:moveTo>
                    <a:pt x="87683" y="224602"/>
                  </a:moveTo>
                  <a:lnTo>
                    <a:pt x="21008" y="207838"/>
                  </a:lnTo>
                  <a:cubicBezTo>
                    <a:pt x="22808" y="195807"/>
                    <a:pt x="26504" y="184137"/>
                    <a:pt x="31962" y="173262"/>
                  </a:cubicBezTo>
                  <a:cubicBezTo>
                    <a:pt x="36077" y="165373"/>
                    <a:pt x="41525" y="158252"/>
                    <a:pt x="48059" y="152212"/>
                  </a:cubicBezTo>
                  <a:cubicBezTo>
                    <a:pt x="53393" y="147256"/>
                    <a:pt x="59594" y="143317"/>
                    <a:pt x="66347" y="140591"/>
                  </a:cubicBezTo>
                  <a:cubicBezTo>
                    <a:pt x="72281" y="138145"/>
                    <a:pt x="78358" y="136046"/>
                    <a:pt x="84540" y="134305"/>
                  </a:cubicBezTo>
                  <a:cubicBezTo>
                    <a:pt x="89798" y="132950"/>
                    <a:pt x="94979" y="131329"/>
                    <a:pt x="100066" y="129447"/>
                  </a:cubicBezTo>
                  <a:cubicBezTo>
                    <a:pt x="104323" y="128027"/>
                    <a:pt x="108010" y="125249"/>
                    <a:pt x="110543" y="121541"/>
                  </a:cubicBezTo>
                  <a:cubicBezTo>
                    <a:pt x="112172" y="119166"/>
                    <a:pt x="113153" y="116409"/>
                    <a:pt x="113401" y="113540"/>
                  </a:cubicBezTo>
                  <a:cubicBezTo>
                    <a:pt x="113677" y="110248"/>
                    <a:pt x="113020" y="106945"/>
                    <a:pt x="111496" y="104015"/>
                  </a:cubicBezTo>
                  <a:cubicBezTo>
                    <a:pt x="109457" y="100188"/>
                    <a:pt x="106514" y="96918"/>
                    <a:pt x="102923" y="94490"/>
                  </a:cubicBezTo>
                  <a:cubicBezTo>
                    <a:pt x="97818" y="90947"/>
                    <a:pt x="92046" y="88454"/>
                    <a:pt x="85969" y="87156"/>
                  </a:cubicBezTo>
                  <a:cubicBezTo>
                    <a:pt x="80254" y="85820"/>
                    <a:pt x="74463" y="84834"/>
                    <a:pt x="68633" y="84203"/>
                  </a:cubicBezTo>
                  <a:cubicBezTo>
                    <a:pt x="61489" y="83419"/>
                    <a:pt x="54298" y="83038"/>
                    <a:pt x="47107" y="83060"/>
                  </a:cubicBezTo>
                  <a:cubicBezTo>
                    <a:pt x="39534" y="83077"/>
                    <a:pt x="31962" y="83522"/>
                    <a:pt x="24437" y="84394"/>
                  </a:cubicBezTo>
                  <a:cubicBezTo>
                    <a:pt x="17341" y="85088"/>
                    <a:pt x="10321" y="86460"/>
                    <a:pt x="3482" y="88489"/>
                  </a:cubicBezTo>
                  <a:lnTo>
                    <a:pt x="14150" y="8575"/>
                  </a:lnTo>
                  <a:cubicBezTo>
                    <a:pt x="19770" y="6955"/>
                    <a:pt x="25961" y="5241"/>
                    <a:pt x="33200" y="3717"/>
                  </a:cubicBezTo>
                  <a:cubicBezTo>
                    <a:pt x="40563" y="2051"/>
                    <a:pt x="48050" y="968"/>
                    <a:pt x="55584" y="478"/>
                  </a:cubicBezTo>
                  <a:cubicBezTo>
                    <a:pt x="64147" y="-189"/>
                    <a:pt x="72739" y="-189"/>
                    <a:pt x="81302" y="478"/>
                  </a:cubicBezTo>
                  <a:cubicBezTo>
                    <a:pt x="90941" y="1155"/>
                    <a:pt x="100504" y="2684"/>
                    <a:pt x="109877" y="5050"/>
                  </a:cubicBezTo>
                  <a:cubicBezTo>
                    <a:pt x="125507" y="8881"/>
                    <a:pt x="140471" y="15046"/>
                    <a:pt x="154263" y="23338"/>
                  </a:cubicBezTo>
                  <a:cubicBezTo>
                    <a:pt x="167036" y="30904"/>
                    <a:pt x="178247" y="40827"/>
                    <a:pt x="187315" y="52580"/>
                  </a:cubicBezTo>
                  <a:cubicBezTo>
                    <a:pt x="195868" y="63954"/>
                    <a:pt x="201850" y="77052"/>
                    <a:pt x="204841" y="90966"/>
                  </a:cubicBezTo>
                  <a:cubicBezTo>
                    <a:pt x="207965" y="106298"/>
                    <a:pt x="207470" y="122147"/>
                    <a:pt x="203412" y="137257"/>
                  </a:cubicBezTo>
                  <a:cubicBezTo>
                    <a:pt x="201212" y="147590"/>
                    <a:pt x="196830" y="157333"/>
                    <a:pt x="190553" y="165832"/>
                  </a:cubicBezTo>
                  <a:cubicBezTo>
                    <a:pt x="185543" y="172151"/>
                    <a:pt x="179285" y="177371"/>
                    <a:pt x="172170" y="181168"/>
                  </a:cubicBezTo>
                  <a:cubicBezTo>
                    <a:pt x="165322" y="184723"/>
                    <a:pt x="158016" y="187320"/>
                    <a:pt x="150453" y="188883"/>
                  </a:cubicBezTo>
                  <a:cubicBezTo>
                    <a:pt x="142738" y="190407"/>
                    <a:pt x="135213" y="192407"/>
                    <a:pt x="127688" y="194598"/>
                  </a:cubicBezTo>
                  <a:cubicBezTo>
                    <a:pt x="120097" y="196812"/>
                    <a:pt x="112829" y="200015"/>
                    <a:pt x="106066" y="204123"/>
                  </a:cubicBezTo>
                  <a:cubicBezTo>
                    <a:pt x="98399" y="209269"/>
                    <a:pt x="92093" y="216199"/>
                    <a:pt x="87683" y="22431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5734431" y="6187344"/>
              <a:ext cx="156778" cy="325980"/>
            </a:xfrm>
            <a:custGeom>
              <a:rect b="b" l="l" r="r" t="t"/>
              <a:pathLst>
                <a:path extrusionOk="0" h="325980" w="156778">
                  <a:moveTo>
                    <a:pt x="96373" y="-22"/>
                  </a:moveTo>
                  <a:lnTo>
                    <a:pt x="135807" y="212004"/>
                  </a:lnTo>
                  <a:lnTo>
                    <a:pt x="62750" y="231054"/>
                  </a:lnTo>
                  <a:lnTo>
                    <a:pt x="-20" y="25600"/>
                  </a:lnTo>
                  <a:close/>
                  <a:moveTo>
                    <a:pt x="155238" y="271916"/>
                  </a:moveTo>
                  <a:cubicBezTo>
                    <a:pt x="156812" y="277489"/>
                    <a:pt x="157169" y="283337"/>
                    <a:pt x="156285" y="289061"/>
                  </a:cubicBezTo>
                  <a:cubicBezTo>
                    <a:pt x="155381" y="294519"/>
                    <a:pt x="153511" y="299777"/>
                    <a:pt x="150761" y="304587"/>
                  </a:cubicBezTo>
                  <a:cubicBezTo>
                    <a:pt x="148001" y="309369"/>
                    <a:pt x="144348" y="313569"/>
                    <a:pt x="139998" y="316970"/>
                  </a:cubicBezTo>
                  <a:cubicBezTo>
                    <a:pt x="135561" y="320503"/>
                    <a:pt x="130434" y="323066"/>
                    <a:pt x="124948" y="324494"/>
                  </a:cubicBezTo>
                  <a:cubicBezTo>
                    <a:pt x="108300" y="328952"/>
                    <a:pt x="90600" y="323027"/>
                    <a:pt x="79990" y="309445"/>
                  </a:cubicBezTo>
                  <a:cubicBezTo>
                    <a:pt x="76391" y="304930"/>
                    <a:pt x="73793" y="299701"/>
                    <a:pt x="72370" y="294110"/>
                  </a:cubicBezTo>
                  <a:cubicBezTo>
                    <a:pt x="70835" y="288566"/>
                    <a:pt x="70477" y="282756"/>
                    <a:pt x="71322" y="277060"/>
                  </a:cubicBezTo>
                  <a:cubicBezTo>
                    <a:pt x="72038" y="271564"/>
                    <a:pt x="73817" y="266258"/>
                    <a:pt x="76561" y="261439"/>
                  </a:cubicBezTo>
                  <a:cubicBezTo>
                    <a:pt x="79371" y="256638"/>
                    <a:pt x="83016" y="252381"/>
                    <a:pt x="87324" y="248866"/>
                  </a:cubicBezTo>
                  <a:cubicBezTo>
                    <a:pt x="91815" y="245284"/>
                    <a:pt x="97007" y="242694"/>
                    <a:pt x="102564" y="241246"/>
                  </a:cubicBezTo>
                  <a:cubicBezTo>
                    <a:pt x="108079" y="239703"/>
                    <a:pt x="113865" y="239379"/>
                    <a:pt x="119519" y="240293"/>
                  </a:cubicBezTo>
                  <a:cubicBezTo>
                    <a:pt x="130812" y="241827"/>
                    <a:pt x="141062" y="247704"/>
                    <a:pt x="148094" y="256676"/>
                  </a:cubicBezTo>
                  <a:cubicBezTo>
                    <a:pt x="151423" y="261115"/>
                    <a:pt x="153850" y="266163"/>
                    <a:pt x="155238" y="27153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5" name="Google Shape;315;p2"/>
          <p:cNvGrpSpPr/>
          <p:nvPr/>
        </p:nvGrpSpPr>
        <p:grpSpPr>
          <a:xfrm flipH="1">
            <a:off x="16002292" y="1786756"/>
            <a:ext cx="1120479" cy="5172594"/>
            <a:chOff x="8791574" y="2976562"/>
            <a:chExt cx="801315" cy="3699202"/>
          </a:xfrm>
        </p:grpSpPr>
        <p:sp>
          <p:nvSpPr>
            <p:cNvPr id="316" name="Google Shape;316;p2"/>
            <p:cNvSpPr/>
            <p:nvPr/>
          </p:nvSpPr>
          <p:spPr>
            <a:xfrm>
              <a:off x="8791574" y="2976562"/>
              <a:ext cx="196881" cy="330136"/>
            </a:xfrm>
            <a:custGeom>
              <a:rect b="b" l="l" r="r" t="t"/>
              <a:pathLst>
                <a:path extrusionOk="0" h="330136" w="196881">
                  <a:moveTo>
                    <a:pt x="187194" y="6262"/>
                  </a:moveTo>
                  <a:cubicBezTo>
                    <a:pt x="146903" y="6262"/>
                    <a:pt x="106898" y="71"/>
                    <a:pt x="66607" y="-25"/>
                  </a:cubicBezTo>
                  <a:cubicBezTo>
                    <a:pt x="61347" y="-25"/>
                    <a:pt x="57082" y="4240"/>
                    <a:pt x="57082" y="9500"/>
                  </a:cubicBezTo>
                  <a:cubicBezTo>
                    <a:pt x="57082" y="14761"/>
                    <a:pt x="61347" y="19025"/>
                    <a:pt x="66607" y="19025"/>
                  </a:cubicBezTo>
                  <a:cubicBezTo>
                    <a:pt x="94611" y="19025"/>
                    <a:pt x="122519" y="21978"/>
                    <a:pt x="150427" y="23883"/>
                  </a:cubicBezTo>
                  <a:cubicBezTo>
                    <a:pt x="99088" y="50744"/>
                    <a:pt x="54415" y="89891"/>
                    <a:pt x="29746" y="143517"/>
                  </a:cubicBezTo>
                  <a:cubicBezTo>
                    <a:pt x="4409" y="198762"/>
                    <a:pt x="28" y="260675"/>
                    <a:pt x="-68" y="320587"/>
                  </a:cubicBezTo>
                  <a:cubicBezTo>
                    <a:pt x="-68" y="325848"/>
                    <a:pt x="4197" y="330112"/>
                    <a:pt x="9457" y="330112"/>
                  </a:cubicBezTo>
                  <a:cubicBezTo>
                    <a:pt x="14718" y="330112"/>
                    <a:pt x="18982" y="325848"/>
                    <a:pt x="18982" y="320587"/>
                  </a:cubicBezTo>
                  <a:cubicBezTo>
                    <a:pt x="18982" y="264294"/>
                    <a:pt x="22411" y="205144"/>
                    <a:pt x="46224" y="153137"/>
                  </a:cubicBezTo>
                  <a:cubicBezTo>
                    <a:pt x="70036" y="101131"/>
                    <a:pt x="113756" y="63983"/>
                    <a:pt x="164334" y="37980"/>
                  </a:cubicBezTo>
                  <a:cubicBezTo>
                    <a:pt x="149338" y="66461"/>
                    <a:pt x="140878" y="97926"/>
                    <a:pt x="139569" y="130087"/>
                  </a:cubicBezTo>
                  <a:cubicBezTo>
                    <a:pt x="139569" y="135348"/>
                    <a:pt x="143833" y="139612"/>
                    <a:pt x="149094" y="139612"/>
                  </a:cubicBezTo>
                  <a:cubicBezTo>
                    <a:pt x="154355" y="139612"/>
                    <a:pt x="158619" y="135348"/>
                    <a:pt x="158619" y="130087"/>
                  </a:cubicBezTo>
                  <a:cubicBezTo>
                    <a:pt x="158619" y="91415"/>
                    <a:pt x="175954" y="53315"/>
                    <a:pt x="195481" y="20645"/>
                  </a:cubicBezTo>
                  <a:cubicBezTo>
                    <a:pt x="198164" y="16120"/>
                    <a:pt x="196670" y="10277"/>
                    <a:pt x="192146" y="7593"/>
                  </a:cubicBezTo>
                  <a:cubicBezTo>
                    <a:pt x="190648" y="6706"/>
                    <a:pt x="188935" y="6245"/>
                    <a:pt x="187194" y="6262"/>
                  </a:cubicBezTo>
                  <a:close/>
                  <a:moveTo>
                    <a:pt x="170239" y="25312"/>
                  </a:moveTo>
                  <a:lnTo>
                    <a:pt x="171001" y="25312"/>
                  </a:lnTo>
                  <a:lnTo>
                    <a:pt x="171001" y="26169"/>
                  </a:lnTo>
                  <a:cubicBezTo>
                    <a:pt x="170779" y="25738"/>
                    <a:pt x="170524" y="25323"/>
                    <a:pt x="170239" y="249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9117646" y="6255974"/>
              <a:ext cx="137302" cy="419790"/>
            </a:xfrm>
            <a:custGeom>
              <a:rect b="b" l="l" r="r" t="t"/>
              <a:pathLst>
                <a:path extrusionOk="0" h="419790" w="137302">
                  <a:moveTo>
                    <a:pt x="120298" y="366828"/>
                  </a:moveTo>
                  <a:cubicBezTo>
                    <a:pt x="94885" y="366247"/>
                    <a:pt x="69653" y="371258"/>
                    <a:pt x="46384" y="381497"/>
                  </a:cubicBezTo>
                  <a:cubicBezTo>
                    <a:pt x="140300" y="282532"/>
                    <a:pt x="157731" y="133847"/>
                    <a:pt x="115535" y="6593"/>
                  </a:cubicBezTo>
                  <a:cubicBezTo>
                    <a:pt x="111725" y="-5028"/>
                    <a:pt x="93247" y="-75"/>
                    <a:pt x="97152" y="11641"/>
                  </a:cubicBezTo>
                  <a:cubicBezTo>
                    <a:pt x="138205" y="135466"/>
                    <a:pt x="121345" y="279865"/>
                    <a:pt x="26762" y="374258"/>
                  </a:cubicBezTo>
                  <a:cubicBezTo>
                    <a:pt x="32649" y="346340"/>
                    <a:pt x="36878" y="318099"/>
                    <a:pt x="39430" y="289676"/>
                  </a:cubicBezTo>
                  <a:cubicBezTo>
                    <a:pt x="40383" y="277484"/>
                    <a:pt x="21333" y="277484"/>
                    <a:pt x="20380" y="289676"/>
                  </a:cubicBezTo>
                  <a:cubicBezTo>
                    <a:pt x="16447" y="329433"/>
                    <a:pt x="9731" y="368867"/>
                    <a:pt x="283" y="407690"/>
                  </a:cubicBezTo>
                  <a:cubicBezTo>
                    <a:pt x="-1127" y="412758"/>
                    <a:pt x="1845" y="418006"/>
                    <a:pt x="6912" y="419416"/>
                  </a:cubicBezTo>
                  <a:cubicBezTo>
                    <a:pt x="9398" y="420111"/>
                    <a:pt x="12056" y="419759"/>
                    <a:pt x="14284" y="418454"/>
                  </a:cubicBezTo>
                  <a:cubicBezTo>
                    <a:pt x="47050" y="400166"/>
                    <a:pt x="81912" y="384164"/>
                    <a:pt x="120298" y="385878"/>
                  </a:cubicBezTo>
                  <a:cubicBezTo>
                    <a:pt x="132585" y="386450"/>
                    <a:pt x="132490" y="367400"/>
                    <a:pt x="120298" y="366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9143827" y="5112884"/>
              <a:ext cx="449062" cy="464779"/>
            </a:xfrm>
            <a:custGeom>
              <a:rect b="b" l="l" r="r" t="t"/>
              <a:pathLst>
                <a:path extrusionOk="0" h="464779" w="449062">
                  <a:moveTo>
                    <a:pt x="409286" y="318828"/>
                  </a:moveTo>
                  <a:cubicBezTo>
                    <a:pt x="382330" y="284157"/>
                    <a:pt x="354231" y="250534"/>
                    <a:pt x="325942" y="217006"/>
                  </a:cubicBezTo>
                  <a:cubicBezTo>
                    <a:pt x="287270" y="171095"/>
                    <a:pt x="247742" y="126042"/>
                    <a:pt x="206689" y="82227"/>
                  </a:cubicBezTo>
                  <a:cubicBezTo>
                    <a:pt x="187639" y="61462"/>
                    <a:pt x="167827" y="40412"/>
                    <a:pt x="146586" y="21648"/>
                  </a:cubicBezTo>
                  <a:cubicBezTo>
                    <a:pt x="127193" y="2836"/>
                    <a:pt x="99342" y="-4403"/>
                    <a:pt x="73244" y="2598"/>
                  </a:cubicBezTo>
                  <a:cubicBezTo>
                    <a:pt x="45977" y="10151"/>
                    <a:pt x="22863" y="28296"/>
                    <a:pt x="9045" y="52985"/>
                  </a:cubicBezTo>
                  <a:cubicBezTo>
                    <a:pt x="-4687" y="76474"/>
                    <a:pt x="-2765" y="105963"/>
                    <a:pt x="13903" y="127471"/>
                  </a:cubicBezTo>
                  <a:cubicBezTo>
                    <a:pt x="56480" y="187002"/>
                    <a:pt x="105819" y="241771"/>
                    <a:pt x="153920" y="296634"/>
                  </a:cubicBezTo>
                  <a:cubicBezTo>
                    <a:pt x="162017" y="306159"/>
                    <a:pt x="170018" y="315018"/>
                    <a:pt x="178019" y="324352"/>
                  </a:cubicBezTo>
                  <a:cubicBezTo>
                    <a:pt x="186020" y="333687"/>
                    <a:pt x="199355" y="320257"/>
                    <a:pt x="191449" y="310922"/>
                  </a:cubicBezTo>
                  <a:cubicBezTo>
                    <a:pt x="152492" y="264916"/>
                    <a:pt x="111915" y="220434"/>
                    <a:pt x="73720" y="173762"/>
                  </a:cubicBezTo>
                  <a:cubicBezTo>
                    <a:pt x="62957" y="160617"/>
                    <a:pt x="52289" y="147283"/>
                    <a:pt x="42002" y="133662"/>
                  </a:cubicBezTo>
                  <a:cubicBezTo>
                    <a:pt x="33092" y="123861"/>
                    <a:pt x="25794" y="112697"/>
                    <a:pt x="20380" y="100610"/>
                  </a:cubicBezTo>
                  <a:cubicBezTo>
                    <a:pt x="12760" y="77369"/>
                    <a:pt x="28095" y="52985"/>
                    <a:pt x="45050" y="38793"/>
                  </a:cubicBezTo>
                  <a:cubicBezTo>
                    <a:pt x="63528" y="22886"/>
                    <a:pt x="90579" y="12885"/>
                    <a:pt x="114296" y="22315"/>
                  </a:cubicBezTo>
                  <a:cubicBezTo>
                    <a:pt x="133346" y="30125"/>
                    <a:pt x="150015" y="50890"/>
                    <a:pt x="164398" y="65177"/>
                  </a:cubicBezTo>
                  <a:cubicBezTo>
                    <a:pt x="203736" y="105468"/>
                    <a:pt x="241455" y="147473"/>
                    <a:pt x="278698" y="190050"/>
                  </a:cubicBezTo>
                  <a:cubicBezTo>
                    <a:pt x="322799" y="240913"/>
                    <a:pt x="366423" y="292539"/>
                    <a:pt x="407000" y="346260"/>
                  </a:cubicBezTo>
                  <a:cubicBezTo>
                    <a:pt x="416525" y="359023"/>
                    <a:pt x="427669" y="371787"/>
                    <a:pt x="430050" y="388170"/>
                  </a:cubicBezTo>
                  <a:cubicBezTo>
                    <a:pt x="433612" y="415659"/>
                    <a:pt x="414210" y="440834"/>
                    <a:pt x="386711" y="444396"/>
                  </a:cubicBezTo>
                  <a:cubicBezTo>
                    <a:pt x="374338" y="445996"/>
                    <a:pt x="361803" y="442929"/>
                    <a:pt x="351564" y="435795"/>
                  </a:cubicBezTo>
                  <a:cubicBezTo>
                    <a:pt x="341639" y="427775"/>
                    <a:pt x="332543" y="418774"/>
                    <a:pt x="324418" y="408934"/>
                  </a:cubicBezTo>
                  <a:cubicBezTo>
                    <a:pt x="314445" y="398199"/>
                    <a:pt x="304606" y="387341"/>
                    <a:pt x="294890" y="376359"/>
                  </a:cubicBezTo>
                  <a:cubicBezTo>
                    <a:pt x="271459" y="349755"/>
                    <a:pt x="248380" y="322895"/>
                    <a:pt x="225644" y="295777"/>
                  </a:cubicBezTo>
                  <a:cubicBezTo>
                    <a:pt x="201641" y="267012"/>
                    <a:pt x="177990" y="237932"/>
                    <a:pt x="154682" y="208528"/>
                  </a:cubicBezTo>
                  <a:cubicBezTo>
                    <a:pt x="143538" y="194526"/>
                    <a:pt x="132299" y="180525"/>
                    <a:pt x="121821" y="166047"/>
                  </a:cubicBezTo>
                  <a:cubicBezTo>
                    <a:pt x="110839" y="152902"/>
                    <a:pt x="103600" y="137043"/>
                    <a:pt x="100866" y="120136"/>
                  </a:cubicBezTo>
                  <a:cubicBezTo>
                    <a:pt x="99247" y="99276"/>
                    <a:pt x="116678" y="89847"/>
                    <a:pt x="135347" y="95943"/>
                  </a:cubicBezTo>
                  <a:cubicBezTo>
                    <a:pt x="154016" y="102039"/>
                    <a:pt x="169065" y="122422"/>
                    <a:pt x="182400" y="136519"/>
                  </a:cubicBezTo>
                  <a:cubicBezTo>
                    <a:pt x="220976" y="177572"/>
                    <a:pt x="258600" y="219577"/>
                    <a:pt x="294319" y="263297"/>
                  </a:cubicBezTo>
                  <a:cubicBezTo>
                    <a:pt x="300129" y="270536"/>
                    <a:pt x="305939" y="277775"/>
                    <a:pt x="311178" y="285395"/>
                  </a:cubicBezTo>
                  <a:cubicBezTo>
                    <a:pt x="318131" y="295396"/>
                    <a:pt x="334705" y="285871"/>
                    <a:pt x="327656" y="275870"/>
                  </a:cubicBezTo>
                  <a:cubicBezTo>
                    <a:pt x="294319" y="228245"/>
                    <a:pt x="252504" y="184525"/>
                    <a:pt x="213356" y="141663"/>
                  </a:cubicBezTo>
                  <a:cubicBezTo>
                    <a:pt x="187829" y="113945"/>
                    <a:pt x="140014" y="48699"/>
                    <a:pt x="96485" y="84513"/>
                  </a:cubicBezTo>
                  <a:cubicBezTo>
                    <a:pt x="73910" y="102896"/>
                    <a:pt x="82102" y="135376"/>
                    <a:pt x="93818" y="157474"/>
                  </a:cubicBezTo>
                  <a:cubicBezTo>
                    <a:pt x="103952" y="174477"/>
                    <a:pt x="115487" y="190593"/>
                    <a:pt x="128298" y="205671"/>
                  </a:cubicBezTo>
                  <a:cubicBezTo>
                    <a:pt x="141062" y="221959"/>
                    <a:pt x="153825" y="238056"/>
                    <a:pt x="166398" y="254058"/>
                  </a:cubicBezTo>
                  <a:cubicBezTo>
                    <a:pt x="214023" y="313589"/>
                    <a:pt x="263648" y="372644"/>
                    <a:pt x="316036" y="428365"/>
                  </a:cubicBezTo>
                  <a:cubicBezTo>
                    <a:pt x="336800" y="450559"/>
                    <a:pt x="360041" y="469704"/>
                    <a:pt x="392236" y="463608"/>
                  </a:cubicBezTo>
                  <a:cubicBezTo>
                    <a:pt x="420249" y="457950"/>
                    <a:pt x="442156" y="436081"/>
                    <a:pt x="447862" y="408077"/>
                  </a:cubicBezTo>
                  <a:cubicBezTo>
                    <a:pt x="454625" y="371977"/>
                    <a:pt x="429764" y="345117"/>
                    <a:pt x="409286" y="318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9" name="Google Shape;319;p2"/>
          <p:cNvGrpSpPr/>
          <p:nvPr/>
        </p:nvGrpSpPr>
        <p:grpSpPr>
          <a:xfrm flipH="1">
            <a:off x="16707527" y="2371712"/>
            <a:ext cx="1167297" cy="755144"/>
            <a:chOff x="8624939" y="4805914"/>
            <a:chExt cx="1037874" cy="671418"/>
          </a:xfrm>
        </p:grpSpPr>
        <p:sp>
          <p:nvSpPr>
            <p:cNvPr id="320" name="Google Shape;320;p2"/>
            <p:cNvSpPr/>
            <p:nvPr/>
          </p:nvSpPr>
          <p:spPr>
            <a:xfrm>
              <a:off x="8789334" y="4805914"/>
              <a:ext cx="692452" cy="671418"/>
            </a:xfrm>
            <a:custGeom>
              <a:rect b="b" l="l" r="r" t="t"/>
              <a:pathLst>
                <a:path extrusionOk="0" h="671418" w="692452">
                  <a:moveTo>
                    <a:pt x="290346" y="6331"/>
                  </a:moveTo>
                  <a:cubicBezTo>
                    <a:pt x="-144184" y="36621"/>
                    <a:pt x="-80653" y="755949"/>
                    <a:pt x="411504" y="663080"/>
                  </a:cubicBezTo>
                  <a:cubicBezTo>
                    <a:pt x="839272" y="581832"/>
                    <a:pt x="762405" y="-73965"/>
                    <a:pt x="290346" y="680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8624939" y="4904719"/>
              <a:ext cx="1037874" cy="457423"/>
            </a:xfrm>
            <a:custGeom>
              <a:rect b="b" l="l" r="r" t="t"/>
              <a:pathLst>
                <a:path extrusionOk="0" h="457423" w="1037874">
                  <a:moveTo>
                    <a:pt x="975378" y="5539"/>
                  </a:moveTo>
                  <a:cubicBezTo>
                    <a:pt x="927182" y="-7415"/>
                    <a:pt x="872413" y="4205"/>
                    <a:pt x="825931" y="18779"/>
                  </a:cubicBezTo>
                  <a:cubicBezTo>
                    <a:pt x="816406" y="21731"/>
                    <a:pt x="806881" y="24970"/>
                    <a:pt x="798213" y="28304"/>
                  </a:cubicBezTo>
                  <a:cubicBezTo>
                    <a:pt x="786974" y="32780"/>
                    <a:pt x="791831" y="51164"/>
                    <a:pt x="803261" y="46687"/>
                  </a:cubicBezTo>
                  <a:cubicBezTo>
                    <a:pt x="844105" y="29592"/>
                    <a:pt x="887777" y="20288"/>
                    <a:pt x="932039" y="19255"/>
                  </a:cubicBezTo>
                  <a:cubicBezTo>
                    <a:pt x="968901" y="19255"/>
                    <a:pt x="1024432" y="35066"/>
                    <a:pt x="1018526" y="82977"/>
                  </a:cubicBezTo>
                  <a:cubicBezTo>
                    <a:pt x="1016145" y="102027"/>
                    <a:pt x="1001858" y="117934"/>
                    <a:pt x="988046" y="130602"/>
                  </a:cubicBezTo>
                  <a:cubicBezTo>
                    <a:pt x="970254" y="145736"/>
                    <a:pt x="950832" y="158835"/>
                    <a:pt x="930134" y="169655"/>
                  </a:cubicBezTo>
                  <a:cubicBezTo>
                    <a:pt x="888891" y="192800"/>
                    <a:pt x="845267" y="211850"/>
                    <a:pt x="802214" y="230900"/>
                  </a:cubicBezTo>
                  <a:cubicBezTo>
                    <a:pt x="673969" y="286955"/>
                    <a:pt x="541984" y="334028"/>
                    <a:pt x="407212" y="371775"/>
                  </a:cubicBezTo>
                  <a:cubicBezTo>
                    <a:pt x="339711" y="391463"/>
                    <a:pt x="271385" y="408989"/>
                    <a:pt x="202234" y="424353"/>
                  </a:cubicBezTo>
                  <a:cubicBezTo>
                    <a:pt x="155942" y="434545"/>
                    <a:pt x="105365" y="447594"/>
                    <a:pt x="59359" y="429021"/>
                  </a:cubicBezTo>
                  <a:cubicBezTo>
                    <a:pt x="33832" y="418733"/>
                    <a:pt x="13353" y="396064"/>
                    <a:pt x="19640" y="367013"/>
                  </a:cubicBezTo>
                  <a:cubicBezTo>
                    <a:pt x="28593" y="325769"/>
                    <a:pt x="72313" y="298147"/>
                    <a:pt x="106984" y="280430"/>
                  </a:cubicBezTo>
                  <a:cubicBezTo>
                    <a:pt x="122411" y="272601"/>
                    <a:pt x="138317" y="265762"/>
                    <a:pt x="154609" y="259952"/>
                  </a:cubicBezTo>
                  <a:cubicBezTo>
                    <a:pt x="165944" y="255761"/>
                    <a:pt x="161086" y="237282"/>
                    <a:pt x="149465" y="241568"/>
                  </a:cubicBezTo>
                  <a:cubicBezTo>
                    <a:pt x="99269" y="260047"/>
                    <a:pt x="42309" y="286526"/>
                    <a:pt x="13163" y="334056"/>
                  </a:cubicBezTo>
                  <a:cubicBezTo>
                    <a:pt x="-4554" y="362631"/>
                    <a:pt x="-5887" y="398350"/>
                    <a:pt x="18211" y="423972"/>
                  </a:cubicBezTo>
                  <a:cubicBezTo>
                    <a:pt x="45738" y="453690"/>
                    <a:pt x="92030" y="459691"/>
                    <a:pt x="130320" y="456643"/>
                  </a:cubicBezTo>
                  <a:cubicBezTo>
                    <a:pt x="163016" y="452890"/>
                    <a:pt x="195392" y="446747"/>
                    <a:pt x="227189" y="438260"/>
                  </a:cubicBezTo>
                  <a:cubicBezTo>
                    <a:pt x="264718" y="429811"/>
                    <a:pt x="302120" y="420610"/>
                    <a:pt x="339394" y="410637"/>
                  </a:cubicBezTo>
                  <a:cubicBezTo>
                    <a:pt x="488130" y="372080"/>
                    <a:pt x="633917" y="322931"/>
                    <a:pt x="775639" y="263571"/>
                  </a:cubicBezTo>
                  <a:cubicBezTo>
                    <a:pt x="826121" y="242140"/>
                    <a:pt x="876509" y="219185"/>
                    <a:pt x="925181" y="193943"/>
                  </a:cubicBezTo>
                  <a:cubicBezTo>
                    <a:pt x="964805" y="173369"/>
                    <a:pt x="1015002" y="146318"/>
                    <a:pt x="1032909" y="102789"/>
                  </a:cubicBezTo>
                  <a:cubicBezTo>
                    <a:pt x="1050816" y="59260"/>
                    <a:pt x="1017383" y="16969"/>
                    <a:pt x="975378" y="55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9002410" y="5062060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2978" y="47556"/>
                  </a:moveTo>
                  <a:cubicBezTo>
                    <a:pt x="53649" y="47556"/>
                    <a:pt x="53649" y="-69"/>
                    <a:pt x="22978" y="-69"/>
                  </a:cubicBezTo>
                  <a:cubicBezTo>
                    <a:pt x="-7692" y="-69"/>
                    <a:pt x="-7692" y="47556"/>
                    <a:pt x="22978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9155536" y="5013197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3014" y="47556"/>
                  </a:moveTo>
                  <a:cubicBezTo>
                    <a:pt x="53589" y="47556"/>
                    <a:pt x="53684" y="-69"/>
                    <a:pt x="23014" y="-69"/>
                  </a:cubicBezTo>
                  <a:cubicBezTo>
                    <a:pt x="-7657" y="-69"/>
                    <a:pt x="-7752" y="47556"/>
                    <a:pt x="23014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9061809" y="5091860"/>
              <a:ext cx="129850" cy="84205"/>
            </a:xfrm>
            <a:custGeom>
              <a:rect b="b" l="l" r="r" t="t"/>
              <a:pathLst>
                <a:path extrusionOk="0" h="84205" w="129850">
                  <a:moveTo>
                    <a:pt x="1488" y="53284"/>
                  </a:moveTo>
                  <a:cubicBezTo>
                    <a:pt x="26063" y="98242"/>
                    <a:pt x="96738" y="91384"/>
                    <a:pt x="121313" y="50045"/>
                  </a:cubicBezTo>
                  <a:cubicBezTo>
                    <a:pt x="128807" y="36891"/>
                    <a:pt x="131468" y="21528"/>
                    <a:pt x="128837" y="6611"/>
                  </a:cubicBezTo>
                  <a:cubicBezTo>
                    <a:pt x="127265" y="1592"/>
                    <a:pt x="121921" y="-1204"/>
                    <a:pt x="116901" y="369"/>
                  </a:cubicBezTo>
                  <a:cubicBezTo>
                    <a:pt x="116847" y="385"/>
                    <a:pt x="116794" y="402"/>
                    <a:pt x="116741" y="420"/>
                  </a:cubicBezTo>
                  <a:cubicBezTo>
                    <a:pt x="111667" y="1810"/>
                    <a:pt x="108681" y="7050"/>
                    <a:pt x="110069" y="12126"/>
                  </a:cubicBezTo>
                  <a:cubicBezTo>
                    <a:pt x="110070" y="12126"/>
                    <a:pt x="110072" y="12136"/>
                    <a:pt x="110073" y="12136"/>
                  </a:cubicBezTo>
                  <a:cubicBezTo>
                    <a:pt x="115598" y="51188"/>
                    <a:pt x="71021" y="74334"/>
                    <a:pt x="37683" y="61952"/>
                  </a:cubicBezTo>
                  <a:cubicBezTo>
                    <a:pt x="33979" y="60304"/>
                    <a:pt x="30465" y="58265"/>
                    <a:pt x="27206" y="55856"/>
                  </a:cubicBezTo>
                  <a:cubicBezTo>
                    <a:pt x="23228" y="52636"/>
                    <a:pt x="19981" y="48617"/>
                    <a:pt x="17681" y="44045"/>
                  </a:cubicBezTo>
                  <a:cubicBezTo>
                    <a:pt x="11775" y="33281"/>
                    <a:pt x="-4608" y="42902"/>
                    <a:pt x="1203" y="535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8925896" y="5141139"/>
              <a:ext cx="107944" cy="107253"/>
            </a:xfrm>
            <a:custGeom>
              <a:rect b="b" l="l" r="r" t="t"/>
              <a:pathLst>
                <a:path extrusionOk="0" h="107253" w="107944">
                  <a:moveTo>
                    <a:pt x="45104" y="1052"/>
                  </a:moveTo>
                  <a:cubicBezTo>
                    <a:pt x="-22428" y="5910"/>
                    <a:pt x="-12618" y="120877"/>
                    <a:pt x="64154" y="105827"/>
                  </a:cubicBezTo>
                  <a:cubicBezTo>
                    <a:pt x="130829" y="92873"/>
                    <a:pt x="118827" y="-11997"/>
                    <a:pt x="45104" y="105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9222695" y="5037030"/>
              <a:ext cx="107944" cy="107238"/>
            </a:xfrm>
            <a:custGeom>
              <a:rect b="b" l="l" r="r" t="t"/>
              <a:pathLst>
                <a:path extrusionOk="0" h="107238" w="107944">
                  <a:moveTo>
                    <a:pt x="45104" y="1053"/>
                  </a:moveTo>
                  <a:cubicBezTo>
                    <a:pt x="-22428" y="5816"/>
                    <a:pt x="-12618" y="120782"/>
                    <a:pt x="64154" y="105828"/>
                  </a:cubicBezTo>
                  <a:cubicBezTo>
                    <a:pt x="130829" y="92779"/>
                    <a:pt x="118827" y="-11996"/>
                    <a:pt x="45104" y="105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7" name="Google Shape;327;p2"/>
          <p:cNvGrpSpPr/>
          <p:nvPr/>
        </p:nvGrpSpPr>
        <p:grpSpPr>
          <a:xfrm flipH="1">
            <a:off x="16782040" y="3891450"/>
            <a:ext cx="955646" cy="1141924"/>
            <a:chOff x="8753894" y="4676865"/>
            <a:chExt cx="782034" cy="934471"/>
          </a:xfrm>
        </p:grpSpPr>
        <p:sp>
          <p:nvSpPr>
            <p:cNvPr id="328" name="Google Shape;328;p2"/>
            <p:cNvSpPr/>
            <p:nvPr/>
          </p:nvSpPr>
          <p:spPr>
            <a:xfrm>
              <a:off x="8763385" y="4757832"/>
              <a:ext cx="762873" cy="842195"/>
            </a:xfrm>
            <a:custGeom>
              <a:rect b="b" l="l" r="r" t="t"/>
              <a:pathLst>
                <a:path extrusionOk="0" h="842195" w="762873">
                  <a:moveTo>
                    <a:pt x="733964" y="645693"/>
                  </a:moveTo>
                  <a:cubicBezTo>
                    <a:pt x="721487" y="655523"/>
                    <a:pt x="708047" y="664067"/>
                    <a:pt x="693864" y="671220"/>
                  </a:cubicBezTo>
                  <a:cubicBezTo>
                    <a:pt x="630247" y="703500"/>
                    <a:pt x="563132" y="728360"/>
                    <a:pt x="493839" y="745325"/>
                  </a:cubicBezTo>
                  <a:cubicBezTo>
                    <a:pt x="431926" y="761517"/>
                    <a:pt x="370014" y="777519"/>
                    <a:pt x="307721" y="792283"/>
                  </a:cubicBezTo>
                  <a:cubicBezTo>
                    <a:pt x="245427" y="807046"/>
                    <a:pt x="182657" y="823144"/>
                    <a:pt x="119411" y="830383"/>
                  </a:cubicBezTo>
                  <a:cubicBezTo>
                    <a:pt x="89598" y="833907"/>
                    <a:pt x="48736" y="836574"/>
                    <a:pt x="25209" y="813619"/>
                  </a:cubicBezTo>
                  <a:cubicBezTo>
                    <a:pt x="5207" y="794093"/>
                    <a:pt x="7112" y="762279"/>
                    <a:pt x="12065" y="737419"/>
                  </a:cubicBezTo>
                  <a:cubicBezTo>
                    <a:pt x="19970" y="697033"/>
                    <a:pt x="37973" y="659885"/>
                    <a:pt x="54641" y="622547"/>
                  </a:cubicBezTo>
                  <a:cubicBezTo>
                    <a:pt x="73691" y="580447"/>
                    <a:pt x="91598" y="537870"/>
                    <a:pt x="109410" y="495388"/>
                  </a:cubicBezTo>
                  <a:cubicBezTo>
                    <a:pt x="125476" y="457288"/>
                    <a:pt x="141350" y="418874"/>
                    <a:pt x="157035" y="380136"/>
                  </a:cubicBezTo>
                  <a:cubicBezTo>
                    <a:pt x="161893" y="368230"/>
                    <a:pt x="166560" y="356323"/>
                    <a:pt x="171513" y="344322"/>
                  </a:cubicBezTo>
                  <a:cubicBezTo>
                    <a:pt x="173776" y="339740"/>
                    <a:pt x="175687" y="334997"/>
                    <a:pt x="177228" y="330130"/>
                  </a:cubicBezTo>
                  <a:cubicBezTo>
                    <a:pt x="178292" y="317747"/>
                    <a:pt x="176999" y="305269"/>
                    <a:pt x="173418" y="293363"/>
                  </a:cubicBezTo>
                  <a:cubicBezTo>
                    <a:pt x="169799" y="274789"/>
                    <a:pt x="165322" y="256406"/>
                    <a:pt x="160559" y="238118"/>
                  </a:cubicBezTo>
                  <a:cubicBezTo>
                    <a:pt x="148177" y="190017"/>
                    <a:pt x="134080" y="142392"/>
                    <a:pt x="119792" y="95243"/>
                  </a:cubicBezTo>
                  <a:lnTo>
                    <a:pt x="109791" y="62096"/>
                  </a:lnTo>
                  <a:cubicBezTo>
                    <a:pt x="140176" y="55905"/>
                    <a:pt x="169608" y="45427"/>
                    <a:pt x="199421" y="37331"/>
                  </a:cubicBezTo>
                  <a:cubicBezTo>
                    <a:pt x="218471" y="32092"/>
                    <a:pt x="239426" y="30092"/>
                    <a:pt x="258191" y="23139"/>
                  </a:cubicBezTo>
                  <a:cubicBezTo>
                    <a:pt x="278891" y="106159"/>
                    <a:pt x="304333" y="187921"/>
                    <a:pt x="334391" y="268027"/>
                  </a:cubicBezTo>
                  <a:cubicBezTo>
                    <a:pt x="340391" y="283838"/>
                    <a:pt x="358965" y="291935"/>
                    <a:pt x="372491" y="301174"/>
                  </a:cubicBezTo>
                  <a:cubicBezTo>
                    <a:pt x="404240" y="323205"/>
                    <a:pt x="436213" y="344989"/>
                    <a:pt x="468407" y="366515"/>
                  </a:cubicBezTo>
                  <a:cubicBezTo>
                    <a:pt x="501173" y="388518"/>
                    <a:pt x="534130" y="410425"/>
                    <a:pt x="567753" y="431190"/>
                  </a:cubicBezTo>
                  <a:cubicBezTo>
                    <a:pt x="615950" y="461003"/>
                    <a:pt x="665289" y="491769"/>
                    <a:pt x="705675" y="531869"/>
                  </a:cubicBezTo>
                  <a:cubicBezTo>
                    <a:pt x="720001" y="545480"/>
                    <a:pt x="732145" y="561225"/>
                    <a:pt x="741680" y="578542"/>
                  </a:cubicBezTo>
                  <a:cubicBezTo>
                    <a:pt x="749519" y="591477"/>
                    <a:pt x="753481" y="606383"/>
                    <a:pt x="753110" y="621500"/>
                  </a:cubicBezTo>
                  <a:cubicBezTo>
                    <a:pt x="749652" y="631501"/>
                    <a:pt x="742899" y="640025"/>
                    <a:pt x="733964" y="645693"/>
                  </a:cubicBezTo>
                  <a:close/>
                  <a:moveTo>
                    <a:pt x="262477" y="-197"/>
                  </a:moveTo>
                  <a:cubicBezTo>
                    <a:pt x="263239" y="3041"/>
                    <a:pt x="264096" y="6184"/>
                    <a:pt x="264858" y="9328"/>
                  </a:cubicBezTo>
                  <a:cubicBezTo>
                    <a:pt x="265620" y="12471"/>
                    <a:pt x="266477" y="15614"/>
                    <a:pt x="267239" y="18853"/>
                  </a:cubicBezTo>
                  <a:cubicBezTo>
                    <a:pt x="289037" y="104092"/>
                    <a:pt x="315201" y="188141"/>
                    <a:pt x="345630" y="270694"/>
                  </a:cubicBezTo>
                  <a:cubicBezTo>
                    <a:pt x="345630" y="270694"/>
                    <a:pt x="499935" y="378040"/>
                    <a:pt x="572325" y="422427"/>
                  </a:cubicBezTo>
                  <a:cubicBezTo>
                    <a:pt x="688625" y="493769"/>
                    <a:pt x="759491" y="552443"/>
                    <a:pt x="762825" y="618070"/>
                  </a:cubicBezTo>
                  <a:cubicBezTo>
                    <a:pt x="765206" y="672363"/>
                    <a:pt x="560800" y="737800"/>
                    <a:pt x="501364" y="753326"/>
                  </a:cubicBezTo>
                  <a:cubicBezTo>
                    <a:pt x="382587" y="784377"/>
                    <a:pt x="266763" y="814381"/>
                    <a:pt x="143986" y="836479"/>
                  </a:cubicBezTo>
                  <a:cubicBezTo>
                    <a:pt x="-15367" y="865054"/>
                    <a:pt x="-27464" y="779995"/>
                    <a:pt x="35210" y="643597"/>
                  </a:cubicBezTo>
                  <a:cubicBezTo>
                    <a:pt x="87693" y="529297"/>
                    <a:pt x="168560" y="327367"/>
                    <a:pt x="168560" y="327367"/>
                  </a:cubicBezTo>
                  <a:cubicBezTo>
                    <a:pt x="169703" y="293363"/>
                    <a:pt x="131032" y="163156"/>
                    <a:pt x="100933" y="63430"/>
                  </a:cubicBezTo>
                  <a:lnTo>
                    <a:pt x="98075" y="53905"/>
                  </a:lnTo>
                  <a:cubicBezTo>
                    <a:pt x="97218" y="50857"/>
                    <a:pt x="96266" y="47904"/>
                    <a:pt x="95408" y="45046"/>
                  </a:cubicBezTo>
                  <a:cubicBezTo>
                    <a:pt x="98617" y="44637"/>
                    <a:pt x="101799" y="44037"/>
                    <a:pt x="104933" y="43237"/>
                  </a:cubicBezTo>
                  <a:cubicBezTo>
                    <a:pt x="109220" y="42284"/>
                    <a:pt x="113410" y="41141"/>
                    <a:pt x="117125" y="40189"/>
                  </a:cubicBezTo>
                  <a:cubicBezTo>
                    <a:pt x="145700" y="33140"/>
                    <a:pt x="172561" y="23425"/>
                    <a:pt x="200660" y="16662"/>
                  </a:cubicBezTo>
                  <a:cubicBezTo>
                    <a:pt x="218807" y="13709"/>
                    <a:pt x="236701" y="9375"/>
                    <a:pt x="254190" y="37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8753894" y="4750974"/>
              <a:ext cx="782034" cy="860362"/>
            </a:xfrm>
            <a:custGeom>
              <a:rect b="b" l="l" r="r" t="t"/>
              <a:pathLst>
                <a:path extrusionOk="0" h="860362" w="782034">
                  <a:moveTo>
                    <a:pt x="263300" y="10852"/>
                  </a:moveTo>
                  <a:cubicBezTo>
                    <a:pt x="263967" y="13900"/>
                    <a:pt x="264729" y="16948"/>
                    <a:pt x="265491" y="20377"/>
                  </a:cubicBezTo>
                  <a:cubicBezTo>
                    <a:pt x="266253" y="23806"/>
                    <a:pt x="267015" y="26663"/>
                    <a:pt x="267872" y="29902"/>
                  </a:cubicBezTo>
                  <a:cubicBezTo>
                    <a:pt x="288573" y="112922"/>
                    <a:pt x="314015" y="194684"/>
                    <a:pt x="344072" y="274789"/>
                  </a:cubicBezTo>
                  <a:cubicBezTo>
                    <a:pt x="350073" y="290601"/>
                    <a:pt x="368646" y="298697"/>
                    <a:pt x="382172" y="307936"/>
                  </a:cubicBezTo>
                  <a:cubicBezTo>
                    <a:pt x="413922" y="329968"/>
                    <a:pt x="445894" y="351751"/>
                    <a:pt x="478089" y="373278"/>
                  </a:cubicBezTo>
                  <a:cubicBezTo>
                    <a:pt x="510855" y="395281"/>
                    <a:pt x="543811" y="417188"/>
                    <a:pt x="577434" y="437953"/>
                  </a:cubicBezTo>
                  <a:cubicBezTo>
                    <a:pt x="625631" y="467766"/>
                    <a:pt x="674970" y="498532"/>
                    <a:pt x="715356" y="538632"/>
                  </a:cubicBezTo>
                  <a:cubicBezTo>
                    <a:pt x="729682" y="552243"/>
                    <a:pt x="741826" y="567988"/>
                    <a:pt x="751361" y="585304"/>
                  </a:cubicBezTo>
                  <a:cubicBezTo>
                    <a:pt x="759200" y="598239"/>
                    <a:pt x="763162" y="613146"/>
                    <a:pt x="762791" y="628262"/>
                  </a:cubicBezTo>
                  <a:cubicBezTo>
                    <a:pt x="759467" y="638454"/>
                    <a:pt x="752742" y="647198"/>
                    <a:pt x="743741" y="653027"/>
                  </a:cubicBezTo>
                  <a:cubicBezTo>
                    <a:pt x="731263" y="662857"/>
                    <a:pt x="717823" y="671401"/>
                    <a:pt x="703641" y="678554"/>
                  </a:cubicBezTo>
                  <a:cubicBezTo>
                    <a:pt x="640023" y="710835"/>
                    <a:pt x="572908" y="735695"/>
                    <a:pt x="503616" y="752659"/>
                  </a:cubicBezTo>
                  <a:cubicBezTo>
                    <a:pt x="441703" y="768851"/>
                    <a:pt x="379791" y="784853"/>
                    <a:pt x="317497" y="799617"/>
                  </a:cubicBezTo>
                  <a:cubicBezTo>
                    <a:pt x="255204" y="814381"/>
                    <a:pt x="192434" y="830478"/>
                    <a:pt x="129188" y="837717"/>
                  </a:cubicBezTo>
                  <a:cubicBezTo>
                    <a:pt x="99375" y="841241"/>
                    <a:pt x="58512" y="843908"/>
                    <a:pt x="34986" y="820953"/>
                  </a:cubicBezTo>
                  <a:cubicBezTo>
                    <a:pt x="14983" y="801427"/>
                    <a:pt x="16888" y="769613"/>
                    <a:pt x="21841" y="744753"/>
                  </a:cubicBezTo>
                  <a:cubicBezTo>
                    <a:pt x="29747" y="704367"/>
                    <a:pt x="47749" y="667219"/>
                    <a:pt x="64418" y="629881"/>
                  </a:cubicBezTo>
                  <a:cubicBezTo>
                    <a:pt x="83468" y="587781"/>
                    <a:pt x="101375" y="545204"/>
                    <a:pt x="119187" y="502723"/>
                  </a:cubicBezTo>
                  <a:cubicBezTo>
                    <a:pt x="135253" y="464623"/>
                    <a:pt x="151127" y="426208"/>
                    <a:pt x="166812" y="387470"/>
                  </a:cubicBezTo>
                  <a:cubicBezTo>
                    <a:pt x="171669" y="375564"/>
                    <a:pt x="176337" y="363658"/>
                    <a:pt x="181290" y="351656"/>
                  </a:cubicBezTo>
                  <a:cubicBezTo>
                    <a:pt x="183553" y="347075"/>
                    <a:pt x="185464" y="342331"/>
                    <a:pt x="187005" y="337464"/>
                  </a:cubicBezTo>
                  <a:cubicBezTo>
                    <a:pt x="188069" y="325081"/>
                    <a:pt x="186776" y="312604"/>
                    <a:pt x="183195" y="300697"/>
                  </a:cubicBezTo>
                  <a:cubicBezTo>
                    <a:pt x="179575" y="282124"/>
                    <a:pt x="175098" y="263740"/>
                    <a:pt x="170336" y="245452"/>
                  </a:cubicBezTo>
                  <a:cubicBezTo>
                    <a:pt x="157953" y="197351"/>
                    <a:pt x="143856" y="149726"/>
                    <a:pt x="129569" y="102577"/>
                  </a:cubicBezTo>
                  <a:lnTo>
                    <a:pt x="119568" y="69430"/>
                  </a:lnTo>
                  <a:cubicBezTo>
                    <a:pt x="118710" y="66382"/>
                    <a:pt x="117758" y="63334"/>
                    <a:pt x="116805" y="60382"/>
                  </a:cubicBezTo>
                  <a:cubicBezTo>
                    <a:pt x="115853" y="57429"/>
                    <a:pt x="115091" y="54381"/>
                    <a:pt x="114138" y="51428"/>
                  </a:cubicBezTo>
                  <a:cubicBezTo>
                    <a:pt x="111004" y="52228"/>
                    <a:pt x="107822" y="52828"/>
                    <a:pt x="104613" y="53238"/>
                  </a:cubicBezTo>
                  <a:cubicBezTo>
                    <a:pt x="101473" y="53819"/>
                    <a:pt x="98278" y="54038"/>
                    <a:pt x="95088" y="53905"/>
                  </a:cubicBezTo>
                  <a:lnTo>
                    <a:pt x="97946" y="63430"/>
                  </a:lnTo>
                  <a:lnTo>
                    <a:pt x="100803" y="72955"/>
                  </a:lnTo>
                  <a:cubicBezTo>
                    <a:pt x="123282" y="146011"/>
                    <a:pt x="146142" y="219164"/>
                    <a:pt x="162240" y="293744"/>
                  </a:cubicBezTo>
                  <a:cubicBezTo>
                    <a:pt x="164889" y="305984"/>
                    <a:pt x="166923" y="318347"/>
                    <a:pt x="168336" y="330796"/>
                  </a:cubicBezTo>
                  <a:cubicBezTo>
                    <a:pt x="168336" y="331368"/>
                    <a:pt x="168336" y="333178"/>
                    <a:pt x="168336" y="333940"/>
                  </a:cubicBezTo>
                  <a:lnTo>
                    <a:pt x="168336" y="333940"/>
                  </a:lnTo>
                  <a:lnTo>
                    <a:pt x="168336" y="334511"/>
                  </a:lnTo>
                  <a:cubicBezTo>
                    <a:pt x="167574" y="336988"/>
                    <a:pt x="166431" y="339369"/>
                    <a:pt x="165478" y="341655"/>
                  </a:cubicBezTo>
                  <a:cubicBezTo>
                    <a:pt x="155636" y="366039"/>
                    <a:pt x="145730" y="390394"/>
                    <a:pt x="135760" y="414712"/>
                  </a:cubicBezTo>
                  <a:cubicBezTo>
                    <a:pt x="104137" y="491769"/>
                    <a:pt x="72228" y="568826"/>
                    <a:pt x="37557" y="644550"/>
                  </a:cubicBezTo>
                  <a:cubicBezTo>
                    <a:pt x="20902" y="677849"/>
                    <a:pt x="8976" y="713302"/>
                    <a:pt x="2124" y="749896"/>
                  </a:cubicBezTo>
                  <a:cubicBezTo>
                    <a:pt x="-1781" y="775328"/>
                    <a:pt x="-1686" y="803998"/>
                    <a:pt x="13745" y="826096"/>
                  </a:cubicBezTo>
                  <a:cubicBezTo>
                    <a:pt x="29175" y="848194"/>
                    <a:pt x="55369" y="856767"/>
                    <a:pt x="81182" y="859243"/>
                  </a:cubicBezTo>
                  <a:cubicBezTo>
                    <a:pt x="128807" y="863816"/>
                    <a:pt x="178146" y="850385"/>
                    <a:pt x="224057" y="840860"/>
                  </a:cubicBezTo>
                  <a:cubicBezTo>
                    <a:pt x="283017" y="826763"/>
                    <a:pt x="341595" y="813238"/>
                    <a:pt x="399984" y="798188"/>
                  </a:cubicBezTo>
                  <a:cubicBezTo>
                    <a:pt x="445227" y="786758"/>
                    <a:pt x="490757" y="775804"/>
                    <a:pt x="535620" y="762660"/>
                  </a:cubicBezTo>
                  <a:cubicBezTo>
                    <a:pt x="600485" y="743610"/>
                    <a:pt x="667350" y="721131"/>
                    <a:pt x="726120" y="686460"/>
                  </a:cubicBezTo>
                  <a:cubicBezTo>
                    <a:pt x="746122" y="674839"/>
                    <a:pt x="772697" y="658837"/>
                    <a:pt x="779936" y="635120"/>
                  </a:cubicBezTo>
                  <a:cubicBezTo>
                    <a:pt x="788127" y="608736"/>
                    <a:pt x="770411" y="575113"/>
                    <a:pt x="754980" y="554539"/>
                  </a:cubicBezTo>
                  <a:cubicBezTo>
                    <a:pt x="728882" y="518820"/>
                    <a:pt x="692782" y="491102"/>
                    <a:pt x="656873" y="465956"/>
                  </a:cubicBezTo>
                  <a:cubicBezTo>
                    <a:pt x="620964" y="440810"/>
                    <a:pt x="581816" y="417760"/>
                    <a:pt x="544383" y="393376"/>
                  </a:cubicBezTo>
                  <a:cubicBezTo>
                    <a:pt x="486090" y="355276"/>
                    <a:pt x="428654" y="316033"/>
                    <a:pt x="371409" y="276504"/>
                  </a:cubicBezTo>
                  <a:cubicBezTo>
                    <a:pt x="368551" y="274504"/>
                    <a:pt x="365789" y="272503"/>
                    <a:pt x="362931" y="270694"/>
                  </a:cubicBezTo>
                  <a:cubicBezTo>
                    <a:pt x="331847" y="188931"/>
                    <a:pt x="305920" y="105292"/>
                    <a:pt x="285303" y="20281"/>
                  </a:cubicBezTo>
                  <a:cubicBezTo>
                    <a:pt x="284541" y="16948"/>
                    <a:pt x="283683" y="13614"/>
                    <a:pt x="282921" y="10756"/>
                  </a:cubicBezTo>
                  <a:cubicBezTo>
                    <a:pt x="282159" y="7899"/>
                    <a:pt x="281016" y="3422"/>
                    <a:pt x="280254" y="-197"/>
                  </a:cubicBezTo>
                  <a:cubicBezTo>
                    <a:pt x="278386" y="2089"/>
                    <a:pt x="276128" y="4022"/>
                    <a:pt x="273587" y="5518"/>
                  </a:cubicBezTo>
                  <a:lnTo>
                    <a:pt x="272063" y="637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8812795" y="4686280"/>
              <a:ext cx="235428" cy="127172"/>
            </a:xfrm>
            <a:custGeom>
              <a:rect b="b" l="l" r="r" t="t"/>
              <a:pathLst>
                <a:path extrusionOk="0" h="127172" w="235428">
                  <a:moveTo>
                    <a:pt x="232593" y="38779"/>
                  </a:moveTo>
                  <a:cubicBezTo>
                    <a:pt x="213543" y="-15323"/>
                    <a:pt x="211448" y="-1416"/>
                    <a:pt x="132771" y="11823"/>
                  </a:cubicBezTo>
                  <a:lnTo>
                    <a:pt x="123818" y="13252"/>
                  </a:lnTo>
                  <a:lnTo>
                    <a:pt x="115340" y="16014"/>
                  </a:lnTo>
                  <a:cubicBezTo>
                    <a:pt x="-2674" y="54114"/>
                    <a:pt x="-10771" y="46113"/>
                    <a:pt x="7327" y="97263"/>
                  </a:cubicBezTo>
                  <a:cubicBezTo>
                    <a:pt x="14661" y="118313"/>
                    <a:pt x="18090" y="128028"/>
                    <a:pt x="38855" y="126885"/>
                  </a:cubicBezTo>
                  <a:cubicBezTo>
                    <a:pt x="42049" y="126695"/>
                    <a:pt x="45231" y="126314"/>
                    <a:pt x="48380" y="125742"/>
                  </a:cubicBezTo>
                  <a:cubicBezTo>
                    <a:pt x="51237" y="125362"/>
                    <a:pt x="54412" y="124790"/>
                    <a:pt x="57905" y="124028"/>
                  </a:cubicBezTo>
                  <a:cubicBezTo>
                    <a:pt x="76955" y="120027"/>
                    <a:pt x="103815" y="112026"/>
                    <a:pt x="144487" y="100025"/>
                  </a:cubicBezTo>
                  <a:cubicBezTo>
                    <a:pt x="163537" y="94500"/>
                    <a:pt x="187826" y="91548"/>
                    <a:pt x="206685" y="84690"/>
                  </a:cubicBezTo>
                  <a:cubicBezTo>
                    <a:pt x="209699" y="83604"/>
                    <a:pt x="212655" y="82366"/>
                    <a:pt x="215543" y="80975"/>
                  </a:cubicBezTo>
                  <a:cubicBezTo>
                    <a:pt x="218508" y="79461"/>
                    <a:pt x="221342" y="77708"/>
                    <a:pt x="224021" y="75736"/>
                  </a:cubicBezTo>
                  <a:cubicBezTo>
                    <a:pt x="234212" y="67830"/>
                    <a:pt x="238784" y="56496"/>
                    <a:pt x="232593" y="38779"/>
                  </a:cubicBezTo>
                  <a:close/>
                  <a:moveTo>
                    <a:pt x="213067" y="71355"/>
                  </a:moveTo>
                  <a:lnTo>
                    <a:pt x="214591" y="70497"/>
                  </a:lnTo>
                  <a:cubicBezTo>
                    <a:pt x="217132" y="69002"/>
                    <a:pt x="219390" y="67068"/>
                    <a:pt x="221258" y="64782"/>
                  </a:cubicBezTo>
                  <a:cubicBezTo>
                    <a:pt x="230307" y="53257"/>
                    <a:pt x="222592" y="36207"/>
                    <a:pt x="216401" y="23063"/>
                  </a:cubicBezTo>
                  <a:cubicBezTo>
                    <a:pt x="210209" y="9918"/>
                    <a:pt x="206876" y="8299"/>
                    <a:pt x="194303" y="9728"/>
                  </a:cubicBezTo>
                  <a:cubicBezTo>
                    <a:pt x="171538" y="12395"/>
                    <a:pt x="149059" y="19253"/>
                    <a:pt x="126389" y="22396"/>
                  </a:cubicBezTo>
                  <a:cubicBezTo>
                    <a:pt x="96005" y="32493"/>
                    <a:pt x="64953" y="41446"/>
                    <a:pt x="34759" y="51638"/>
                  </a:cubicBezTo>
                  <a:cubicBezTo>
                    <a:pt x="27708" y="53714"/>
                    <a:pt x="20952" y="56696"/>
                    <a:pt x="14661" y="60496"/>
                  </a:cubicBezTo>
                  <a:cubicBezTo>
                    <a:pt x="13371" y="61477"/>
                    <a:pt x="12131" y="62525"/>
                    <a:pt x="10946" y="63639"/>
                  </a:cubicBezTo>
                  <a:cubicBezTo>
                    <a:pt x="10038" y="64592"/>
                    <a:pt x="9526" y="65849"/>
                    <a:pt x="9518" y="67164"/>
                  </a:cubicBezTo>
                  <a:cubicBezTo>
                    <a:pt x="10549" y="78270"/>
                    <a:pt x="13448" y="89119"/>
                    <a:pt x="18090" y="99263"/>
                  </a:cubicBezTo>
                  <a:cubicBezTo>
                    <a:pt x="19411" y="103616"/>
                    <a:pt x="21233" y="107807"/>
                    <a:pt x="23519" y="111741"/>
                  </a:cubicBezTo>
                  <a:cubicBezTo>
                    <a:pt x="24566" y="113922"/>
                    <a:pt x="26405" y="115627"/>
                    <a:pt x="28663" y="116503"/>
                  </a:cubicBezTo>
                  <a:cubicBezTo>
                    <a:pt x="31043" y="117208"/>
                    <a:pt x="33514" y="117561"/>
                    <a:pt x="35997" y="117551"/>
                  </a:cubicBezTo>
                  <a:cubicBezTo>
                    <a:pt x="39187" y="117684"/>
                    <a:pt x="42382" y="117465"/>
                    <a:pt x="45522" y="116884"/>
                  </a:cubicBezTo>
                  <a:cubicBezTo>
                    <a:pt x="48731" y="116475"/>
                    <a:pt x="51912" y="115875"/>
                    <a:pt x="55047" y="115074"/>
                  </a:cubicBezTo>
                  <a:cubicBezTo>
                    <a:pt x="59333" y="114122"/>
                    <a:pt x="63524" y="112979"/>
                    <a:pt x="67239" y="112026"/>
                  </a:cubicBezTo>
                  <a:cubicBezTo>
                    <a:pt x="95814" y="104978"/>
                    <a:pt x="122675" y="95262"/>
                    <a:pt x="150773" y="88500"/>
                  </a:cubicBezTo>
                  <a:cubicBezTo>
                    <a:pt x="168920" y="85547"/>
                    <a:pt x="186815" y="81213"/>
                    <a:pt x="204304" y="755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8803594" y="4676865"/>
              <a:ext cx="253253" cy="145906"/>
            </a:xfrm>
            <a:custGeom>
              <a:rect b="b" l="l" r="r" t="t"/>
              <a:pathLst>
                <a:path extrusionOk="0" h="145906" w="253253">
                  <a:moveTo>
                    <a:pt x="247795" y="36764"/>
                  </a:moveTo>
                  <a:cubicBezTo>
                    <a:pt x="241413" y="19714"/>
                    <a:pt x="233507" y="1236"/>
                    <a:pt x="212933" y="-193"/>
                  </a:cubicBezTo>
                  <a:cubicBezTo>
                    <a:pt x="203101" y="-279"/>
                    <a:pt x="193301" y="940"/>
                    <a:pt x="183787" y="3426"/>
                  </a:cubicBezTo>
                  <a:cubicBezTo>
                    <a:pt x="167118" y="6760"/>
                    <a:pt x="150354" y="10284"/>
                    <a:pt x="133590" y="12951"/>
                  </a:cubicBezTo>
                  <a:lnTo>
                    <a:pt x="133590" y="12951"/>
                  </a:lnTo>
                  <a:lnTo>
                    <a:pt x="130828" y="13428"/>
                  </a:lnTo>
                  <a:lnTo>
                    <a:pt x="127875" y="14380"/>
                  </a:lnTo>
                  <a:lnTo>
                    <a:pt x="127875" y="14380"/>
                  </a:lnTo>
                  <a:cubicBezTo>
                    <a:pt x="97871" y="23905"/>
                    <a:pt x="67296" y="32573"/>
                    <a:pt x="37483" y="42955"/>
                  </a:cubicBezTo>
                  <a:cubicBezTo>
                    <a:pt x="24815" y="47432"/>
                    <a:pt x="8908" y="52480"/>
                    <a:pt x="2621" y="66006"/>
                  </a:cubicBezTo>
                  <a:cubicBezTo>
                    <a:pt x="-3665" y="79531"/>
                    <a:pt x="2621" y="94581"/>
                    <a:pt x="7193" y="107154"/>
                  </a:cubicBezTo>
                  <a:cubicBezTo>
                    <a:pt x="11765" y="119727"/>
                    <a:pt x="14718" y="131919"/>
                    <a:pt x="24719" y="139539"/>
                  </a:cubicBezTo>
                  <a:cubicBezTo>
                    <a:pt x="32599" y="144673"/>
                    <a:pt x="42099" y="146701"/>
                    <a:pt x="51389" y="145254"/>
                  </a:cubicBezTo>
                  <a:cubicBezTo>
                    <a:pt x="54587" y="145035"/>
                    <a:pt x="57767" y="144625"/>
                    <a:pt x="60914" y="144015"/>
                  </a:cubicBezTo>
                  <a:lnTo>
                    <a:pt x="66439" y="142968"/>
                  </a:lnTo>
                  <a:cubicBezTo>
                    <a:pt x="67677" y="142968"/>
                    <a:pt x="69011" y="142491"/>
                    <a:pt x="70249" y="142110"/>
                  </a:cubicBezTo>
                  <a:cubicBezTo>
                    <a:pt x="100634" y="135919"/>
                    <a:pt x="130066" y="125442"/>
                    <a:pt x="159879" y="117345"/>
                  </a:cubicBezTo>
                  <a:cubicBezTo>
                    <a:pt x="178929" y="112107"/>
                    <a:pt x="199884" y="110106"/>
                    <a:pt x="218648" y="103153"/>
                  </a:cubicBezTo>
                  <a:cubicBezTo>
                    <a:pt x="221680" y="102115"/>
                    <a:pt x="224640" y="100867"/>
                    <a:pt x="227507" y="99438"/>
                  </a:cubicBezTo>
                  <a:cubicBezTo>
                    <a:pt x="229395" y="98581"/>
                    <a:pt x="231240" y="97629"/>
                    <a:pt x="233031" y="96581"/>
                  </a:cubicBezTo>
                  <a:lnTo>
                    <a:pt x="235984" y="94771"/>
                  </a:lnTo>
                  <a:cubicBezTo>
                    <a:pt x="256558" y="81055"/>
                    <a:pt x="256272" y="59338"/>
                    <a:pt x="247795" y="36764"/>
                  </a:cubicBezTo>
                  <a:close/>
                  <a:moveTo>
                    <a:pt x="223792" y="79912"/>
                  </a:moveTo>
                  <a:lnTo>
                    <a:pt x="222268" y="80769"/>
                  </a:lnTo>
                  <a:cubicBezTo>
                    <a:pt x="219484" y="82370"/>
                    <a:pt x="216586" y="83770"/>
                    <a:pt x="213600" y="84960"/>
                  </a:cubicBezTo>
                  <a:cubicBezTo>
                    <a:pt x="196111" y="90628"/>
                    <a:pt x="178217" y="94962"/>
                    <a:pt x="160070" y="97914"/>
                  </a:cubicBezTo>
                  <a:cubicBezTo>
                    <a:pt x="131495" y="104677"/>
                    <a:pt x="104634" y="114393"/>
                    <a:pt x="76535" y="121441"/>
                  </a:cubicBezTo>
                  <a:cubicBezTo>
                    <a:pt x="72821" y="122394"/>
                    <a:pt x="68630" y="123537"/>
                    <a:pt x="64343" y="124489"/>
                  </a:cubicBezTo>
                  <a:cubicBezTo>
                    <a:pt x="61209" y="125289"/>
                    <a:pt x="58027" y="125889"/>
                    <a:pt x="54818" y="126299"/>
                  </a:cubicBezTo>
                  <a:cubicBezTo>
                    <a:pt x="51678" y="126880"/>
                    <a:pt x="48483" y="127099"/>
                    <a:pt x="45293" y="126966"/>
                  </a:cubicBezTo>
                  <a:cubicBezTo>
                    <a:pt x="42810" y="126975"/>
                    <a:pt x="40339" y="126623"/>
                    <a:pt x="37959" y="125918"/>
                  </a:cubicBezTo>
                  <a:cubicBezTo>
                    <a:pt x="35702" y="125042"/>
                    <a:pt x="33862" y="123337"/>
                    <a:pt x="32816" y="121155"/>
                  </a:cubicBezTo>
                  <a:cubicBezTo>
                    <a:pt x="30530" y="117222"/>
                    <a:pt x="28708" y="113031"/>
                    <a:pt x="27386" y="108678"/>
                  </a:cubicBezTo>
                  <a:cubicBezTo>
                    <a:pt x="22744" y="98534"/>
                    <a:pt x="19845" y="87685"/>
                    <a:pt x="18814" y="76578"/>
                  </a:cubicBezTo>
                  <a:cubicBezTo>
                    <a:pt x="18822" y="75264"/>
                    <a:pt x="19334" y="74007"/>
                    <a:pt x="20243" y="73054"/>
                  </a:cubicBezTo>
                  <a:cubicBezTo>
                    <a:pt x="21428" y="71949"/>
                    <a:pt x="22667" y="70892"/>
                    <a:pt x="23957" y="69911"/>
                  </a:cubicBezTo>
                  <a:cubicBezTo>
                    <a:pt x="30249" y="66110"/>
                    <a:pt x="37004" y="63129"/>
                    <a:pt x="44055" y="61053"/>
                  </a:cubicBezTo>
                  <a:cubicBezTo>
                    <a:pt x="74249" y="50480"/>
                    <a:pt x="105301" y="42003"/>
                    <a:pt x="135686" y="31811"/>
                  </a:cubicBezTo>
                  <a:cubicBezTo>
                    <a:pt x="158355" y="28287"/>
                    <a:pt x="180834" y="22286"/>
                    <a:pt x="203599" y="19143"/>
                  </a:cubicBezTo>
                  <a:cubicBezTo>
                    <a:pt x="216267" y="17714"/>
                    <a:pt x="220172" y="20476"/>
                    <a:pt x="225697" y="32478"/>
                  </a:cubicBezTo>
                  <a:cubicBezTo>
                    <a:pt x="231221" y="44479"/>
                    <a:pt x="239794" y="62672"/>
                    <a:pt x="230269" y="74197"/>
                  </a:cubicBezTo>
                  <a:cubicBezTo>
                    <a:pt x="228457" y="76464"/>
                    <a:pt x="226266" y="78398"/>
                    <a:pt x="223792" y="79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8828494" y="5167883"/>
              <a:ext cx="617940" cy="379309"/>
            </a:xfrm>
            <a:custGeom>
              <a:rect b="b" l="l" r="r" t="t"/>
              <a:pathLst>
                <a:path extrusionOk="0" h="379309" w="617940">
                  <a:moveTo>
                    <a:pt x="463687" y="39236"/>
                  </a:moveTo>
                  <a:cubicBezTo>
                    <a:pt x="447209" y="29140"/>
                    <a:pt x="425587" y="14947"/>
                    <a:pt x="402632" y="-197"/>
                  </a:cubicBezTo>
                  <a:cubicBezTo>
                    <a:pt x="373624" y="21453"/>
                    <a:pt x="341511" y="38598"/>
                    <a:pt x="307382" y="50666"/>
                  </a:cubicBezTo>
                  <a:cubicBezTo>
                    <a:pt x="284580" y="58620"/>
                    <a:pt x="260660" y="62896"/>
                    <a:pt x="236516" y="63334"/>
                  </a:cubicBezTo>
                  <a:cubicBezTo>
                    <a:pt x="212461" y="62782"/>
                    <a:pt x="188604" y="58839"/>
                    <a:pt x="165650" y="51619"/>
                  </a:cubicBezTo>
                  <a:cubicBezTo>
                    <a:pt x="146181" y="45532"/>
                    <a:pt x="126405" y="40474"/>
                    <a:pt x="106405" y="36474"/>
                  </a:cubicBezTo>
                  <a:cubicBezTo>
                    <a:pt x="83735" y="91814"/>
                    <a:pt x="52493" y="166395"/>
                    <a:pt x="28490" y="218401"/>
                  </a:cubicBezTo>
                  <a:cubicBezTo>
                    <a:pt x="-22278" y="328891"/>
                    <a:pt x="-12372" y="397852"/>
                    <a:pt x="116596" y="374611"/>
                  </a:cubicBezTo>
                  <a:cubicBezTo>
                    <a:pt x="216133" y="356705"/>
                    <a:pt x="309859" y="332416"/>
                    <a:pt x="406156" y="307270"/>
                  </a:cubicBezTo>
                  <a:cubicBezTo>
                    <a:pt x="453781" y="294697"/>
                    <a:pt x="619802" y="241642"/>
                    <a:pt x="617897" y="197637"/>
                  </a:cubicBezTo>
                  <a:cubicBezTo>
                    <a:pt x="614944" y="144488"/>
                    <a:pt x="557794" y="97053"/>
                    <a:pt x="463687" y="3923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9140122" y="5247602"/>
              <a:ext cx="93806" cy="93380"/>
            </a:xfrm>
            <a:custGeom>
              <a:rect b="b" l="l" r="r" t="t"/>
              <a:pathLst>
                <a:path extrusionOk="0" h="93380" w="93806">
                  <a:moveTo>
                    <a:pt x="39283" y="856"/>
                  </a:moveTo>
                  <a:cubicBezTo>
                    <a:pt x="-19486" y="5047"/>
                    <a:pt x="-11009" y="105059"/>
                    <a:pt x="55666" y="92010"/>
                  </a:cubicBezTo>
                  <a:cubicBezTo>
                    <a:pt x="113674" y="80675"/>
                    <a:pt x="103291" y="-10479"/>
                    <a:pt x="39283" y="76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9271646" y="5312268"/>
              <a:ext cx="76953" cy="76629"/>
            </a:xfrm>
            <a:custGeom>
              <a:rect b="b" l="l" r="r" t="t"/>
              <a:pathLst>
                <a:path extrusionOk="0" h="76629" w="76953">
                  <a:moveTo>
                    <a:pt x="32250" y="579"/>
                  </a:moveTo>
                  <a:cubicBezTo>
                    <a:pt x="-16042" y="4103"/>
                    <a:pt x="-8993" y="86304"/>
                    <a:pt x="45680" y="75445"/>
                  </a:cubicBezTo>
                  <a:cubicBezTo>
                    <a:pt x="93305" y="65920"/>
                    <a:pt x="84638" y="-8565"/>
                    <a:pt x="32250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9067692" y="5371514"/>
              <a:ext cx="76913" cy="76629"/>
            </a:xfrm>
            <a:custGeom>
              <a:rect b="b" l="l" r="r" t="t"/>
              <a:pathLst>
                <a:path extrusionOk="0" h="76629" w="76913">
                  <a:moveTo>
                    <a:pt x="32179" y="579"/>
                  </a:moveTo>
                  <a:cubicBezTo>
                    <a:pt x="-16017" y="4103"/>
                    <a:pt x="-8969" y="86304"/>
                    <a:pt x="45610" y="75445"/>
                  </a:cubicBezTo>
                  <a:cubicBezTo>
                    <a:pt x="93235" y="65920"/>
                    <a:pt x="84662" y="-8565"/>
                    <a:pt x="32179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8967388" y="5272496"/>
              <a:ext cx="63049" cy="62767"/>
            </a:xfrm>
            <a:custGeom>
              <a:rect b="b" l="l" r="r" t="t"/>
              <a:pathLst>
                <a:path extrusionOk="0" h="62767" w="63049">
                  <a:moveTo>
                    <a:pt x="26374" y="442"/>
                  </a:moveTo>
                  <a:cubicBezTo>
                    <a:pt x="-13154" y="3299"/>
                    <a:pt x="-7344" y="70546"/>
                    <a:pt x="37423" y="61783"/>
                  </a:cubicBezTo>
                  <a:cubicBezTo>
                    <a:pt x="76381" y="54163"/>
                    <a:pt x="69427" y="-7083"/>
                    <a:pt x="26374" y="44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8908524" y="5419356"/>
              <a:ext cx="63049" cy="62765"/>
            </a:xfrm>
            <a:custGeom>
              <a:rect b="b" l="l" r="r" t="t"/>
              <a:pathLst>
                <a:path extrusionOk="0" h="62765" w="63049">
                  <a:moveTo>
                    <a:pt x="26374" y="457"/>
                  </a:moveTo>
                  <a:cubicBezTo>
                    <a:pt x="-13154" y="3219"/>
                    <a:pt x="-7344" y="70465"/>
                    <a:pt x="37423" y="61797"/>
                  </a:cubicBezTo>
                  <a:cubicBezTo>
                    <a:pt x="76381" y="54177"/>
                    <a:pt x="69427" y="-7164"/>
                    <a:pt x="26374" y="45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8" name="Google Shape;338;p2"/>
          <p:cNvGrpSpPr/>
          <p:nvPr/>
        </p:nvGrpSpPr>
        <p:grpSpPr>
          <a:xfrm flipH="1">
            <a:off x="16548810" y="5441549"/>
            <a:ext cx="1134760" cy="1946324"/>
            <a:chOff x="8758614" y="4479699"/>
            <a:chExt cx="774580" cy="1328549"/>
          </a:xfrm>
        </p:grpSpPr>
        <p:sp>
          <p:nvSpPr>
            <p:cNvPr id="339" name="Google Shape;339;p2"/>
            <p:cNvSpPr/>
            <p:nvPr/>
          </p:nvSpPr>
          <p:spPr>
            <a:xfrm>
              <a:off x="8832424" y="4586382"/>
              <a:ext cx="688765" cy="1193863"/>
            </a:xfrm>
            <a:custGeom>
              <a:rect b="b" l="l" r="r" t="t"/>
              <a:pathLst>
                <a:path extrusionOk="0" h="1193863" w="688765">
                  <a:moveTo>
                    <a:pt x="688743" y="68153"/>
                  </a:moveTo>
                  <a:cubicBezTo>
                    <a:pt x="681218" y="146639"/>
                    <a:pt x="671884" y="224935"/>
                    <a:pt x="665597" y="303516"/>
                  </a:cubicBezTo>
                  <a:cubicBezTo>
                    <a:pt x="665797" y="308774"/>
                    <a:pt x="661691" y="313194"/>
                    <a:pt x="656434" y="313394"/>
                  </a:cubicBezTo>
                  <a:cubicBezTo>
                    <a:pt x="655444" y="313432"/>
                    <a:pt x="654454" y="313308"/>
                    <a:pt x="653500" y="313041"/>
                  </a:cubicBezTo>
                  <a:lnTo>
                    <a:pt x="651595" y="312470"/>
                  </a:lnTo>
                  <a:cubicBezTo>
                    <a:pt x="620101" y="303716"/>
                    <a:pt x="589260" y="292772"/>
                    <a:pt x="559298" y="279704"/>
                  </a:cubicBezTo>
                  <a:cubicBezTo>
                    <a:pt x="546598" y="304593"/>
                    <a:pt x="534247" y="329453"/>
                    <a:pt x="522246" y="354285"/>
                  </a:cubicBezTo>
                  <a:cubicBezTo>
                    <a:pt x="454873" y="489663"/>
                    <a:pt x="387594" y="625014"/>
                    <a:pt x="320411" y="760335"/>
                  </a:cubicBezTo>
                  <a:cubicBezTo>
                    <a:pt x="248656" y="904668"/>
                    <a:pt x="177155" y="1049067"/>
                    <a:pt x="105908" y="1193532"/>
                  </a:cubicBezTo>
                  <a:lnTo>
                    <a:pt x="88287" y="1186674"/>
                  </a:lnTo>
                  <a:cubicBezTo>
                    <a:pt x="88261" y="1186227"/>
                    <a:pt x="88261" y="1185789"/>
                    <a:pt x="88287" y="1185341"/>
                  </a:cubicBezTo>
                  <a:cubicBezTo>
                    <a:pt x="125561" y="1109645"/>
                    <a:pt x="162963" y="1033988"/>
                    <a:pt x="200491" y="958360"/>
                  </a:cubicBezTo>
                  <a:cubicBezTo>
                    <a:pt x="276691" y="804122"/>
                    <a:pt x="353208" y="650007"/>
                    <a:pt x="430044" y="496017"/>
                  </a:cubicBezTo>
                  <a:cubicBezTo>
                    <a:pt x="467191" y="421274"/>
                    <a:pt x="504370" y="346569"/>
                    <a:pt x="541582" y="271893"/>
                  </a:cubicBezTo>
                  <a:cubicBezTo>
                    <a:pt x="525516" y="264464"/>
                    <a:pt x="509641" y="256368"/>
                    <a:pt x="493957" y="247604"/>
                  </a:cubicBezTo>
                  <a:cubicBezTo>
                    <a:pt x="484432" y="242080"/>
                    <a:pt x="474907" y="236460"/>
                    <a:pt x="465382" y="230650"/>
                  </a:cubicBezTo>
                  <a:cubicBezTo>
                    <a:pt x="453475" y="254748"/>
                    <a:pt x="441569" y="279037"/>
                    <a:pt x="429568" y="303135"/>
                  </a:cubicBezTo>
                  <a:cubicBezTo>
                    <a:pt x="363274" y="437561"/>
                    <a:pt x="297170" y="572026"/>
                    <a:pt x="231257" y="706519"/>
                  </a:cubicBezTo>
                  <a:cubicBezTo>
                    <a:pt x="159915" y="852632"/>
                    <a:pt x="88096" y="999127"/>
                    <a:pt x="17611" y="1146384"/>
                  </a:cubicBezTo>
                  <a:cubicBezTo>
                    <a:pt x="16698" y="1148698"/>
                    <a:pt x="14701" y="1150403"/>
                    <a:pt x="12277" y="1150955"/>
                  </a:cubicBezTo>
                  <a:cubicBezTo>
                    <a:pt x="8372" y="1148860"/>
                    <a:pt x="4562" y="1146574"/>
                    <a:pt x="752" y="1144288"/>
                  </a:cubicBezTo>
                  <a:cubicBezTo>
                    <a:pt x="-280" y="1141888"/>
                    <a:pt x="-280" y="1139163"/>
                    <a:pt x="752" y="1136763"/>
                  </a:cubicBezTo>
                  <a:cubicBezTo>
                    <a:pt x="37392" y="1059925"/>
                    <a:pt x="74412" y="983287"/>
                    <a:pt x="111814" y="906830"/>
                  </a:cubicBezTo>
                  <a:cubicBezTo>
                    <a:pt x="186807" y="752715"/>
                    <a:pt x="262182" y="598858"/>
                    <a:pt x="337937" y="445248"/>
                  </a:cubicBezTo>
                  <a:cubicBezTo>
                    <a:pt x="374894" y="370191"/>
                    <a:pt x="411883" y="295201"/>
                    <a:pt x="448903" y="220268"/>
                  </a:cubicBezTo>
                  <a:cubicBezTo>
                    <a:pt x="422900" y="203789"/>
                    <a:pt x="397373" y="186549"/>
                    <a:pt x="371465" y="169880"/>
                  </a:cubicBezTo>
                  <a:lnTo>
                    <a:pt x="369465" y="168737"/>
                  </a:lnTo>
                  <a:lnTo>
                    <a:pt x="373846" y="160070"/>
                  </a:lnTo>
                  <a:lnTo>
                    <a:pt x="381847" y="153878"/>
                  </a:lnTo>
                  <a:cubicBezTo>
                    <a:pt x="441188" y="108349"/>
                    <a:pt x="505672" y="51866"/>
                    <a:pt x="568823" y="-331"/>
                  </a:cubicBezTo>
                  <a:cubicBezTo>
                    <a:pt x="569948" y="2574"/>
                    <a:pt x="571253" y="5403"/>
                    <a:pt x="572728" y="8146"/>
                  </a:cubicBezTo>
                  <a:cubicBezTo>
                    <a:pt x="512911" y="58628"/>
                    <a:pt x="453380" y="111016"/>
                    <a:pt x="390896" y="159308"/>
                  </a:cubicBezTo>
                  <a:cubicBezTo>
                    <a:pt x="411946" y="173119"/>
                    <a:pt x="432806" y="187121"/>
                    <a:pt x="454047" y="200646"/>
                  </a:cubicBezTo>
                  <a:lnTo>
                    <a:pt x="454047" y="200646"/>
                  </a:lnTo>
                  <a:cubicBezTo>
                    <a:pt x="469477" y="210171"/>
                    <a:pt x="485098" y="219696"/>
                    <a:pt x="501100" y="229221"/>
                  </a:cubicBezTo>
                  <a:cubicBezTo>
                    <a:pt x="533523" y="247843"/>
                    <a:pt x="567419" y="263768"/>
                    <a:pt x="602446" y="276846"/>
                  </a:cubicBezTo>
                  <a:lnTo>
                    <a:pt x="602446" y="276846"/>
                  </a:lnTo>
                  <a:cubicBezTo>
                    <a:pt x="617115" y="282276"/>
                    <a:pt x="632164" y="287228"/>
                    <a:pt x="647309" y="291610"/>
                  </a:cubicBezTo>
                  <a:cubicBezTo>
                    <a:pt x="653405" y="218458"/>
                    <a:pt x="661978" y="145592"/>
                    <a:pt x="669026" y="72535"/>
                  </a:cubicBezTo>
                  <a:lnTo>
                    <a:pt x="677313" y="74154"/>
                  </a:lnTo>
                  <a:lnTo>
                    <a:pt x="678932" y="74154"/>
                  </a:lnTo>
                  <a:cubicBezTo>
                    <a:pt x="683180" y="74573"/>
                    <a:pt x="687181" y="72125"/>
                    <a:pt x="688743" y="6815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8758614" y="4755450"/>
              <a:ext cx="523783" cy="975550"/>
            </a:xfrm>
            <a:custGeom>
              <a:rect b="b" l="l" r="r" t="t"/>
              <a:pathLst>
                <a:path extrusionOk="0" h="975550" w="523783">
                  <a:moveTo>
                    <a:pt x="75229" y="967695"/>
                  </a:moveTo>
                  <a:cubicBezTo>
                    <a:pt x="74196" y="970095"/>
                    <a:pt x="74196" y="972819"/>
                    <a:pt x="75229" y="975219"/>
                  </a:cubicBezTo>
                  <a:cubicBezTo>
                    <a:pt x="46986" y="959379"/>
                    <a:pt x="21613" y="938900"/>
                    <a:pt x="172" y="914640"/>
                  </a:cubicBezTo>
                  <a:cubicBezTo>
                    <a:pt x="-9925" y="902448"/>
                    <a:pt x="376600" y="133590"/>
                    <a:pt x="444323" y="-331"/>
                  </a:cubicBezTo>
                  <a:lnTo>
                    <a:pt x="446323" y="812"/>
                  </a:lnTo>
                  <a:cubicBezTo>
                    <a:pt x="472231" y="17480"/>
                    <a:pt x="497758" y="34721"/>
                    <a:pt x="523761" y="51199"/>
                  </a:cubicBezTo>
                  <a:cubicBezTo>
                    <a:pt x="486614" y="126132"/>
                    <a:pt x="449625" y="201122"/>
                    <a:pt x="412795" y="276179"/>
                  </a:cubicBezTo>
                  <a:cubicBezTo>
                    <a:pt x="336912" y="429913"/>
                    <a:pt x="261538" y="583770"/>
                    <a:pt x="186671" y="737761"/>
                  </a:cubicBezTo>
                  <a:cubicBezTo>
                    <a:pt x="149207" y="814275"/>
                    <a:pt x="112059" y="890923"/>
                    <a:pt x="75229" y="9676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8845009" y="4817077"/>
              <a:ext cx="529494" cy="956024"/>
            </a:xfrm>
            <a:custGeom>
              <a:rect b="b" l="l" r="r" t="t"/>
              <a:pathLst>
                <a:path extrusionOk="0" h="956024" w="529494">
                  <a:moveTo>
                    <a:pt x="529472" y="40912"/>
                  </a:moveTo>
                  <a:cubicBezTo>
                    <a:pt x="492261" y="115588"/>
                    <a:pt x="455082" y="190293"/>
                    <a:pt x="417935" y="265035"/>
                  </a:cubicBezTo>
                  <a:cubicBezTo>
                    <a:pt x="341354" y="419026"/>
                    <a:pt x="264836" y="573140"/>
                    <a:pt x="188382" y="727379"/>
                  </a:cubicBezTo>
                  <a:cubicBezTo>
                    <a:pt x="150854" y="803007"/>
                    <a:pt x="113452" y="878664"/>
                    <a:pt x="76178" y="954360"/>
                  </a:cubicBezTo>
                  <a:cubicBezTo>
                    <a:pt x="76152" y="954807"/>
                    <a:pt x="76152" y="955245"/>
                    <a:pt x="76178" y="955693"/>
                  </a:cubicBezTo>
                  <a:cubicBezTo>
                    <a:pt x="50031" y="945558"/>
                    <a:pt x="24576" y="933728"/>
                    <a:pt x="-22" y="920260"/>
                  </a:cubicBezTo>
                  <a:cubicBezTo>
                    <a:pt x="2402" y="919708"/>
                    <a:pt x="4398" y="918003"/>
                    <a:pt x="5312" y="915688"/>
                  </a:cubicBezTo>
                  <a:cubicBezTo>
                    <a:pt x="75511" y="768431"/>
                    <a:pt x="147329" y="621937"/>
                    <a:pt x="219053" y="475538"/>
                  </a:cubicBezTo>
                  <a:cubicBezTo>
                    <a:pt x="284966" y="340978"/>
                    <a:pt x="351069" y="206523"/>
                    <a:pt x="417363" y="72154"/>
                  </a:cubicBezTo>
                  <a:cubicBezTo>
                    <a:pt x="429365" y="48056"/>
                    <a:pt x="441271" y="23767"/>
                    <a:pt x="453177" y="-331"/>
                  </a:cubicBezTo>
                  <a:cubicBezTo>
                    <a:pt x="462702" y="5479"/>
                    <a:pt x="472227" y="11099"/>
                    <a:pt x="481752" y="16623"/>
                  </a:cubicBezTo>
                  <a:cubicBezTo>
                    <a:pt x="497500" y="25386"/>
                    <a:pt x="513407" y="33482"/>
                    <a:pt x="529472" y="409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8938354" y="4866131"/>
              <a:ext cx="545687" cy="942117"/>
            </a:xfrm>
            <a:custGeom>
              <a:rect b="b" l="l" r="r" t="t"/>
              <a:pathLst>
                <a:path extrusionOk="0" h="942117" w="545687">
                  <a:moveTo>
                    <a:pt x="545665" y="32435"/>
                  </a:moveTo>
                  <a:cubicBezTo>
                    <a:pt x="421840" y="276370"/>
                    <a:pt x="224672" y="680135"/>
                    <a:pt x="91132" y="941787"/>
                  </a:cubicBezTo>
                  <a:cubicBezTo>
                    <a:pt x="60223" y="934024"/>
                    <a:pt x="29788" y="924480"/>
                    <a:pt x="-22" y="913212"/>
                  </a:cubicBezTo>
                  <a:cubicBezTo>
                    <a:pt x="71098" y="768622"/>
                    <a:pt x="142598" y="624223"/>
                    <a:pt x="214481" y="480014"/>
                  </a:cubicBezTo>
                  <a:cubicBezTo>
                    <a:pt x="281663" y="344883"/>
                    <a:pt x="349005" y="209628"/>
                    <a:pt x="416506" y="74250"/>
                  </a:cubicBezTo>
                  <a:cubicBezTo>
                    <a:pt x="428762" y="49361"/>
                    <a:pt x="441112" y="24500"/>
                    <a:pt x="453558" y="-331"/>
                  </a:cubicBezTo>
                  <a:cubicBezTo>
                    <a:pt x="483458" y="12727"/>
                    <a:pt x="514235" y="23672"/>
                    <a:pt x="545665" y="324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9286588" y="4786788"/>
              <a:ext cx="148399" cy="76200"/>
            </a:xfrm>
            <a:custGeom>
              <a:rect b="b" l="l" r="r" t="t"/>
              <a:pathLst>
                <a:path extrusionOk="0" h="76200" w="148399">
                  <a:moveTo>
                    <a:pt x="148377" y="75869"/>
                  </a:moveTo>
                  <a:cubicBezTo>
                    <a:pt x="113350" y="62791"/>
                    <a:pt x="79454" y="46865"/>
                    <a:pt x="47031" y="28244"/>
                  </a:cubicBezTo>
                  <a:cubicBezTo>
                    <a:pt x="31029" y="19195"/>
                    <a:pt x="15408" y="9194"/>
                    <a:pt x="-22" y="-3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8833484" y="5731001"/>
              <a:ext cx="11525" cy="6820"/>
            </a:xfrm>
            <a:custGeom>
              <a:rect b="b" l="l" r="r" t="t"/>
              <a:pathLst>
                <a:path extrusionOk="0" h="6820" w="11525">
                  <a:moveTo>
                    <a:pt x="11503" y="6336"/>
                  </a:moveTo>
                  <a:cubicBezTo>
                    <a:pt x="6554" y="7193"/>
                    <a:pt x="1701" y="4384"/>
                    <a:pt x="-22" y="-331"/>
                  </a:cubicBezTo>
                  <a:cubicBezTo>
                    <a:pt x="3788" y="1955"/>
                    <a:pt x="7598" y="4622"/>
                    <a:pt x="11503" y="63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8920210" y="5773101"/>
              <a:ext cx="18144" cy="13104"/>
            </a:xfrm>
            <a:custGeom>
              <a:rect b="b" l="l" r="r" t="t"/>
              <a:pathLst>
                <a:path extrusionOk="0" h="13104" w="18144">
                  <a:moveTo>
                    <a:pt x="18122" y="6527"/>
                  </a:moveTo>
                  <a:lnTo>
                    <a:pt x="17455" y="7955"/>
                  </a:lnTo>
                  <a:cubicBezTo>
                    <a:pt x="12217" y="18433"/>
                    <a:pt x="-3023" y="10051"/>
                    <a:pt x="501" y="-3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9224676" y="4491132"/>
              <a:ext cx="298799" cy="387381"/>
            </a:xfrm>
            <a:custGeom>
              <a:rect b="b" l="l" r="r" t="t"/>
              <a:pathLst>
                <a:path extrusionOk="0" h="387381" w="298799">
                  <a:moveTo>
                    <a:pt x="298777" y="-331"/>
                  </a:moveTo>
                  <a:cubicBezTo>
                    <a:pt x="298777" y="1478"/>
                    <a:pt x="298777" y="3288"/>
                    <a:pt x="298777" y="5003"/>
                  </a:cubicBezTo>
                  <a:lnTo>
                    <a:pt x="298777" y="11765"/>
                  </a:lnTo>
                  <a:cubicBezTo>
                    <a:pt x="298777" y="14909"/>
                    <a:pt x="298777" y="17957"/>
                    <a:pt x="298777" y="21290"/>
                  </a:cubicBezTo>
                  <a:cubicBezTo>
                    <a:pt x="298777" y="27482"/>
                    <a:pt x="298205" y="33578"/>
                    <a:pt x="297824" y="39578"/>
                  </a:cubicBezTo>
                  <a:cubicBezTo>
                    <a:pt x="297443" y="45579"/>
                    <a:pt x="297348" y="49865"/>
                    <a:pt x="296967" y="55009"/>
                  </a:cubicBezTo>
                  <a:cubicBezTo>
                    <a:pt x="296967" y="63962"/>
                    <a:pt x="295919" y="72916"/>
                    <a:pt x="295253" y="81774"/>
                  </a:cubicBezTo>
                  <a:cubicBezTo>
                    <a:pt x="294110" y="99491"/>
                    <a:pt x="292681" y="116826"/>
                    <a:pt x="291157" y="133971"/>
                  </a:cubicBezTo>
                  <a:cubicBezTo>
                    <a:pt x="291157" y="139591"/>
                    <a:pt x="290109" y="145115"/>
                    <a:pt x="289633" y="150640"/>
                  </a:cubicBezTo>
                  <a:cubicBezTo>
                    <a:pt x="289633" y="151211"/>
                    <a:pt x="289633" y="151783"/>
                    <a:pt x="289633" y="152259"/>
                  </a:cubicBezTo>
                  <a:cubicBezTo>
                    <a:pt x="289633" y="154831"/>
                    <a:pt x="289633" y="157498"/>
                    <a:pt x="288871" y="160070"/>
                  </a:cubicBezTo>
                  <a:cubicBezTo>
                    <a:pt x="288109" y="162642"/>
                    <a:pt x="288871" y="166261"/>
                    <a:pt x="288014" y="169595"/>
                  </a:cubicBezTo>
                  <a:lnTo>
                    <a:pt x="286394" y="169595"/>
                  </a:lnTo>
                  <a:lnTo>
                    <a:pt x="278108" y="167976"/>
                  </a:lnTo>
                  <a:cubicBezTo>
                    <a:pt x="271059" y="240937"/>
                    <a:pt x="262487" y="313803"/>
                    <a:pt x="256391" y="387051"/>
                  </a:cubicBezTo>
                  <a:cubicBezTo>
                    <a:pt x="241246" y="382669"/>
                    <a:pt x="226196" y="377526"/>
                    <a:pt x="211528" y="372287"/>
                  </a:cubicBezTo>
                  <a:lnTo>
                    <a:pt x="211528" y="372287"/>
                  </a:lnTo>
                  <a:cubicBezTo>
                    <a:pt x="176501" y="359209"/>
                    <a:pt x="142605" y="343283"/>
                    <a:pt x="110182" y="324662"/>
                  </a:cubicBezTo>
                  <a:cubicBezTo>
                    <a:pt x="94180" y="315613"/>
                    <a:pt x="78559" y="305612"/>
                    <a:pt x="63128" y="296087"/>
                  </a:cubicBezTo>
                  <a:lnTo>
                    <a:pt x="63128" y="296087"/>
                  </a:lnTo>
                  <a:cubicBezTo>
                    <a:pt x="41888" y="282561"/>
                    <a:pt x="21028" y="268560"/>
                    <a:pt x="-22" y="254748"/>
                  </a:cubicBezTo>
                  <a:cubicBezTo>
                    <a:pt x="61128" y="206266"/>
                    <a:pt x="120659" y="153878"/>
                    <a:pt x="181143" y="103396"/>
                  </a:cubicBezTo>
                  <a:cubicBezTo>
                    <a:pt x="179668" y="100653"/>
                    <a:pt x="178363" y="97824"/>
                    <a:pt x="177238" y="94919"/>
                  </a:cubicBezTo>
                  <a:lnTo>
                    <a:pt x="184858" y="88632"/>
                  </a:lnTo>
                  <a:cubicBezTo>
                    <a:pt x="185900" y="91576"/>
                    <a:pt x="187141" y="94433"/>
                    <a:pt x="188573" y="97205"/>
                  </a:cubicBezTo>
                  <a:cubicBezTo>
                    <a:pt x="189648" y="99700"/>
                    <a:pt x="190955" y="102091"/>
                    <a:pt x="192478" y="104348"/>
                  </a:cubicBezTo>
                  <a:cubicBezTo>
                    <a:pt x="193948" y="107054"/>
                    <a:pt x="195636" y="109635"/>
                    <a:pt x="197526" y="112064"/>
                  </a:cubicBezTo>
                  <a:cubicBezTo>
                    <a:pt x="199395" y="114521"/>
                    <a:pt x="201398" y="116874"/>
                    <a:pt x="203527" y="119112"/>
                  </a:cubicBezTo>
                  <a:cubicBezTo>
                    <a:pt x="213652" y="130009"/>
                    <a:pt x="225821" y="138810"/>
                    <a:pt x="239341" y="145020"/>
                  </a:cubicBezTo>
                  <a:cubicBezTo>
                    <a:pt x="251661" y="150859"/>
                    <a:pt x="264647" y="155183"/>
                    <a:pt x="278012" y="157879"/>
                  </a:cubicBezTo>
                  <a:cubicBezTo>
                    <a:pt x="278012" y="154736"/>
                    <a:pt x="278679" y="151497"/>
                    <a:pt x="278870" y="148354"/>
                  </a:cubicBezTo>
                  <a:cubicBezTo>
                    <a:pt x="249943" y="143144"/>
                    <a:pt x="223719" y="128066"/>
                    <a:pt x="204670" y="105682"/>
                  </a:cubicBezTo>
                  <a:cubicBezTo>
                    <a:pt x="204670" y="105682"/>
                    <a:pt x="204670" y="105682"/>
                    <a:pt x="204670" y="105682"/>
                  </a:cubicBezTo>
                  <a:cubicBezTo>
                    <a:pt x="201621" y="101310"/>
                    <a:pt x="198944" y="96690"/>
                    <a:pt x="196669" y="91871"/>
                  </a:cubicBezTo>
                  <a:cubicBezTo>
                    <a:pt x="196669" y="91871"/>
                    <a:pt x="196669" y="91871"/>
                    <a:pt x="196669" y="91395"/>
                  </a:cubicBezTo>
                  <a:cubicBezTo>
                    <a:pt x="222482" y="70059"/>
                    <a:pt x="248580" y="49199"/>
                    <a:pt x="275441" y="29292"/>
                  </a:cubicBezTo>
                  <a:lnTo>
                    <a:pt x="288490" y="19767"/>
                  </a:lnTo>
                  <a:lnTo>
                    <a:pt x="288490" y="19767"/>
                  </a:lnTo>
                  <a:cubicBezTo>
                    <a:pt x="288490" y="15671"/>
                    <a:pt x="288490" y="11670"/>
                    <a:pt x="289061" y="7575"/>
                  </a:cubicBezTo>
                  <a:lnTo>
                    <a:pt x="294586" y="3574"/>
                  </a:lnTo>
                  <a:lnTo>
                    <a:pt x="294586" y="35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-22" y="8051"/>
                  </a:move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9401936" y="4580095"/>
              <a:ext cx="11334" cy="14763"/>
            </a:xfrm>
            <a:custGeom>
              <a:rect b="b" l="l" r="r" t="t"/>
              <a:pathLst>
                <a:path extrusionOk="0" h="14763" w="11334">
                  <a:moveTo>
                    <a:pt x="11312" y="8241"/>
                  </a:moveTo>
                  <a:lnTo>
                    <a:pt x="3883" y="14433"/>
                  </a:lnTo>
                  <a:cubicBezTo>
                    <a:pt x="2407" y="11689"/>
                    <a:pt x="1102" y="8860"/>
                    <a:pt x="-22" y="5955"/>
                  </a:cubicBezTo>
                  <a:lnTo>
                    <a:pt x="7598" y="-331"/>
                  </a:lnTo>
                  <a:cubicBezTo>
                    <a:pt x="8640" y="2612"/>
                    <a:pt x="9881" y="5470"/>
                    <a:pt x="11312" y="824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9197665" y="4505419"/>
              <a:ext cx="290758" cy="250316"/>
            </a:xfrm>
            <a:custGeom>
              <a:rect b="b" l="l" r="r" t="t"/>
              <a:pathLst>
                <a:path extrusionOk="0" h="250316" w="290758">
                  <a:moveTo>
                    <a:pt x="204821" y="67582"/>
                  </a:moveTo>
                  <a:cubicBezTo>
                    <a:pt x="202292" y="70049"/>
                    <a:pt x="201338" y="73716"/>
                    <a:pt x="202344" y="77107"/>
                  </a:cubicBezTo>
                  <a:cubicBezTo>
                    <a:pt x="202344" y="78345"/>
                    <a:pt x="203392" y="79679"/>
                    <a:pt x="203963" y="80917"/>
                  </a:cubicBezTo>
                  <a:cubicBezTo>
                    <a:pt x="141289" y="133114"/>
                    <a:pt x="76328" y="189597"/>
                    <a:pt x="16988" y="235127"/>
                  </a:cubicBezTo>
                  <a:lnTo>
                    <a:pt x="8987" y="241318"/>
                  </a:lnTo>
                  <a:lnTo>
                    <a:pt x="4605" y="249986"/>
                  </a:lnTo>
                  <a:cubicBezTo>
                    <a:pt x="3903" y="249490"/>
                    <a:pt x="3264" y="248919"/>
                    <a:pt x="2700" y="248271"/>
                  </a:cubicBezTo>
                  <a:cubicBezTo>
                    <a:pt x="-930" y="244566"/>
                    <a:pt x="-930" y="238641"/>
                    <a:pt x="2700" y="234936"/>
                  </a:cubicBezTo>
                  <a:cubicBezTo>
                    <a:pt x="3077" y="234374"/>
                    <a:pt x="3563" y="233888"/>
                    <a:pt x="4129" y="233507"/>
                  </a:cubicBezTo>
                  <a:lnTo>
                    <a:pt x="4129" y="233507"/>
                  </a:lnTo>
                  <a:cubicBezTo>
                    <a:pt x="102236" y="158831"/>
                    <a:pt x="191962" y="73392"/>
                    <a:pt x="290736" y="-331"/>
                  </a:cubicBezTo>
                  <a:cubicBezTo>
                    <a:pt x="261971" y="21005"/>
                    <a:pt x="233396" y="44246"/>
                    <a:pt x="204821" y="675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9502234" y="4491417"/>
              <a:ext cx="26098" cy="169354"/>
            </a:xfrm>
            <a:custGeom>
              <a:rect b="b" l="l" r="r" t="t"/>
              <a:pathLst>
                <a:path extrusionOk="0" h="169354" w="26098">
                  <a:moveTo>
                    <a:pt x="26076" y="7670"/>
                  </a:moveTo>
                  <a:lnTo>
                    <a:pt x="20742" y="11480"/>
                  </a:lnTo>
                  <a:cubicBezTo>
                    <a:pt x="20742" y="14623"/>
                    <a:pt x="20742" y="17671"/>
                    <a:pt x="20742" y="21005"/>
                  </a:cubicBezTo>
                  <a:cubicBezTo>
                    <a:pt x="20742" y="27196"/>
                    <a:pt x="20171" y="33292"/>
                    <a:pt x="19790" y="39293"/>
                  </a:cubicBezTo>
                  <a:cubicBezTo>
                    <a:pt x="19409" y="45294"/>
                    <a:pt x="19313" y="49580"/>
                    <a:pt x="18932" y="54723"/>
                  </a:cubicBezTo>
                  <a:cubicBezTo>
                    <a:pt x="18932" y="63677"/>
                    <a:pt x="17885" y="72630"/>
                    <a:pt x="17218" y="81488"/>
                  </a:cubicBezTo>
                  <a:cubicBezTo>
                    <a:pt x="16075" y="99205"/>
                    <a:pt x="14646" y="116540"/>
                    <a:pt x="13122" y="133686"/>
                  </a:cubicBezTo>
                  <a:cubicBezTo>
                    <a:pt x="13122" y="139305"/>
                    <a:pt x="12074" y="144830"/>
                    <a:pt x="11598" y="150354"/>
                  </a:cubicBezTo>
                  <a:lnTo>
                    <a:pt x="13217" y="150354"/>
                  </a:lnTo>
                  <a:lnTo>
                    <a:pt x="11503" y="151688"/>
                  </a:lnTo>
                  <a:cubicBezTo>
                    <a:pt x="11503" y="154355"/>
                    <a:pt x="11503" y="156927"/>
                    <a:pt x="10741" y="159498"/>
                  </a:cubicBezTo>
                  <a:lnTo>
                    <a:pt x="10741" y="159498"/>
                  </a:lnTo>
                  <a:cubicBezTo>
                    <a:pt x="10741" y="162642"/>
                    <a:pt x="10741" y="165689"/>
                    <a:pt x="9884" y="169023"/>
                  </a:cubicBezTo>
                  <a:lnTo>
                    <a:pt x="8264" y="169023"/>
                  </a:lnTo>
                  <a:lnTo>
                    <a:pt x="-22" y="167404"/>
                  </a:lnTo>
                  <a:cubicBezTo>
                    <a:pt x="-22" y="164165"/>
                    <a:pt x="644" y="161022"/>
                    <a:pt x="930" y="157879"/>
                  </a:cubicBezTo>
                  <a:cubicBezTo>
                    <a:pt x="1216" y="154736"/>
                    <a:pt x="1597" y="151497"/>
                    <a:pt x="1787" y="148354"/>
                  </a:cubicBezTo>
                  <a:cubicBezTo>
                    <a:pt x="4931" y="115588"/>
                    <a:pt x="7693" y="82727"/>
                    <a:pt x="9693" y="49770"/>
                  </a:cubicBezTo>
                  <a:cubicBezTo>
                    <a:pt x="9693" y="43769"/>
                    <a:pt x="10455" y="37673"/>
                    <a:pt x="10741" y="31673"/>
                  </a:cubicBezTo>
                  <a:cubicBezTo>
                    <a:pt x="10741" y="27386"/>
                    <a:pt x="10741" y="23195"/>
                    <a:pt x="11408" y="18909"/>
                  </a:cubicBezTo>
                  <a:lnTo>
                    <a:pt x="11408" y="18909"/>
                  </a:lnTo>
                  <a:cubicBezTo>
                    <a:pt x="11408" y="14813"/>
                    <a:pt x="11408" y="10813"/>
                    <a:pt x="11979" y="6717"/>
                  </a:cubicBezTo>
                  <a:lnTo>
                    <a:pt x="11979" y="-331"/>
                  </a:lnTo>
                  <a:lnTo>
                    <a:pt x="17218" y="2717"/>
                  </a:lnTo>
                  <a:lnTo>
                    <a:pt x="17218" y="2717"/>
                  </a:lnTo>
                  <a:lnTo>
                    <a:pt x="21409" y="-331"/>
                  </a:lnTo>
                  <a:cubicBezTo>
                    <a:pt x="21409" y="1478"/>
                    <a:pt x="21409" y="3288"/>
                    <a:pt x="21409" y="5003"/>
                  </a:cubicBezTo>
                  <a:cubicBezTo>
                    <a:pt x="22647" y="5955"/>
                    <a:pt x="24076" y="6717"/>
                    <a:pt x="26076" y="76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9422415" y="4491132"/>
              <a:ext cx="101060" cy="160400"/>
            </a:xfrm>
            <a:custGeom>
              <a:rect b="b" l="l" r="r" t="t"/>
              <a:pathLst>
                <a:path extrusionOk="0" h="160400" w="101060">
                  <a:moveTo>
                    <a:pt x="101038" y="-331"/>
                  </a:moveTo>
                  <a:cubicBezTo>
                    <a:pt x="101038" y="1478"/>
                    <a:pt x="101038" y="3288"/>
                    <a:pt x="101038" y="5003"/>
                  </a:cubicBezTo>
                  <a:lnTo>
                    <a:pt x="101038" y="11765"/>
                  </a:lnTo>
                  <a:cubicBezTo>
                    <a:pt x="101038" y="14909"/>
                    <a:pt x="101038" y="17957"/>
                    <a:pt x="101038" y="21290"/>
                  </a:cubicBezTo>
                  <a:cubicBezTo>
                    <a:pt x="101038" y="27482"/>
                    <a:pt x="100466" y="33578"/>
                    <a:pt x="100085" y="39578"/>
                  </a:cubicBezTo>
                  <a:cubicBezTo>
                    <a:pt x="99704" y="45579"/>
                    <a:pt x="99609" y="49865"/>
                    <a:pt x="99228" y="55009"/>
                  </a:cubicBezTo>
                  <a:cubicBezTo>
                    <a:pt x="99228" y="63962"/>
                    <a:pt x="98180" y="72916"/>
                    <a:pt x="97514" y="81774"/>
                  </a:cubicBezTo>
                  <a:cubicBezTo>
                    <a:pt x="96371" y="99491"/>
                    <a:pt x="94942" y="116826"/>
                    <a:pt x="93418" y="133971"/>
                  </a:cubicBezTo>
                  <a:cubicBezTo>
                    <a:pt x="93418" y="139591"/>
                    <a:pt x="92370" y="145115"/>
                    <a:pt x="91894" y="150640"/>
                  </a:cubicBezTo>
                  <a:cubicBezTo>
                    <a:pt x="91894" y="151211"/>
                    <a:pt x="91894" y="151783"/>
                    <a:pt x="91894" y="152259"/>
                  </a:cubicBezTo>
                  <a:cubicBezTo>
                    <a:pt x="91894" y="154926"/>
                    <a:pt x="91894" y="157498"/>
                    <a:pt x="91132" y="160070"/>
                  </a:cubicBezTo>
                  <a:lnTo>
                    <a:pt x="91132" y="160070"/>
                  </a:lnTo>
                  <a:cubicBezTo>
                    <a:pt x="88655" y="159594"/>
                    <a:pt x="86084" y="159212"/>
                    <a:pt x="83607" y="158641"/>
                  </a:cubicBezTo>
                  <a:lnTo>
                    <a:pt x="81893" y="158641"/>
                  </a:lnTo>
                  <a:lnTo>
                    <a:pt x="81321" y="158641"/>
                  </a:lnTo>
                  <a:cubicBezTo>
                    <a:pt x="81321" y="155498"/>
                    <a:pt x="81988" y="152259"/>
                    <a:pt x="82178" y="149116"/>
                  </a:cubicBezTo>
                  <a:cubicBezTo>
                    <a:pt x="53252" y="143906"/>
                    <a:pt x="27028" y="128828"/>
                    <a:pt x="7979" y="106444"/>
                  </a:cubicBezTo>
                  <a:cubicBezTo>
                    <a:pt x="7979" y="106444"/>
                    <a:pt x="7979" y="106444"/>
                    <a:pt x="7979" y="106444"/>
                  </a:cubicBezTo>
                  <a:cubicBezTo>
                    <a:pt x="4930" y="102072"/>
                    <a:pt x="2253" y="97452"/>
                    <a:pt x="-22" y="92633"/>
                  </a:cubicBezTo>
                  <a:cubicBezTo>
                    <a:pt x="-22" y="92633"/>
                    <a:pt x="-22" y="92633"/>
                    <a:pt x="-22" y="92156"/>
                  </a:cubicBezTo>
                  <a:cubicBezTo>
                    <a:pt x="25790" y="70820"/>
                    <a:pt x="51889" y="49961"/>
                    <a:pt x="78749" y="30053"/>
                  </a:cubicBezTo>
                  <a:lnTo>
                    <a:pt x="91799" y="20528"/>
                  </a:lnTo>
                  <a:lnTo>
                    <a:pt x="91799" y="20528"/>
                  </a:lnTo>
                  <a:cubicBezTo>
                    <a:pt x="91799" y="16433"/>
                    <a:pt x="91799" y="12432"/>
                    <a:pt x="92370" y="8336"/>
                  </a:cubicBezTo>
                  <a:lnTo>
                    <a:pt x="97895" y="4336"/>
                  </a:lnTo>
                  <a:lnTo>
                    <a:pt x="97895" y="433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9399351" y="4479699"/>
              <a:ext cx="133843" cy="180914"/>
            </a:xfrm>
            <a:custGeom>
              <a:rect b="b" l="l" r="r" t="t"/>
              <a:pathLst>
                <a:path extrusionOk="0" h="180914" w="133843">
                  <a:moveTo>
                    <a:pt x="133626" y="11101"/>
                  </a:moveTo>
                  <a:cubicBezTo>
                    <a:pt x="133245" y="21769"/>
                    <a:pt x="132769" y="32437"/>
                    <a:pt x="132198" y="43105"/>
                  </a:cubicBezTo>
                  <a:cubicBezTo>
                    <a:pt x="132198" y="49106"/>
                    <a:pt x="131531" y="55202"/>
                    <a:pt x="131150" y="61203"/>
                  </a:cubicBezTo>
                  <a:cubicBezTo>
                    <a:pt x="128769" y="99303"/>
                    <a:pt x="125530" y="137403"/>
                    <a:pt x="121625" y="174836"/>
                  </a:cubicBezTo>
                  <a:cubicBezTo>
                    <a:pt x="120006" y="178589"/>
                    <a:pt x="116177" y="180884"/>
                    <a:pt x="112100" y="180551"/>
                  </a:cubicBezTo>
                  <a:cubicBezTo>
                    <a:pt x="112100" y="177407"/>
                    <a:pt x="112767" y="174360"/>
                    <a:pt x="112957" y="171026"/>
                  </a:cubicBezTo>
                  <a:lnTo>
                    <a:pt x="112957" y="171026"/>
                  </a:lnTo>
                  <a:cubicBezTo>
                    <a:pt x="112957" y="168454"/>
                    <a:pt x="112957" y="165882"/>
                    <a:pt x="113719" y="163215"/>
                  </a:cubicBezTo>
                  <a:lnTo>
                    <a:pt x="115434" y="161882"/>
                  </a:lnTo>
                  <a:lnTo>
                    <a:pt x="113814" y="161882"/>
                  </a:lnTo>
                  <a:cubicBezTo>
                    <a:pt x="113814" y="156357"/>
                    <a:pt x="114862" y="150833"/>
                    <a:pt x="115338" y="145213"/>
                  </a:cubicBezTo>
                  <a:cubicBezTo>
                    <a:pt x="116862" y="128068"/>
                    <a:pt x="118291" y="110732"/>
                    <a:pt x="119434" y="93016"/>
                  </a:cubicBezTo>
                  <a:cubicBezTo>
                    <a:pt x="120101" y="84158"/>
                    <a:pt x="120672" y="75204"/>
                    <a:pt x="121149" y="66251"/>
                  </a:cubicBezTo>
                  <a:cubicBezTo>
                    <a:pt x="121530" y="61107"/>
                    <a:pt x="121815" y="55964"/>
                    <a:pt x="122006" y="50820"/>
                  </a:cubicBezTo>
                  <a:cubicBezTo>
                    <a:pt x="122006" y="44820"/>
                    <a:pt x="122673" y="38723"/>
                    <a:pt x="122958" y="32532"/>
                  </a:cubicBezTo>
                  <a:cubicBezTo>
                    <a:pt x="122958" y="29484"/>
                    <a:pt x="122958" y="26436"/>
                    <a:pt x="122958" y="23007"/>
                  </a:cubicBezTo>
                  <a:lnTo>
                    <a:pt x="128292" y="19197"/>
                  </a:lnTo>
                  <a:cubicBezTo>
                    <a:pt x="126578" y="18245"/>
                    <a:pt x="124863" y="17292"/>
                    <a:pt x="123244" y="16245"/>
                  </a:cubicBezTo>
                  <a:cubicBezTo>
                    <a:pt x="123244" y="14530"/>
                    <a:pt x="123244" y="12720"/>
                    <a:pt x="123244" y="10911"/>
                  </a:cubicBezTo>
                  <a:lnTo>
                    <a:pt x="119053" y="13958"/>
                  </a:lnTo>
                  <a:lnTo>
                    <a:pt x="119053" y="13958"/>
                  </a:lnTo>
                  <a:lnTo>
                    <a:pt x="113814" y="10911"/>
                  </a:lnTo>
                  <a:lnTo>
                    <a:pt x="113814" y="17959"/>
                  </a:lnTo>
                  <a:cubicBezTo>
                    <a:pt x="113814" y="22055"/>
                    <a:pt x="113814" y="26055"/>
                    <a:pt x="113243" y="30151"/>
                  </a:cubicBezTo>
                  <a:lnTo>
                    <a:pt x="113243" y="30151"/>
                  </a:lnTo>
                  <a:lnTo>
                    <a:pt x="100194" y="39676"/>
                  </a:lnTo>
                  <a:cubicBezTo>
                    <a:pt x="73333" y="59583"/>
                    <a:pt x="47235" y="80443"/>
                    <a:pt x="21422" y="101779"/>
                  </a:cubicBezTo>
                  <a:cubicBezTo>
                    <a:pt x="20660" y="100160"/>
                    <a:pt x="19993" y="98540"/>
                    <a:pt x="19326" y="96826"/>
                  </a:cubicBezTo>
                  <a:cubicBezTo>
                    <a:pt x="18660" y="99683"/>
                    <a:pt x="17898" y="102351"/>
                    <a:pt x="17136" y="105208"/>
                  </a:cubicBezTo>
                  <a:lnTo>
                    <a:pt x="21422" y="101779"/>
                  </a:lnTo>
                  <a:cubicBezTo>
                    <a:pt x="21422" y="101779"/>
                    <a:pt x="21422" y="101779"/>
                    <a:pt x="21422" y="102255"/>
                  </a:cubicBezTo>
                  <a:cubicBezTo>
                    <a:pt x="23697" y="107075"/>
                    <a:pt x="26374" y="111695"/>
                    <a:pt x="29423" y="116066"/>
                  </a:cubicBezTo>
                  <a:cubicBezTo>
                    <a:pt x="29423" y="116066"/>
                    <a:pt x="29423" y="116066"/>
                    <a:pt x="29423" y="116066"/>
                  </a:cubicBezTo>
                  <a:cubicBezTo>
                    <a:pt x="48472" y="138450"/>
                    <a:pt x="74696" y="153528"/>
                    <a:pt x="103623" y="158739"/>
                  </a:cubicBezTo>
                  <a:cubicBezTo>
                    <a:pt x="103623" y="161882"/>
                    <a:pt x="103051" y="165120"/>
                    <a:pt x="102765" y="168264"/>
                  </a:cubicBezTo>
                  <a:cubicBezTo>
                    <a:pt x="89400" y="165568"/>
                    <a:pt x="76414" y="161244"/>
                    <a:pt x="64094" y="155405"/>
                  </a:cubicBezTo>
                  <a:cubicBezTo>
                    <a:pt x="50574" y="149195"/>
                    <a:pt x="38405" y="140393"/>
                    <a:pt x="28280" y="129497"/>
                  </a:cubicBezTo>
                  <a:cubicBezTo>
                    <a:pt x="26151" y="127258"/>
                    <a:pt x="24148" y="124906"/>
                    <a:pt x="22279" y="122448"/>
                  </a:cubicBezTo>
                  <a:cubicBezTo>
                    <a:pt x="20389" y="120019"/>
                    <a:pt x="18701" y="117438"/>
                    <a:pt x="17231" y="114733"/>
                  </a:cubicBezTo>
                  <a:cubicBezTo>
                    <a:pt x="15709" y="112476"/>
                    <a:pt x="14401" y="110085"/>
                    <a:pt x="13326" y="107589"/>
                  </a:cubicBezTo>
                  <a:cubicBezTo>
                    <a:pt x="11894" y="104817"/>
                    <a:pt x="10653" y="101960"/>
                    <a:pt x="9611" y="99017"/>
                  </a:cubicBezTo>
                  <a:lnTo>
                    <a:pt x="1991" y="105303"/>
                  </a:lnTo>
                  <a:cubicBezTo>
                    <a:pt x="1419" y="104065"/>
                    <a:pt x="848" y="102732"/>
                    <a:pt x="372" y="101493"/>
                  </a:cubicBezTo>
                  <a:cubicBezTo>
                    <a:pt x="-634" y="98102"/>
                    <a:pt x="319" y="94435"/>
                    <a:pt x="2848" y="91968"/>
                  </a:cubicBezTo>
                  <a:cubicBezTo>
                    <a:pt x="31423" y="68632"/>
                    <a:pt x="59998" y="45391"/>
                    <a:pt x="88573" y="23388"/>
                  </a:cubicBezTo>
                  <a:cubicBezTo>
                    <a:pt x="88573" y="23388"/>
                    <a:pt x="88573" y="23388"/>
                    <a:pt x="88573" y="23388"/>
                  </a:cubicBezTo>
                  <a:lnTo>
                    <a:pt x="103146" y="12720"/>
                  </a:lnTo>
                  <a:cubicBezTo>
                    <a:pt x="108099" y="9101"/>
                    <a:pt x="112671" y="5481"/>
                    <a:pt x="118101" y="1957"/>
                  </a:cubicBezTo>
                  <a:cubicBezTo>
                    <a:pt x="122101" y="-1462"/>
                    <a:pt x="128111" y="-996"/>
                    <a:pt x="131531" y="2995"/>
                  </a:cubicBezTo>
                  <a:cubicBezTo>
                    <a:pt x="133445" y="5234"/>
                    <a:pt x="134217" y="8224"/>
                    <a:pt x="133626" y="111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4264" y="4622"/>
                  </a:moveTo>
                  <a:lnTo>
                    <a:pt x="-22" y="8051"/>
                  </a:ln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9420986" y="4520850"/>
              <a:ext cx="78771" cy="62579"/>
            </a:xfrm>
            <a:custGeom>
              <a:rect b="b" l="l" r="r" t="t"/>
              <a:pathLst>
                <a:path extrusionOk="0" h="62579" w="78771">
                  <a:moveTo>
                    <a:pt x="-22" y="62248"/>
                  </a:moveTo>
                  <a:cubicBezTo>
                    <a:pt x="-22" y="62248"/>
                    <a:pt x="-22" y="62248"/>
                    <a:pt x="-22" y="61772"/>
                  </a:cubicBezTo>
                  <a:cubicBezTo>
                    <a:pt x="25790" y="40436"/>
                    <a:pt x="51889" y="19576"/>
                    <a:pt x="78749" y="-331"/>
                  </a:cubicBezTo>
                  <a:cubicBezTo>
                    <a:pt x="51794" y="19290"/>
                    <a:pt x="25695" y="40436"/>
                    <a:pt x="-22" y="6224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9402412" y="4491322"/>
              <a:ext cx="125920" cy="169449"/>
            </a:xfrm>
            <a:custGeom>
              <a:rect b="b" l="l" r="r" t="t"/>
              <a:pathLst>
                <a:path extrusionOk="0" h="169449" w="125920">
                  <a:moveTo>
                    <a:pt x="125898" y="7765"/>
                  </a:moveTo>
                  <a:lnTo>
                    <a:pt x="120564" y="11575"/>
                  </a:lnTo>
                  <a:cubicBezTo>
                    <a:pt x="120564" y="14718"/>
                    <a:pt x="120564" y="17766"/>
                    <a:pt x="120564" y="21100"/>
                  </a:cubicBezTo>
                  <a:cubicBezTo>
                    <a:pt x="120564" y="27291"/>
                    <a:pt x="119993" y="33387"/>
                    <a:pt x="119612" y="39388"/>
                  </a:cubicBezTo>
                  <a:cubicBezTo>
                    <a:pt x="119231" y="45389"/>
                    <a:pt x="119135" y="49675"/>
                    <a:pt x="118754" y="54819"/>
                  </a:cubicBezTo>
                  <a:cubicBezTo>
                    <a:pt x="118754" y="63772"/>
                    <a:pt x="117707" y="72726"/>
                    <a:pt x="117040" y="81584"/>
                  </a:cubicBezTo>
                  <a:cubicBezTo>
                    <a:pt x="115897" y="99300"/>
                    <a:pt x="114468" y="116636"/>
                    <a:pt x="112944" y="133781"/>
                  </a:cubicBezTo>
                  <a:cubicBezTo>
                    <a:pt x="112944" y="139401"/>
                    <a:pt x="111896" y="144925"/>
                    <a:pt x="111420" y="150450"/>
                  </a:cubicBezTo>
                  <a:lnTo>
                    <a:pt x="113039" y="150450"/>
                  </a:lnTo>
                  <a:lnTo>
                    <a:pt x="111325" y="151783"/>
                  </a:lnTo>
                  <a:cubicBezTo>
                    <a:pt x="111325" y="154450"/>
                    <a:pt x="111325" y="157022"/>
                    <a:pt x="110563" y="159594"/>
                  </a:cubicBezTo>
                  <a:lnTo>
                    <a:pt x="110563" y="159594"/>
                  </a:lnTo>
                  <a:cubicBezTo>
                    <a:pt x="110563" y="162737"/>
                    <a:pt x="110563" y="165785"/>
                    <a:pt x="109706" y="169119"/>
                  </a:cubicBezTo>
                  <a:lnTo>
                    <a:pt x="108086" y="169119"/>
                  </a:lnTo>
                  <a:lnTo>
                    <a:pt x="99800" y="167499"/>
                  </a:lnTo>
                  <a:cubicBezTo>
                    <a:pt x="66227" y="161927"/>
                    <a:pt x="35680" y="144735"/>
                    <a:pt x="13503" y="118922"/>
                  </a:cubicBezTo>
                  <a:cubicBezTo>
                    <a:pt x="13216" y="118560"/>
                    <a:pt x="12961" y="118179"/>
                    <a:pt x="12741" y="117779"/>
                  </a:cubicBezTo>
                  <a:lnTo>
                    <a:pt x="12074" y="117017"/>
                  </a:lnTo>
                  <a:cubicBezTo>
                    <a:pt x="8938" y="112769"/>
                    <a:pt x="6197" y="108244"/>
                    <a:pt x="3883" y="103491"/>
                  </a:cubicBezTo>
                  <a:cubicBezTo>
                    <a:pt x="2408" y="100748"/>
                    <a:pt x="1103" y="97919"/>
                    <a:pt x="-22" y="95014"/>
                  </a:cubicBezTo>
                  <a:lnTo>
                    <a:pt x="7598" y="88728"/>
                  </a:lnTo>
                  <a:cubicBezTo>
                    <a:pt x="8640" y="91671"/>
                    <a:pt x="9881" y="94528"/>
                    <a:pt x="11312" y="97300"/>
                  </a:cubicBezTo>
                  <a:cubicBezTo>
                    <a:pt x="12388" y="99796"/>
                    <a:pt x="13696" y="102186"/>
                    <a:pt x="15218" y="104444"/>
                  </a:cubicBezTo>
                  <a:cubicBezTo>
                    <a:pt x="16687" y="107149"/>
                    <a:pt x="18376" y="109730"/>
                    <a:pt x="20266" y="112159"/>
                  </a:cubicBezTo>
                  <a:cubicBezTo>
                    <a:pt x="22135" y="114617"/>
                    <a:pt x="24138" y="116969"/>
                    <a:pt x="26267" y="119208"/>
                  </a:cubicBezTo>
                  <a:cubicBezTo>
                    <a:pt x="36392" y="130104"/>
                    <a:pt x="48561" y="138905"/>
                    <a:pt x="62081" y="145116"/>
                  </a:cubicBezTo>
                  <a:cubicBezTo>
                    <a:pt x="74400" y="150955"/>
                    <a:pt x="87387" y="155279"/>
                    <a:pt x="100752" y="157974"/>
                  </a:cubicBezTo>
                  <a:cubicBezTo>
                    <a:pt x="100752" y="154831"/>
                    <a:pt x="101419" y="151593"/>
                    <a:pt x="101609" y="148449"/>
                  </a:cubicBezTo>
                  <a:lnTo>
                    <a:pt x="102181" y="148449"/>
                  </a:lnTo>
                  <a:cubicBezTo>
                    <a:pt x="105229" y="115588"/>
                    <a:pt x="107801" y="82727"/>
                    <a:pt x="109515" y="49770"/>
                  </a:cubicBezTo>
                  <a:cubicBezTo>
                    <a:pt x="109515" y="43769"/>
                    <a:pt x="110277" y="37674"/>
                    <a:pt x="110563" y="31673"/>
                  </a:cubicBezTo>
                  <a:cubicBezTo>
                    <a:pt x="110563" y="27482"/>
                    <a:pt x="110563" y="23195"/>
                    <a:pt x="111134" y="18909"/>
                  </a:cubicBezTo>
                  <a:cubicBezTo>
                    <a:pt x="111706" y="14623"/>
                    <a:pt x="111134" y="10813"/>
                    <a:pt x="111706" y="6717"/>
                  </a:cubicBezTo>
                  <a:lnTo>
                    <a:pt x="111706" y="-331"/>
                  </a:lnTo>
                  <a:lnTo>
                    <a:pt x="116945" y="2717"/>
                  </a:lnTo>
                  <a:lnTo>
                    <a:pt x="116945" y="2717"/>
                  </a:lnTo>
                  <a:lnTo>
                    <a:pt x="121136" y="-331"/>
                  </a:lnTo>
                  <a:cubicBezTo>
                    <a:pt x="121136" y="1478"/>
                    <a:pt x="121136" y="3288"/>
                    <a:pt x="121136" y="5003"/>
                  </a:cubicBezTo>
                  <a:cubicBezTo>
                    <a:pt x="122469" y="6051"/>
                    <a:pt x="123898" y="6812"/>
                    <a:pt x="125898" y="77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9521189" y="4541233"/>
              <a:ext cx="9525" cy="113633"/>
            </a:xfrm>
            <a:custGeom>
              <a:rect b="b" l="l" r="r" t="t"/>
              <a:pathLst>
                <a:path extrusionOk="0" h="113633" w="9525">
                  <a:moveTo>
                    <a:pt x="-22" y="113302"/>
                  </a:moveTo>
                  <a:cubicBezTo>
                    <a:pt x="3692" y="75202"/>
                    <a:pt x="6931" y="37578"/>
                    <a:pt x="9503" y="-331"/>
                  </a:cubicBezTo>
                  <a:cubicBezTo>
                    <a:pt x="7502" y="36435"/>
                    <a:pt x="4550" y="73106"/>
                    <a:pt x="1121" y="109682"/>
                  </a:cubicBezTo>
                  <a:cubicBezTo>
                    <a:pt x="959" y="110949"/>
                    <a:pt x="568" y="112178"/>
                    <a:pt x="-22" y="113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9" name="Google Shape;359;p2"/>
          <p:cNvSpPr/>
          <p:nvPr/>
        </p:nvSpPr>
        <p:spPr>
          <a:xfrm flipH="1">
            <a:off x="16222678" y="3366230"/>
            <a:ext cx="263712" cy="262575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Google Shape;360;p2"/>
          <p:cNvSpPr/>
          <p:nvPr/>
        </p:nvSpPr>
        <p:spPr>
          <a:xfrm flipH="1">
            <a:off x="17587569" y="2107441"/>
            <a:ext cx="197207" cy="196357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Google Shape;361;p2"/>
          <p:cNvSpPr/>
          <p:nvPr/>
        </p:nvSpPr>
        <p:spPr>
          <a:xfrm flipH="1">
            <a:off x="17655590" y="5275708"/>
            <a:ext cx="197207" cy="196357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2"/>
          <p:cNvSpPr/>
          <p:nvPr/>
        </p:nvSpPr>
        <p:spPr>
          <a:xfrm flipH="1">
            <a:off x="16566848" y="4001368"/>
            <a:ext cx="263712" cy="262575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2"/>
          <p:cNvSpPr/>
          <p:nvPr/>
        </p:nvSpPr>
        <p:spPr>
          <a:xfrm flipH="1">
            <a:off x="16870549" y="7508784"/>
            <a:ext cx="263712" cy="262575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2"/>
          <p:cNvSpPr/>
          <p:nvPr/>
        </p:nvSpPr>
        <p:spPr>
          <a:xfrm>
            <a:off x="17700943" y="7323481"/>
            <a:ext cx="323334" cy="360045"/>
          </a:xfrm>
          <a:custGeom>
            <a:rect b="b" l="l" r="r" t="t"/>
            <a:pathLst>
              <a:path extrusionOk="0" h="252221" w="226504">
                <a:moveTo>
                  <a:pt x="155893" y="156858"/>
                </a:moveTo>
                <a:cubicBezTo>
                  <a:pt x="181706" y="140856"/>
                  <a:pt x="201803" y="126474"/>
                  <a:pt x="226473" y="109233"/>
                </a:cubicBezTo>
                <a:cubicBezTo>
                  <a:pt x="202470" y="105233"/>
                  <a:pt x="176276" y="100947"/>
                  <a:pt x="149321" y="96660"/>
                </a:cubicBezTo>
                <a:cubicBezTo>
                  <a:pt x="143892" y="63037"/>
                  <a:pt x="137986" y="29985"/>
                  <a:pt x="131795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786" y="138761"/>
                </a:cubicBezTo>
                <a:cubicBezTo>
                  <a:pt x="40736" y="168288"/>
                  <a:pt x="26258" y="197435"/>
                  <a:pt x="12637" y="224486"/>
                </a:cubicBezTo>
                <a:cubicBezTo>
                  <a:pt x="39307" y="211246"/>
                  <a:pt x="68168" y="196673"/>
                  <a:pt x="97314" y="181433"/>
                </a:cubicBezTo>
                <a:cubicBezTo>
                  <a:pt x="122365" y="206198"/>
                  <a:pt x="147606" y="230201"/>
                  <a:pt x="171038" y="252204"/>
                </a:cubicBezTo>
                <a:cubicBezTo>
                  <a:pt x="167228" y="220104"/>
                  <a:pt x="161037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2"/>
          <p:cNvSpPr/>
          <p:nvPr/>
        </p:nvSpPr>
        <p:spPr>
          <a:xfrm>
            <a:off x="15682840" y="8902055"/>
            <a:ext cx="268267" cy="293557"/>
          </a:xfrm>
          <a:custGeom>
            <a:rect b="b" l="l" r="r" t="t"/>
            <a:pathLst>
              <a:path extrusionOk="0" h="205644" w="187928">
                <a:moveTo>
                  <a:pt x="142653" y="104471"/>
                </a:moveTo>
                <a:cubicBezTo>
                  <a:pt x="155702" y="83611"/>
                  <a:pt x="165132" y="65894"/>
                  <a:pt x="176943" y="44844"/>
                </a:cubicBezTo>
                <a:cubicBezTo>
                  <a:pt x="157893" y="50559"/>
                  <a:pt x="137510" y="56846"/>
                  <a:pt x="116459" y="63894"/>
                </a:cubicBezTo>
                <a:cubicBezTo>
                  <a:pt x="100457" y="41415"/>
                  <a:pt x="84265" y="19603"/>
                  <a:pt x="68834" y="-18"/>
                </a:cubicBezTo>
                <a:cubicBezTo>
                  <a:pt x="66453" y="25032"/>
                  <a:pt x="65215" y="52464"/>
                  <a:pt x="64452" y="80277"/>
                </a:cubicBezTo>
                <a:cubicBezTo>
                  <a:pt x="41878" y="87516"/>
                  <a:pt x="19971" y="94755"/>
                  <a:pt x="-31" y="101613"/>
                </a:cubicBezTo>
                <a:cubicBezTo>
                  <a:pt x="19685" y="111138"/>
                  <a:pt x="41307" y="119806"/>
                  <a:pt x="63596" y="128093"/>
                </a:cubicBezTo>
                <a:cubicBezTo>
                  <a:pt x="63596" y="154953"/>
                  <a:pt x="63596" y="181337"/>
                  <a:pt x="62929" y="205626"/>
                </a:cubicBezTo>
                <a:cubicBezTo>
                  <a:pt x="77597" y="186576"/>
                  <a:pt x="93313" y="165431"/>
                  <a:pt x="108935" y="143904"/>
                </a:cubicBezTo>
                <a:cubicBezTo>
                  <a:pt x="136081" y="152953"/>
                  <a:pt x="163037" y="161240"/>
                  <a:pt x="187897" y="168765"/>
                </a:cubicBezTo>
                <a:cubicBezTo>
                  <a:pt x="173704" y="146285"/>
                  <a:pt x="159322" y="128474"/>
                  <a:pt x="142653" y="10447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2"/>
          <p:cNvSpPr/>
          <p:nvPr/>
        </p:nvSpPr>
        <p:spPr>
          <a:xfrm>
            <a:off x="17378087" y="8097468"/>
            <a:ext cx="215782" cy="237266"/>
          </a:xfrm>
          <a:custGeom>
            <a:rect b="b" l="l" r="r" t="t"/>
            <a:pathLst>
              <a:path extrusionOk="0" h="166211" w="151161">
                <a:moveTo>
                  <a:pt x="105410" y="103233"/>
                </a:moveTo>
                <a:cubicBezTo>
                  <a:pt x="122174" y="91993"/>
                  <a:pt x="135223" y="81992"/>
                  <a:pt x="151130" y="70181"/>
                </a:cubicBezTo>
                <a:lnTo>
                  <a:pt x="99600" y="63704"/>
                </a:lnTo>
                <a:cubicBezTo>
                  <a:pt x="95219" y="41511"/>
                  <a:pt x="90075" y="19794"/>
                  <a:pt x="85598" y="-18"/>
                </a:cubicBezTo>
                <a:cubicBezTo>
                  <a:pt x="75406" y="17889"/>
                  <a:pt x="65215" y="38082"/>
                  <a:pt x="55309" y="58560"/>
                </a:cubicBezTo>
                <a:cubicBezTo>
                  <a:pt x="36259" y="56370"/>
                  <a:pt x="17209" y="54369"/>
                  <a:pt x="-31" y="52750"/>
                </a:cubicBezTo>
                <a:cubicBezTo>
                  <a:pt x="11493" y="66371"/>
                  <a:pt x="24733" y="80277"/>
                  <a:pt x="38545" y="93898"/>
                </a:cubicBezTo>
                <a:cubicBezTo>
                  <a:pt x="29020" y="113901"/>
                  <a:pt x="20352" y="133617"/>
                  <a:pt x="11970" y="151715"/>
                </a:cubicBezTo>
                <a:cubicBezTo>
                  <a:pt x="29400" y="142190"/>
                  <a:pt x="48165" y="131903"/>
                  <a:pt x="67120" y="121044"/>
                </a:cubicBezTo>
                <a:cubicBezTo>
                  <a:pt x="84360" y="136951"/>
                  <a:pt x="101696" y="152191"/>
                  <a:pt x="117793" y="166193"/>
                </a:cubicBezTo>
                <a:cubicBezTo>
                  <a:pt x="114554" y="144952"/>
                  <a:pt x="109792" y="126759"/>
                  <a:pt x="105410" y="1032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2"/>
          <p:cNvSpPr/>
          <p:nvPr/>
        </p:nvSpPr>
        <p:spPr>
          <a:xfrm>
            <a:off x="16387474" y="2849415"/>
            <a:ext cx="215784" cy="237402"/>
          </a:xfrm>
          <a:custGeom>
            <a:rect b="b" l="l" r="r" t="t"/>
            <a:pathLst>
              <a:path extrusionOk="0" h="166306" w="151162">
                <a:moveTo>
                  <a:pt x="33306" y="166288"/>
                </a:moveTo>
                <a:cubicBezTo>
                  <a:pt x="49309" y="152191"/>
                  <a:pt x="66739" y="136951"/>
                  <a:pt x="83884" y="121140"/>
                </a:cubicBezTo>
                <a:cubicBezTo>
                  <a:pt x="102934" y="131903"/>
                  <a:pt x="121984" y="142380"/>
                  <a:pt x="139034" y="151715"/>
                </a:cubicBezTo>
                <a:cubicBezTo>
                  <a:pt x="130652" y="133713"/>
                  <a:pt x="121794" y="113615"/>
                  <a:pt x="112459" y="93993"/>
                </a:cubicBezTo>
                <a:cubicBezTo>
                  <a:pt x="126366" y="80277"/>
                  <a:pt x="139510" y="66466"/>
                  <a:pt x="151131" y="52750"/>
                </a:cubicBezTo>
                <a:cubicBezTo>
                  <a:pt x="133890" y="54369"/>
                  <a:pt x="115031" y="56370"/>
                  <a:pt x="95790" y="58560"/>
                </a:cubicBezTo>
                <a:cubicBezTo>
                  <a:pt x="85789" y="37986"/>
                  <a:pt x="75692" y="17889"/>
                  <a:pt x="65406" y="-18"/>
                </a:cubicBezTo>
                <a:cubicBezTo>
                  <a:pt x="60643" y="19793"/>
                  <a:pt x="55881" y="41606"/>
                  <a:pt x="51404" y="63799"/>
                </a:cubicBezTo>
                <a:lnTo>
                  <a:pt x="-31" y="70276"/>
                </a:lnTo>
                <a:cubicBezTo>
                  <a:pt x="15876" y="81992"/>
                  <a:pt x="28544" y="92088"/>
                  <a:pt x="45689" y="103328"/>
                </a:cubicBezTo>
                <a:cubicBezTo>
                  <a:pt x="41307" y="126855"/>
                  <a:pt x="36545" y="144952"/>
                  <a:pt x="33306" y="16628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2"/>
          <p:cNvSpPr/>
          <p:nvPr/>
        </p:nvSpPr>
        <p:spPr>
          <a:xfrm>
            <a:off x="15160306" y="7981155"/>
            <a:ext cx="323334" cy="360047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2"/>
          <p:cNvSpPr/>
          <p:nvPr/>
        </p:nvSpPr>
        <p:spPr>
          <a:xfrm>
            <a:off x="17190237" y="9766676"/>
            <a:ext cx="240041" cy="244488"/>
          </a:xfrm>
          <a:custGeom>
            <a:rect b="b" l="l" r="r" t="t"/>
            <a:pathLst>
              <a:path extrusionOk="0" h="172783" w="169640">
                <a:moveTo>
                  <a:pt x="51891" y="171713"/>
                </a:moveTo>
                <a:lnTo>
                  <a:pt x="51891" y="118183"/>
                </a:lnTo>
                <a:lnTo>
                  <a:pt x="838" y="117326"/>
                </a:lnTo>
                <a:lnTo>
                  <a:pt x="-20" y="56080"/>
                </a:lnTo>
                <a:lnTo>
                  <a:pt x="51034" y="54365"/>
                </a:lnTo>
                <a:lnTo>
                  <a:pt x="51034" y="6455"/>
                </a:lnTo>
                <a:lnTo>
                  <a:pt x="114471" y="-22"/>
                </a:lnTo>
                <a:lnTo>
                  <a:pt x="115233" y="51794"/>
                </a:lnTo>
                <a:lnTo>
                  <a:pt x="168763" y="50174"/>
                </a:lnTo>
                <a:lnTo>
                  <a:pt x="169621" y="120088"/>
                </a:lnTo>
                <a:lnTo>
                  <a:pt x="116090" y="119230"/>
                </a:lnTo>
                <a:lnTo>
                  <a:pt x="116852" y="1727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2"/>
          <p:cNvSpPr/>
          <p:nvPr/>
        </p:nvSpPr>
        <p:spPr>
          <a:xfrm>
            <a:off x="17556690" y="8522622"/>
            <a:ext cx="433085" cy="361341"/>
          </a:xfrm>
          <a:custGeom>
            <a:rect b="b" l="l" r="r" t="t"/>
            <a:pathLst>
              <a:path extrusionOk="0" h="255365" w="306067">
                <a:moveTo>
                  <a:pt x="128109" y="89322"/>
                </a:moveTo>
                <a:cubicBezTo>
                  <a:pt x="130005" y="96428"/>
                  <a:pt x="130433" y="103857"/>
                  <a:pt x="129347" y="111134"/>
                </a:cubicBezTo>
                <a:cubicBezTo>
                  <a:pt x="128176" y="118754"/>
                  <a:pt x="125528" y="126070"/>
                  <a:pt x="121537" y="132661"/>
                </a:cubicBezTo>
                <a:cubicBezTo>
                  <a:pt x="106468" y="155845"/>
                  <a:pt x="79560" y="168465"/>
                  <a:pt x="52100" y="165236"/>
                </a:cubicBezTo>
                <a:cubicBezTo>
                  <a:pt x="43880" y="164132"/>
                  <a:pt x="35936" y="161512"/>
                  <a:pt x="28668" y="157521"/>
                </a:cubicBezTo>
                <a:cubicBezTo>
                  <a:pt x="21963" y="153778"/>
                  <a:pt x="16038" y="148758"/>
                  <a:pt x="11238" y="142757"/>
                </a:cubicBezTo>
                <a:cubicBezTo>
                  <a:pt x="6751" y="136976"/>
                  <a:pt x="3512" y="130327"/>
                  <a:pt x="1713" y="123231"/>
                </a:cubicBezTo>
                <a:cubicBezTo>
                  <a:pt x="-116" y="116173"/>
                  <a:pt x="-497" y="108820"/>
                  <a:pt x="570" y="101609"/>
                </a:cubicBezTo>
                <a:cubicBezTo>
                  <a:pt x="1636" y="93961"/>
                  <a:pt x="4227" y="86607"/>
                  <a:pt x="8190" y="79988"/>
                </a:cubicBezTo>
                <a:cubicBezTo>
                  <a:pt x="12381" y="73092"/>
                  <a:pt x="17810" y="67024"/>
                  <a:pt x="24191" y="62081"/>
                </a:cubicBezTo>
                <a:cubicBezTo>
                  <a:pt x="46099" y="45126"/>
                  <a:pt x="75903" y="42554"/>
                  <a:pt x="100391" y="55508"/>
                </a:cubicBezTo>
                <a:cubicBezTo>
                  <a:pt x="107173" y="59271"/>
                  <a:pt x="113136" y="64348"/>
                  <a:pt x="117918" y="70463"/>
                </a:cubicBezTo>
                <a:cubicBezTo>
                  <a:pt x="122547" y="76006"/>
                  <a:pt x="126004" y="82416"/>
                  <a:pt x="128109" y="89322"/>
                </a:cubicBezTo>
                <a:close/>
                <a:moveTo>
                  <a:pt x="83437" y="100847"/>
                </a:moveTo>
                <a:cubicBezTo>
                  <a:pt x="82799" y="98552"/>
                  <a:pt x="81798" y="96361"/>
                  <a:pt x="80484" y="94370"/>
                </a:cubicBezTo>
                <a:cubicBezTo>
                  <a:pt x="79103" y="92046"/>
                  <a:pt x="77293" y="90017"/>
                  <a:pt x="75150" y="88370"/>
                </a:cubicBezTo>
                <a:cubicBezTo>
                  <a:pt x="72979" y="86579"/>
                  <a:pt x="70445" y="85284"/>
                  <a:pt x="67721" y="84560"/>
                </a:cubicBezTo>
                <a:cubicBezTo>
                  <a:pt x="64606" y="83674"/>
                  <a:pt x="61310" y="83674"/>
                  <a:pt x="58196" y="84560"/>
                </a:cubicBezTo>
                <a:cubicBezTo>
                  <a:pt x="55052" y="85255"/>
                  <a:pt x="52176" y="86846"/>
                  <a:pt x="49909" y="89132"/>
                </a:cubicBezTo>
                <a:cubicBezTo>
                  <a:pt x="47813" y="91075"/>
                  <a:pt x="46213" y="93494"/>
                  <a:pt x="45242" y="96180"/>
                </a:cubicBezTo>
                <a:cubicBezTo>
                  <a:pt x="44223" y="98666"/>
                  <a:pt x="43641" y="101305"/>
                  <a:pt x="43527" y="103991"/>
                </a:cubicBezTo>
                <a:cubicBezTo>
                  <a:pt x="43365" y="106391"/>
                  <a:pt x="43556" y="108791"/>
                  <a:pt x="44099" y="111134"/>
                </a:cubicBezTo>
                <a:cubicBezTo>
                  <a:pt x="44775" y="113439"/>
                  <a:pt x="45804" y="115621"/>
                  <a:pt x="47146" y="117611"/>
                </a:cubicBezTo>
                <a:cubicBezTo>
                  <a:pt x="48614" y="119897"/>
                  <a:pt x="50452" y="121926"/>
                  <a:pt x="52576" y="123612"/>
                </a:cubicBezTo>
                <a:cubicBezTo>
                  <a:pt x="54805" y="125365"/>
                  <a:pt x="57367" y="126660"/>
                  <a:pt x="60101" y="127422"/>
                </a:cubicBezTo>
                <a:cubicBezTo>
                  <a:pt x="63215" y="128270"/>
                  <a:pt x="66511" y="128270"/>
                  <a:pt x="69626" y="127422"/>
                </a:cubicBezTo>
                <a:cubicBezTo>
                  <a:pt x="72721" y="126717"/>
                  <a:pt x="75551" y="125165"/>
                  <a:pt x="77817" y="122945"/>
                </a:cubicBezTo>
                <a:cubicBezTo>
                  <a:pt x="79770" y="120907"/>
                  <a:pt x="81322" y="118516"/>
                  <a:pt x="82389" y="115897"/>
                </a:cubicBezTo>
                <a:cubicBezTo>
                  <a:pt x="83351" y="113401"/>
                  <a:pt x="83866" y="110763"/>
                  <a:pt x="83913" y="108086"/>
                </a:cubicBezTo>
                <a:cubicBezTo>
                  <a:pt x="84123" y="105667"/>
                  <a:pt x="83961" y="103219"/>
                  <a:pt x="83437" y="100847"/>
                </a:cubicBezTo>
                <a:close/>
                <a:moveTo>
                  <a:pt x="190021" y="4931"/>
                </a:moveTo>
                <a:cubicBezTo>
                  <a:pt x="183040" y="46145"/>
                  <a:pt x="177420" y="87674"/>
                  <a:pt x="173163" y="129518"/>
                </a:cubicBezTo>
                <a:cubicBezTo>
                  <a:pt x="168905" y="171361"/>
                  <a:pt x="165733" y="213309"/>
                  <a:pt x="163638" y="255343"/>
                </a:cubicBezTo>
                <a:lnTo>
                  <a:pt x="118584" y="251342"/>
                </a:lnTo>
                <a:cubicBezTo>
                  <a:pt x="121251" y="230197"/>
                  <a:pt x="123852" y="209080"/>
                  <a:pt x="126395" y="188001"/>
                </a:cubicBezTo>
                <a:cubicBezTo>
                  <a:pt x="129062" y="166856"/>
                  <a:pt x="131824" y="145901"/>
                  <a:pt x="134872" y="124850"/>
                </a:cubicBezTo>
                <a:cubicBezTo>
                  <a:pt x="137920" y="103800"/>
                  <a:pt x="141349" y="83036"/>
                  <a:pt x="145064" y="62176"/>
                </a:cubicBezTo>
                <a:cubicBezTo>
                  <a:pt x="148779" y="41316"/>
                  <a:pt x="153160" y="20647"/>
                  <a:pt x="158208" y="-22"/>
                </a:cubicBezTo>
                <a:close/>
                <a:moveTo>
                  <a:pt x="304321" y="147806"/>
                </a:moveTo>
                <a:cubicBezTo>
                  <a:pt x="306141" y="154902"/>
                  <a:pt x="306522" y="162284"/>
                  <a:pt x="305465" y="169523"/>
                </a:cubicBezTo>
                <a:cubicBezTo>
                  <a:pt x="304312" y="177171"/>
                  <a:pt x="301664" y="184524"/>
                  <a:pt x="297654" y="191144"/>
                </a:cubicBezTo>
                <a:cubicBezTo>
                  <a:pt x="293263" y="197898"/>
                  <a:pt x="287758" y="203860"/>
                  <a:pt x="281366" y="208766"/>
                </a:cubicBezTo>
                <a:cubicBezTo>
                  <a:pt x="273851" y="214462"/>
                  <a:pt x="265269" y="218576"/>
                  <a:pt x="256125" y="220862"/>
                </a:cubicBezTo>
                <a:cubicBezTo>
                  <a:pt x="247124" y="223472"/>
                  <a:pt x="237685" y="224149"/>
                  <a:pt x="228407" y="222863"/>
                </a:cubicBezTo>
                <a:cubicBezTo>
                  <a:pt x="220197" y="221758"/>
                  <a:pt x="212263" y="219176"/>
                  <a:pt x="204976" y="215243"/>
                </a:cubicBezTo>
                <a:cubicBezTo>
                  <a:pt x="198270" y="211480"/>
                  <a:pt x="192384" y="206432"/>
                  <a:pt x="187640" y="200384"/>
                </a:cubicBezTo>
                <a:cubicBezTo>
                  <a:pt x="183231" y="194735"/>
                  <a:pt x="179992" y="188258"/>
                  <a:pt x="178115" y="181334"/>
                </a:cubicBezTo>
                <a:cubicBezTo>
                  <a:pt x="176287" y="174247"/>
                  <a:pt x="175905" y="166856"/>
                  <a:pt x="176972" y="159617"/>
                </a:cubicBezTo>
                <a:cubicBezTo>
                  <a:pt x="178049" y="151978"/>
                  <a:pt x="180639" y="144624"/>
                  <a:pt x="184593" y="137995"/>
                </a:cubicBezTo>
                <a:cubicBezTo>
                  <a:pt x="188888" y="130918"/>
                  <a:pt x="194479" y="124717"/>
                  <a:pt x="201071" y="119707"/>
                </a:cubicBezTo>
                <a:cubicBezTo>
                  <a:pt x="208452" y="113973"/>
                  <a:pt x="216949" y="109849"/>
                  <a:pt x="226026" y="107610"/>
                </a:cubicBezTo>
                <a:cubicBezTo>
                  <a:pt x="235084" y="105019"/>
                  <a:pt x="244581" y="104305"/>
                  <a:pt x="253934" y="105515"/>
                </a:cubicBezTo>
                <a:cubicBezTo>
                  <a:pt x="262173" y="106600"/>
                  <a:pt x="270146" y="109182"/>
                  <a:pt x="277461" y="113135"/>
                </a:cubicBezTo>
                <a:cubicBezTo>
                  <a:pt x="284224" y="116887"/>
                  <a:pt x="290177" y="121936"/>
                  <a:pt x="294987" y="127994"/>
                </a:cubicBezTo>
                <a:cubicBezTo>
                  <a:pt x="299330" y="133671"/>
                  <a:pt x="302531" y="140148"/>
                  <a:pt x="304417" y="147044"/>
                </a:cubicBezTo>
                <a:close/>
                <a:moveTo>
                  <a:pt x="259554" y="159331"/>
                </a:moveTo>
                <a:cubicBezTo>
                  <a:pt x="258916" y="157035"/>
                  <a:pt x="257916" y="154845"/>
                  <a:pt x="256602" y="152854"/>
                </a:cubicBezTo>
                <a:cubicBezTo>
                  <a:pt x="255230" y="150558"/>
                  <a:pt x="253448" y="148530"/>
                  <a:pt x="251362" y="146853"/>
                </a:cubicBezTo>
                <a:cubicBezTo>
                  <a:pt x="249172" y="145034"/>
                  <a:pt x="246600" y="143738"/>
                  <a:pt x="243838" y="143043"/>
                </a:cubicBezTo>
                <a:cubicBezTo>
                  <a:pt x="240733" y="142110"/>
                  <a:pt x="237418" y="142110"/>
                  <a:pt x="234313" y="143043"/>
                </a:cubicBezTo>
                <a:cubicBezTo>
                  <a:pt x="231189" y="143748"/>
                  <a:pt x="228322" y="145291"/>
                  <a:pt x="226026" y="147520"/>
                </a:cubicBezTo>
                <a:cubicBezTo>
                  <a:pt x="223978" y="149539"/>
                  <a:pt x="222388" y="151978"/>
                  <a:pt x="221359" y="154664"/>
                </a:cubicBezTo>
                <a:cubicBezTo>
                  <a:pt x="220330" y="157140"/>
                  <a:pt x="219749" y="159788"/>
                  <a:pt x="219645" y="162474"/>
                </a:cubicBezTo>
                <a:cubicBezTo>
                  <a:pt x="219511" y="164875"/>
                  <a:pt x="219730" y="167284"/>
                  <a:pt x="220311" y="169618"/>
                </a:cubicBezTo>
                <a:cubicBezTo>
                  <a:pt x="220949" y="171913"/>
                  <a:pt x="221950" y="174104"/>
                  <a:pt x="223264" y="176095"/>
                </a:cubicBezTo>
                <a:cubicBezTo>
                  <a:pt x="224759" y="178362"/>
                  <a:pt x="226588" y="180381"/>
                  <a:pt x="228693" y="182096"/>
                </a:cubicBezTo>
                <a:cubicBezTo>
                  <a:pt x="230941" y="183858"/>
                  <a:pt x="233541" y="185125"/>
                  <a:pt x="236313" y="185810"/>
                </a:cubicBezTo>
                <a:cubicBezTo>
                  <a:pt x="239418" y="186734"/>
                  <a:pt x="242733" y="186734"/>
                  <a:pt x="245838" y="185810"/>
                </a:cubicBezTo>
                <a:cubicBezTo>
                  <a:pt x="248934" y="185106"/>
                  <a:pt x="251763" y="183553"/>
                  <a:pt x="254030" y="181334"/>
                </a:cubicBezTo>
                <a:cubicBezTo>
                  <a:pt x="255983" y="179295"/>
                  <a:pt x="257535" y="176904"/>
                  <a:pt x="258602" y="174285"/>
                </a:cubicBezTo>
                <a:cubicBezTo>
                  <a:pt x="259545" y="171780"/>
                  <a:pt x="260088" y="169142"/>
                  <a:pt x="260221" y="166475"/>
                </a:cubicBezTo>
                <a:cubicBezTo>
                  <a:pt x="260411" y="163827"/>
                  <a:pt x="260221" y="161160"/>
                  <a:pt x="259649" y="15856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2"/>
          <p:cNvSpPr/>
          <p:nvPr/>
        </p:nvSpPr>
        <p:spPr>
          <a:xfrm>
            <a:off x="16110980" y="8529186"/>
            <a:ext cx="375934" cy="397325"/>
          </a:xfrm>
          <a:custGeom>
            <a:rect b="b" l="l" r="r" t="t"/>
            <a:pathLst>
              <a:path extrusionOk="0" h="280795" w="265678">
                <a:moveTo>
                  <a:pt x="202793" y="280774"/>
                </a:moveTo>
                <a:cubicBezTo>
                  <a:pt x="199079" y="276106"/>
                  <a:pt x="195269" y="271249"/>
                  <a:pt x="191459" y="266962"/>
                </a:cubicBezTo>
                <a:cubicBezTo>
                  <a:pt x="187649" y="262676"/>
                  <a:pt x="183934" y="257437"/>
                  <a:pt x="180124" y="253246"/>
                </a:cubicBezTo>
                <a:cubicBezTo>
                  <a:pt x="171819" y="257018"/>
                  <a:pt x="163255" y="260200"/>
                  <a:pt x="154502" y="262771"/>
                </a:cubicBezTo>
                <a:cubicBezTo>
                  <a:pt x="144977" y="265534"/>
                  <a:pt x="135223" y="267448"/>
                  <a:pt x="125356" y="268486"/>
                </a:cubicBezTo>
                <a:cubicBezTo>
                  <a:pt x="115173" y="269629"/>
                  <a:pt x="104905" y="269820"/>
                  <a:pt x="94685" y="269058"/>
                </a:cubicBezTo>
                <a:cubicBezTo>
                  <a:pt x="73006" y="267143"/>
                  <a:pt x="52156" y="259838"/>
                  <a:pt x="34011" y="247817"/>
                </a:cubicBezTo>
                <a:cubicBezTo>
                  <a:pt x="25524" y="242121"/>
                  <a:pt x="18056" y="235035"/>
                  <a:pt x="11913" y="226862"/>
                </a:cubicBezTo>
                <a:cubicBezTo>
                  <a:pt x="6474" y="219614"/>
                  <a:pt x="2702" y="211260"/>
                  <a:pt x="864" y="202383"/>
                </a:cubicBezTo>
                <a:cubicBezTo>
                  <a:pt x="-870" y="193915"/>
                  <a:pt x="-41" y="185133"/>
                  <a:pt x="3245" y="177142"/>
                </a:cubicBezTo>
                <a:cubicBezTo>
                  <a:pt x="6236" y="170074"/>
                  <a:pt x="10494" y="163616"/>
                  <a:pt x="15818" y="158092"/>
                </a:cubicBezTo>
                <a:cubicBezTo>
                  <a:pt x="21409" y="152062"/>
                  <a:pt x="27629" y="146671"/>
                  <a:pt x="34392" y="141994"/>
                </a:cubicBezTo>
                <a:cubicBezTo>
                  <a:pt x="41602" y="137032"/>
                  <a:pt x="49174" y="132641"/>
                  <a:pt x="57061" y="128850"/>
                </a:cubicBezTo>
                <a:cubicBezTo>
                  <a:pt x="65253" y="124849"/>
                  <a:pt x="73444" y="121325"/>
                  <a:pt x="81636" y="118182"/>
                </a:cubicBezTo>
                <a:cubicBezTo>
                  <a:pt x="77816" y="112048"/>
                  <a:pt x="74377" y="105685"/>
                  <a:pt x="71349" y="99132"/>
                </a:cubicBezTo>
                <a:cubicBezTo>
                  <a:pt x="68377" y="92722"/>
                  <a:pt x="65986" y="86064"/>
                  <a:pt x="64205" y="79225"/>
                </a:cubicBezTo>
                <a:cubicBezTo>
                  <a:pt x="62519" y="72757"/>
                  <a:pt x="61652" y="66099"/>
                  <a:pt x="61633" y="59413"/>
                </a:cubicBezTo>
                <a:cubicBezTo>
                  <a:pt x="61614" y="52850"/>
                  <a:pt x="62976" y="46363"/>
                  <a:pt x="65634" y="40363"/>
                </a:cubicBezTo>
                <a:cubicBezTo>
                  <a:pt x="69273" y="32000"/>
                  <a:pt x="74940" y="24665"/>
                  <a:pt x="82112" y="19027"/>
                </a:cubicBezTo>
                <a:cubicBezTo>
                  <a:pt x="89989" y="12750"/>
                  <a:pt x="98971" y="8006"/>
                  <a:pt x="108592" y="5025"/>
                </a:cubicBezTo>
                <a:cubicBezTo>
                  <a:pt x="130499" y="-1862"/>
                  <a:pt x="154025" y="-1700"/>
                  <a:pt x="175838" y="5501"/>
                </a:cubicBezTo>
                <a:cubicBezTo>
                  <a:pt x="195745" y="12035"/>
                  <a:pt x="212757" y="25304"/>
                  <a:pt x="223939" y="43030"/>
                </a:cubicBezTo>
                <a:cubicBezTo>
                  <a:pt x="228797" y="50707"/>
                  <a:pt x="232045" y="59298"/>
                  <a:pt x="233464" y="68271"/>
                </a:cubicBezTo>
                <a:cubicBezTo>
                  <a:pt x="234864" y="76453"/>
                  <a:pt x="233940" y="84873"/>
                  <a:pt x="230797" y="92560"/>
                </a:cubicBezTo>
                <a:cubicBezTo>
                  <a:pt x="228349" y="98617"/>
                  <a:pt x="224758" y="104142"/>
                  <a:pt x="220224" y="108847"/>
                </a:cubicBezTo>
                <a:cubicBezTo>
                  <a:pt x="215548" y="113705"/>
                  <a:pt x="210347" y="118020"/>
                  <a:pt x="204699" y="121706"/>
                </a:cubicBezTo>
                <a:cubicBezTo>
                  <a:pt x="198612" y="125659"/>
                  <a:pt x="192249" y="129164"/>
                  <a:pt x="185649" y="132184"/>
                </a:cubicBezTo>
                <a:lnTo>
                  <a:pt x="165360" y="141709"/>
                </a:lnTo>
                <a:lnTo>
                  <a:pt x="178219" y="157901"/>
                </a:lnTo>
                <a:cubicBezTo>
                  <a:pt x="182315" y="163045"/>
                  <a:pt x="186601" y="168283"/>
                  <a:pt x="191078" y="173427"/>
                </a:cubicBezTo>
                <a:cubicBezTo>
                  <a:pt x="194317" y="170569"/>
                  <a:pt x="197555" y="167617"/>
                  <a:pt x="200603" y="164473"/>
                </a:cubicBezTo>
                <a:cubicBezTo>
                  <a:pt x="203975" y="161340"/>
                  <a:pt x="207156" y="157996"/>
                  <a:pt x="210128" y="154472"/>
                </a:cubicBezTo>
                <a:lnTo>
                  <a:pt x="265659" y="183523"/>
                </a:lnTo>
                <a:cubicBezTo>
                  <a:pt x="260896" y="190543"/>
                  <a:pt x="255543" y="197135"/>
                  <a:pt x="249657" y="203240"/>
                </a:cubicBezTo>
                <a:cubicBezTo>
                  <a:pt x="243465" y="209641"/>
                  <a:pt x="236912" y="215680"/>
                  <a:pt x="230035" y="221338"/>
                </a:cubicBezTo>
                <a:cubicBezTo>
                  <a:pt x="234798" y="227053"/>
                  <a:pt x="239560" y="232482"/>
                  <a:pt x="244132" y="237721"/>
                </a:cubicBezTo>
                <a:cubicBezTo>
                  <a:pt x="248704" y="242960"/>
                  <a:pt x="253657" y="248389"/>
                  <a:pt x="258134" y="254104"/>
                </a:cubicBezTo>
                <a:close/>
                <a:moveTo>
                  <a:pt x="131547" y="201145"/>
                </a:moveTo>
                <a:lnTo>
                  <a:pt x="122879" y="183428"/>
                </a:lnTo>
                <a:lnTo>
                  <a:pt x="114306" y="165712"/>
                </a:lnTo>
                <a:cubicBezTo>
                  <a:pt x="112116" y="167140"/>
                  <a:pt x="109639" y="168855"/>
                  <a:pt x="106877" y="170950"/>
                </a:cubicBezTo>
                <a:cubicBezTo>
                  <a:pt x="104115" y="173046"/>
                  <a:pt x="101353" y="175427"/>
                  <a:pt x="98685" y="177904"/>
                </a:cubicBezTo>
                <a:cubicBezTo>
                  <a:pt x="96095" y="180361"/>
                  <a:pt x="93647" y="182971"/>
                  <a:pt x="91351" y="185714"/>
                </a:cubicBezTo>
                <a:cubicBezTo>
                  <a:pt x="89303" y="188219"/>
                  <a:pt x="87693" y="191048"/>
                  <a:pt x="86589" y="194096"/>
                </a:cubicBezTo>
                <a:cubicBezTo>
                  <a:pt x="85341" y="197811"/>
                  <a:pt x="85551" y="201859"/>
                  <a:pt x="87160" y="205431"/>
                </a:cubicBezTo>
                <a:cubicBezTo>
                  <a:pt x="88636" y="209041"/>
                  <a:pt x="91580" y="211841"/>
                  <a:pt x="95256" y="213146"/>
                </a:cubicBezTo>
                <a:cubicBezTo>
                  <a:pt x="98095" y="214308"/>
                  <a:pt x="101210" y="214603"/>
                  <a:pt x="104210" y="214003"/>
                </a:cubicBezTo>
                <a:cubicBezTo>
                  <a:pt x="107496" y="213460"/>
                  <a:pt x="110697" y="212498"/>
                  <a:pt x="113735" y="211146"/>
                </a:cubicBezTo>
                <a:cubicBezTo>
                  <a:pt x="117031" y="209746"/>
                  <a:pt x="120222" y="208088"/>
                  <a:pt x="123260" y="206193"/>
                </a:cubicBezTo>
                <a:cubicBezTo>
                  <a:pt x="126689" y="204764"/>
                  <a:pt x="129261" y="203050"/>
                  <a:pt x="131547" y="201145"/>
                </a:cubicBezTo>
                <a:close/>
                <a:moveTo>
                  <a:pt x="157836" y="69890"/>
                </a:moveTo>
                <a:cubicBezTo>
                  <a:pt x="159255" y="66051"/>
                  <a:pt x="159255" y="61822"/>
                  <a:pt x="157836" y="57984"/>
                </a:cubicBezTo>
                <a:cubicBezTo>
                  <a:pt x="156436" y="54412"/>
                  <a:pt x="153435" y="51697"/>
                  <a:pt x="149740" y="50650"/>
                </a:cubicBezTo>
                <a:cubicBezTo>
                  <a:pt x="142481" y="47297"/>
                  <a:pt x="133880" y="50459"/>
                  <a:pt x="130518" y="57708"/>
                </a:cubicBezTo>
                <a:cubicBezTo>
                  <a:pt x="130156" y="58508"/>
                  <a:pt x="129861" y="59327"/>
                  <a:pt x="129642" y="60175"/>
                </a:cubicBezTo>
                <a:cubicBezTo>
                  <a:pt x="128651" y="63251"/>
                  <a:pt x="128099" y="66461"/>
                  <a:pt x="128022" y="69700"/>
                </a:cubicBezTo>
                <a:cubicBezTo>
                  <a:pt x="127861" y="72891"/>
                  <a:pt x="128051" y="76081"/>
                  <a:pt x="128594" y="79225"/>
                </a:cubicBezTo>
                <a:cubicBezTo>
                  <a:pt x="129089" y="82444"/>
                  <a:pt x="129794" y="85626"/>
                  <a:pt x="130690" y="88750"/>
                </a:cubicBezTo>
                <a:cubicBezTo>
                  <a:pt x="131642" y="91893"/>
                  <a:pt x="132499" y="94655"/>
                  <a:pt x="133452" y="97132"/>
                </a:cubicBezTo>
                <a:cubicBezTo>
                  <a:pt x="135871" y="95455"/>
                  <a:pt x="138195" y="93645"/>
                  <a:pt x="140405" y="91703"/>
                </a:cubicBezTo>
                <a:cubicBezTo>
                  <a:pt x="142844" y="89607"/>
                  <a:pt x="145158" y="87378"/>
                  <a:pt x="147358" y="85035"/>
                </a:cubicBezTo>
                <a:cubicBezTo>
                  <a:pt x="149521" y="82692"/>
                  <a:pt x="151520" y="80206"/>
                  <a:pt x="153359" y="77605"/>
                </a:cubicBezTo>
                <a:cubicBezTo>
                  <a:pt x="155216" y="75262"/>
                  <a:pt x="156721" y="72662"/>
                  <a:pt x="157836" y="6989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2"/>
          <p:cNvSpPr/>
          <p:nvPr/>
        </p:nvSpPr>
        <p:spPr>
          <a:xfrm>
            <a:off x="16279244" y="9281267"/>
            <a:ext cx="290317" cy="715877"/>
          </a:xfrm>
          <a:custGeom>
            <a:rect b="b" l="l" r="r" t="t"/>
            <a:pathLst>
              <a:path extrusionOk="0" h="439863" w="178382">
                <a:moveTo>
                  <a:pt x="175932" y="425922"/>
                </a:moveTo>
                <a:cubicBezTo>
                  <a:pt x="135260" y="370115"/>
                  <a:pt x="109076" y="305079"/>
                  <a:pt x="99732" y="236661"/>
                </a:cubicBezTo>
                <a:cubicBezTo>
                  <a:pt x="90207" y="171033"/>
                  <a:pt x="91540" y="104263"/>
                  <a:pt x="91636" y="38160"/>
                </a:cubicBezTo>
                <a:cubicBezTo>
                  <a:pt x="107542" y="71211"/>
                  <a:pt x="122973" y="104835"/>
                  <a:pt x="141070" y="136362"/>
                </a:cubicBezTo>
                <a:cubicBezTo>
                  <a:pt x="143889" y="140801"/>
                  <a:pt x="149776" y="142116"/>
                  <a:pt x="154215" y="139287"/>
                </a:cubicBezTo>
                <a:cubicBezTo>
                  <a:pt x="158396" y="136639"/>
                  <a:pt x="159844" y="131219"/>
                  <a:pt x="157548" y="126837"/>
                </a:cubicBezTo>
                <a:cubicBezTo>
                  <a:pt x="134974" y="87213"/>
                  <a:pt x="116781" y="45494"/>
                  <a:pt x="96493" y="4727"/>
                </a:cubicBezTo>
                <a:cubicBezTo>
                  <a:pt x="93855" y="177"/>
                  <a:pt x="88025" y="-1373"/>
                  <a:pt x="83473" y="1267"/>
                </a:cubicBezTo>
                <a:cubicBezTo>
                  <a:pt x="82044" y="2100"/>
                  <a:pt x="80844" y="3292"/>
                  <a:pt x="80015" y="4727"/>
                </a:cubicBezTo>
                <a:cubicBezTo>
                  <a:pt x="60965" y="41874"/>
                  <a:pt x="31342" y="71402"/>
                  <a:pt x="2196" y="99977"/>
                </a:cubicBezTo>
                <a:cubicBezTo>
                  <a:pt x="-1538" y="103682"/>
                  <a:pt x="-1557" y="109721"/>
                  <a:pt x="2148" y="113455"/>
                </a:cubicBezTo>
                <a:cubicBezTo>
                  <a:pt x="5853" y="117189"/>
                  <a:pt x="11892" y="117208"/>
                  <a:pt x="15626" y="113502"/>
                </a:cubicBezTo>
                <a:cubicBezTo>
                  <a:pt x="36029" y="94014"/>
                  <a:pt x="55116" y="73212"/>
                  <a:pt x="72776" y="51209"/>
                </a:cubicBezTo>
                <a:cubicBezTo>
                  <a:pt x="72776" y="114741"/>
                  <a:pt x="72204" y="178368"/>
                  <a:pt x="81539" y="241709"/>
                </a:cubicBezTo>
                <a:cubicBezTo>
                  <a:pt x="91188" y="311775"/>
                  <a:pt x="118019" y="378364"/>
                  <a:pt x="159644" y="435543"/>
                </a:cubicBezTo>
                <a:cubicBezTo>
                  <a:pt x="166693" y="445639"/>
                  <a:pt x="183266" y="436114"/>
                  <a:pt x="175932" y="42592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2"/>
          <p:cNvSpPr/>
          <p:nvPr/>
        </p:nvSpPr>
        <p:spPr>
          <a:xfrm rot="7159166">
            <a:off x="15748328" y="6230716"/>
            <a:ext cx="626469" cy="838688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2"/>
          <p:cNvSpPr/>
          <p:nvPr/>
        </p:nvSpPr>
        <p:spPr>
          <a:xfrm>
            <a:off x="17099189" y="8755760"/>
            <a:ext cx="678601" cy="938522"/>
          </a:xfrm>
          <a:custGeom>
            <a:rect b="b" l="l" r="r" t="t"/>
            <a:pathLst>
              <a:path extrusionOk="0" h="598738" w="432919">
                <a:moveTo>
                  <a:pt x="-646" y="46853"/>
                </a:moveTo>
                <a:cubicBezTo>
                  <a:pt x="41550" y="163438"/>
                  <a:pt x="233098" y="699696"/>
                  <a:pt x="399404" y="581681"/>
                </a:cubicBezTo>
                <a:cubicBezTo>
                  <a:pt x="545327" y="477954"/>
                  <a:pt x="163089" y="84762"/>
                  <a:pt x="78412" y="-201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2"/>
          <p:cNvSpPr/>
          <p:nvPr/>
        </p:nvSpPr>
        <p:spPr>
          <a:xfrm>
            <a:off x="16886619" y="8417798"/>
            <a:ext cx="447222" cy="522669"/>
          </a:xfrm>
          <a:custGeom>
            <a:rect b="b" l="l" r="r" t="t"/>
            <a:pathLst>
              <a:path extrusionOk="0" h="333441" w="285309">
                <a:moveTo>
                  <a:pt x="-646" y="51901"/>
                </a:moveTo>
                <a:cubicBezTo>
                  <a:pt x="72125" y="319744"/>
                  <a:pt x="67934" y="386038"/>
                  <a:pt x="206237" y="294312"/>
                </a:cubicBezTo>
                <a:cubicBezTo>
                  <a:pt x="354351" y="202777"/>
                  <a:pt x="281294" y="181155"/>
                  <a:pt x="82412" y="-201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2"/>
          <p:cNvSpPr/>
          <p:nvPr/>
        </p:nvSpPr>
        <p:spPr>
          <a:xfrm>
            <a:off x="16980503" y="8664200"/>
            <a:ext cx="329931" cy="219046"/>
          </a:xfrm>
          <a:custGeom>
            <a:rect b="b" l="l" r="r" t="t"/>
            <a:pathLst>
              <a:path extrusionOk="0" h="139742" w="210482">
                <a:moveTo>
                  <a:pt x="10886" y="139280"/>
                </a:moveTo>
                <a:cubicBezTo>
                  <a:pt x="55624" y="132156"/>
                  <a:pt x="98573" y="116468"/>
                  <a:pt x="137377" y="93084"/>
                </a:cubicBezTo>
                <a:cubicBezTo>
                  <a:pt x="167838" y="73710"/>
                  <a:pt x="192489" y="46459"/>
                  <a:pt x="208720" y="14217"/>
                </a:cubicBezTo>
                <a:cubicBezTo>
                  <a:pt x="214244" y="3263"/>
                  <a:pt x="197766" y="-6357"/>
                  <a:pt x="192241" y="4692"/>
                </a:cubicBezTo>
                <a:cubicBezTo>
                  <a:pt x="177316" y="34972"/>
                  <a:pt x="154228" y="60480"/>
                  <a:pt x="125566" y="78320"/>
                </a:cubicBezTo>
                <a:cubicBezTo>
                  <a:pt x="88800" y="99866"/>
                  <a:pt x="48319" y="114344"/>
                  <a:pt x="6219" y="120992"/>
                </a:cubicBezTo>
                <a:cubicBezTo>
                  <a:pt x="-5783" y="123088"/>
                  <a:pt x="-735" y="141471"/>
                  <a:pt x="11266" y="1393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2"/>
          <p:cNvSpPr/>
          <p:nvPr/>
        </p:nvSpPr>
        <p:spPr>
          <a:xfrm>
            <a:off x="16531883" y="7877870"/>
            <a:ext cx="55" cy="1194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8" name="Google Shape;378;p2"/>
          <p:cNvSpPr/>
          <p:nvPr/>
        </p:nvSpPr>
        <p:spPr>
          <a:xfrm>
            <a:off x="16564482" y="7896529"/>
            <a:ext cx="531715" cy="649956"/>
          </a:xfrm>
          <a:custGeom>
            <a:rect b="b" l="l" r="r" t="t"/>
            <a:pathLst>
              <a:path extrusionOk="0" h="414645" w="339212">
                <a:moveTo>
                  <a:pt x="335777" y="284406"/>
                </a:moveTo>
                <a:cubicBezTo>
                  <a:pt x="323014" y="332031"/>
                  <a:pt x="275770" y="362225"/>
                  <a:pt x="235574" y="385371"/>
                </a:cubicBezTo>
                <a:cubicBezTo>
                  <a:pt x="202808" y="404421"/>
                  <a:pt x="164232" y="422233"/>
                  <a:pt x="125656" y="410898"/>
                </a:cubicBezTo>
                <a:cubicBezTo>
                  <a:pt x="94509" y="401373"/>
                  <a:pt x="73268" y="374894"/>
                  <a:pt x="58505" y="347366"/>
                </a:cubicBezTo>
                <a:cubicBezTo>
                  <a:pt x="40216" y="310743"/>
                  <a:pt x="27205" y="271719"/>
                  <a:pt x="19833" y="231447"/>
                </a:cubicBezTo>
                <a:cubicBezTo>
                  <a:pt x="10584" y="185356"/>
                  <a:pt x="3755" y="138807"/>
                  <a:pt x="-646" y="92001"/>
                </a:cubicBezTo>
                <a:cubicBezTo>
                  <a:pt x="1831" y="102478"/>
                  <a:pt x="4307" y="112861"/>
                  <a:pt x="6974" y="123338"/>
                </a:cubicBezTo>
                <a:cubicBezTo>
                  <a:pt x="15452" y="157247"/>
                  <a:pt x="22500" y="194204"/>
                  <a:pt x="43360" y="223065"/>
                </a:cubicBezTo>
                <a:cubicBezTo>
                  <a:pt x="50408" y="232590"/>
                  <a:pt x="66982" y="223065"/>
                  <a:pt x="59838" y="213540"/>
                </a:cubicBezTo>
                <a:cubicBezTo>
                  <a:pt x="39169" y="184965"/>
                  <a:pt x="32501" y="147722"/>
                  <a:pt x="24214" y="114099"/>
                </a:cubicBezTo>
                <a:cubicBezTo>
                  <a:pt x="21833" y="104574"/>
                  <a:pt x="19547" y="95049"/>
                  <a:pt x="17261" y="84953"/>
                </a:cubicBezTo>
                <a:cubicBezTo>
                  <a:pt x="19166" y="88096"/>
                  <a:pt x="21166" y="91144"/>
                  <a:pt x="23167" y="94478"/>
                </a:cubicBezTo>
                <a:cubicBezTo>
                  <a:pt x="32654" y="108365"/>
                  <a:pt x="43027" y="121633"/>
                  <a:pt x="54218" y="134197"/>
                </a:cubicBezTo>
                <a:cubicBezTo>
                  <a:pt x="66525" y="146789"/>
                  <a:pt x="76012" y="161848"/>
                  <a:pt x="82031" y="178393"/>
                </a:cubicBezTo>
                <a:cubicBezTo>
                  <a:pt x="83422" y="183470"/>
                  <a:pt x="88670" y="186451"/>
                  <a:pt x="93747" y="185060"/>
                </a:cubicBezTo>
                <a:cubicBezTo>
                  <a:pt x="98824" y="183670"/>
                  <a:pt x="101805" y="178421"/>
                  <a:pt x="100414" y="173345"/>
                </a:cubicBezTo>
                <a:cubicBezTo>
                  <a:pt x="90889" y="140102"/>
                  <a:pt x="62314" y="118004"/>
                  <a:pt x="43264" y="90191"/>
                </a:cubicBezTo>
                <a:cubicBezTo>
                  <a:pt x="28691" y="69503"/>
                  <a:pt x="16699" y="47110"/>
                  <a:pt x="7546" y="23516"/>
                </a:cubicBezTo>
                <a:cubicBezTo>
                  <a:pt x="25024" y="47738"/>
                  <a:pt x="44389" y="70541"/>
                  <a:pt x="65458" y="91715"/>
                </a:cubicBezTo>
                <a:cubicBezTo>
                  <a:pt x="97557" y="121910"/>
                  <a:pt x="128704" y="151913"/>
                  <a:pt x="146516" y="192966"/>
                </a:cubicBezTo>
                <a:cubicBezTo>
                  <a:pt x="151373" y="204206"/>
                  <a:pt x="167852" y="194490"/>
                  <a:pt x="162994" y="183441"/>
                </a:cubicBezTo>
                <a:cubicBezTo>
                  <a:pt x="145182" y="142484"/>
                  <a:pt x="113940" y="110575"/>
                  <a:pt x="81555" y="80762"/>
                </a:cubicBezTo>
                <a:cubicBezTo>
                  <a:pt x="66753" y="66693"/>
                  <a:pt x="53085" y="51472"/>
                  <a:pt x="40693" y="35232"/>
                </a:cubicBezTo>
                <a:cubicBezTo>
                  <a:pt x="58695" y="47138"/>
                  <a:pt x="77935" y="57235"/>
                  <a:pt x="96700" y="67617"/>
                </a:cubicBezTo>
                <a:cubicBezTo>
                  <a:pt x="133943" y="88382"/>
                  <a:pt x="172900" y="112670"/>
                  <a:pt x="185282" y="155914"/>
                </a:cubicBezTo>
                <a:cubicBezTo>
                  <a:pt x="186673" y="160991"/>
                  <a:pt x="191921" y="163972"/>
                  <a:pt x="196998" y="162581"/>
                </a:cubicBezTo>
                <a:cubicBezTo>
                  <a:pt x="202075" y="161191"/>
                  <a:pt x="205056" y="155942"/>
                  <a:pt x="203666" y="150866"/>
                </a:cubicBezTo>
                <a:cubicBezTo>
                  <a:pt x="190521" y="106670"/>
                  <a:pt x="154802" y="78952"/>
                  <a:pt x="116416" y="56949"/>
                </a:cubicBezTo>
                <a:cubicBezTo>
                  <a:pt x="85937" y="39423"/>
                  <a:pt x="50980" y="24183"/>
                  <a:pt x="24977" y="-201"/>
                </a:cubicBezTo>
                <a:cubicBezTo>
                  <a:pt x="88337" y="26783"/>
                  <a:pt x="149106" y="59492"/>
                  <a:pt x="206523" y="97526"/>
                </a:cubicBezTo>
                <a:cubicBezTo>
                  <a:pt x="245118" y="121690"/>
                  <a:pt x="279513" y="151999"/>
                  <a:pt x="308345" y="187251"/>
                </a:cubicBezTo>
                <a:cubicBezTo>
                  <a:pt x="329396" y="214588"/>
                  <a:pt x="345207" y="249164"/>
                  <a:pt x="335777" y="28440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2"/>
          <p:cNvSpPr/>
          <p:nvPr/>
        </p:nvSpPr>
        <p:spPr>
          <a:xfrm>
            <a:off x="16515071" y="7833429"/>
            <a:ext cx="16871" cy="12352"/>
          </a:xfrm>
          <a:custGeom>
            <a:rect b="b" l="l" r="r" t="t"/>
            <a:pathLst>
              <a:path extrusionOk="0" h="7880" w="10763">
                <a:moveTo>
                  <a:pt x="10118" y="250"/>
                </a:moveTo>
                <a:cubicBezTo>
                  <a:pt x="5250" y="-17"/>
                  <a:pt x="821" y="3041"/>
                  <a:pt x="-646" y="7679"/>
                </a:cubicBezTo>
                <a:cubicBezTo>
                  <a:pt x="-531" y="3212"/>
                  <a:pt x="3193" y="-322"/>
                  <a:pt x="7660" y="-198"/>
                </a:cubicBezTo>
                <a:cubicBezTo>
                  <a:pt x="8498" y="-179"/>
                  <a:pt x="9327" y="-26"/>
                  <a:pt x="10118" y="2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2"/>
          <p:cNvSpPr/>
          <p:nvPr/>
        </p:nvSpPr>
        <p:spPr>
          <a:xfrm>
            <a:off x="16531883" y="7877873"/>
            <a:ext cx="55" cy="1194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2"/>
          <p:cNvSpPr/>
          <p:nvPr/>
        </p:nvSpPr>
        <p:spPr>
          <a:xfrm>
            <a:off x="16531193" y="7834433"/>
            <a:ext cx="7316" cy="2538"/>
          </a:xfrm>
          <a:custGeom>
            <a:rect b="b" l="l" r="r" t="t"/>
            <a:pathLst>
              <a:path extrusionOk="0" h="1619" w="4667">
                <a:moveTo>
                  <a:pt x="4021" y="1418"/>
                </a:moveTo>
                <a:lnTo>
                  <a:pt x="-74" y="-201"/>
                </a:lnTo>
                <a:lnTo>
                  <a:pt x="-646" y="-201"/>
                </a:lnTo>
                <a:cubicBezTo>
                  <a:pt x="1049" y="-192"/>
                  <a:pt x="2688" y="380"/>
                  <a:pt x="4021" y="141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2"/>
          <p:cNvSpPr/>
          <p:nvPr/>
        </p:nvSpPr>
        <p:spPr>
          <a:xfrm>
            <a:off x="16531883" y="7877873"/>
            <a:ext cx="55" cy="1194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3" name="Google Shape;383;p2"/>
          <p:cNvSpPr/>
          <p:nvPr/>
        </p:nvSpPr>
        <p:spPr>
          <a:xfrm>
            <a:off x="16513873" y="7834411"/>
            <a:ext cx="612109" cy="741866"/>
          </a:xfrm>
          <a:custGeom>
            <a:rect b="b" l="l" r="r" t="t"/>
            <a:pathLst>
              <a:path extrusionOk="0" h="473280" w="390500">
                <a:moveTo>
                  <a:pt x="287683" y="148786"/>
                </a:moveTo>
                <a:cubicBezTo>
                  <a:pt x="211483" y="89350"/>
                  <a:pt x="122710" y="45440"/>
                  <a:pt x="33556" y="8769"/>
                </a:cubicBezTo>
                <a:lnTo>
                  <a:pt x="15078" y="1434"/>
                </a:lnTo>
                <a:lnTo>
                  <a:pt x="10982" y="-185"/>
                </a:lnTo>
                <a:lnTo>
                  <a:pt x="10411" y="-185"/>
                </a:lnTo>
                <a:cubicBezTo>
                  <a:pt x="5543" y="-452"/>
                  <a:pt x="1114" y="2606"/>
                  <a:pt x="-353" y="7245"/>
                </a:cubicBezTo>
                <a:cubicBezTo>
                  <a:pt x="-743" y="8711"/>
                  <a:pt x="-743" y="10254"/>
                  <a:pt x="-353" y="11721"/>
                </a:cubicBezTo>
                <a:cubicBezTo>
                  <a:pt x="12030" y="93732"/>
                  <a:pt x="14887" y="176790"/>
                  <a:pt x="30508" y="258514"/>
                </a:cubicBezTo>
                <a:cubicBezTo>
                  <a:pt x="37871" y="302072"/>
                  <a:pt x="50663" y="344544"/>
                  <a:pt x="68608" y="384911"/>
                </a:cubicBezTo>
                <a:cubicBezTo>
                  <a:pt x="83658" y="416629"/>
                  <a:pt x="105756" y="448347"/>
                  <a:pt x="138522" y="463492"/>
                </a:cubicBezTo>
                <a:cubicBezTo>
                  <a:pt x="174812" y="480351"/>
                  <a:pt x="214722" y="473017"/>
                  <a:pt x="249774" y="456634"/>
                </a:cubicBezTo>
                <a:cubicBezTo>
                  <a:pt x="296446" y="435203"/>
                  <a:pt x="348262" y="403199"/>
                  <a:pt x="374742" y="357669"/>
                </a:cubicBezTo>
                <a:cubicBezTo>
                  <a:pt x="421985" y="275850"/>
                  <a:pt x="348833" y="196506"/>
                  <a:pt x="287683" y="148786"/>
                </a:cubicBezTo>
                <a:close/>
                <a:moveTo>
                  <a:pt x="11458" y="28200"/>
                </a:moveTo>
                <a:cubicBezTo>
                  <a:pt x="11410" y="27952"/>
                  <a:pt x="11410" y="27685"/>
                  <a:pt x="11458" y="27438"/>
                </a:cubicBezTo>
                <a:lnTo>
                  <a:pt x="11458" y="27438"/>
                </a:lnTo>
                <a:cubicBezTo>
                  <a:pt x="11173" y="27609"/>
                  <a:pt x="10972" y="27876"/>
                  <a:pt x="10887" y="28200"/>
                </a:cubicBezTo>
                <a:close/>
                <a:moveTo>
                  <a:pt x="368455" y="324046"/>
                </a:moveTo>
                <a:cubicBezTo>
                  <a:pt x="355692" y="371671"/>
                  <a:pt x="308448" y="401865"/>
                  <a:pt x="268252" y="425011"/>
                </a:cubicBezTo>
                <a:cubicBezTo>
                  <a:pt x="235486" y="444061"/>
                  <a:pt x="196910" y="461873"/>
                  <a:pt x="158333" y="450538"/>
                </a:cubicBezTo>
                <a:cubicBezTo>
                  <a:pt x="127187" y="441013"/>
                  <a:pt x="105946" y="414534"/>
                  <a:pt x="91182" y="387006"/>
                </a:cubicBezTo>
                <a:cubicBezTo>
                  <a:pt x="72895" y="350383"/>
                  <a:pt x="59883" y="311359"/>
                  <a:pt x="52511" y="271087"/>
                </a:cubicBezTo>
                <a:cubicBezTo>
                  <a:pt x="43262" y="224996"/>
                  <a:pt x="36433" y="178447"/>
                  <a:pt x="32032" y="131641"/>
                </a:cubicBezTo>
                <a:cubicBezTo>
                  <a:pt x="34508" y="142119"/>
                  <a:pt x="36985" y="152501"/>
                  <a:pt x="39652" y="162978"/>
                </a:cubicBezTo>
                <a:cubicBezTo>
                  <a:pt x="48129" y="196887"/>
                  <a:pt x="55178" y="233844"/>
                  <a:pt x="76038" y="262705"/>
                </a:cubicBezTo>
                <a:cubicBezTo>
                  <a:pt x="83086" y="272230"/>
                  <a:pt x="99660" y="262705"/>
                  <a:pt x="92516" y="253180"/>
                </a:cubicBezTo>
                <a:cubicBezTo>
                  <a:pt x="71847" y="224605"/>
                  <a:pt x="65179" y="187362"/>
                  <a:pt x="56893" y="153739"/>
                </a:cubicBezTo>
                <a:cubicBezTo>
                  <a:pt x="54511" y="144214"/>
                  <a:pt x="52225" y="134689"/>
                  <a:pt x="49939" y="124593"/>
                </a:cubicBezTo>
                <a:cubicBezTo>
                  <a:pt x="51844" y="127736"/>
                  <a:pt x="53845" y="130784"/>
                  <a:pt x="55844" y="134118"/>
                </a:cubicBezTo>
                <a:cubicBezTo>
                  <a:pt x="65332" y="148005"/>
                  <a:pt x="75704" y="161273"/>
                  <a:pt x="86896" y="173837"/>
                </a:cubicBezTo>
                <a:cubicBezTo>
                  <a:pt x="99202" y="186429"/>
                  <a:pt x="108689" y="201488"/>
                  <a:pt x="114709" y="218033"/>
                </a:cubicBezTo>
                <a:cubicBezTo>
                  <a:pt x="116100" y="223110"/>
                  <a:pt x="121348" y="226091"/>
                  <a:pt x="126425" y="224700"/>
                </a:cubicBezTo>
                <a:cubicBezTo>
                  <a:pt x="131502" y="223310"/>
                  <a:pt x="134483" y="218061"/>
                  <a:pt x="133093" y="212985"/>
                </a:cubicBezTo>
                <a:cubicBezTo>
                  <a:pt x="123568" y="179742"/>
                  <a:pt x="94993" y="157644"/>
                  <a:pt x="75943" y="129831"/>
                </a:cubicBezTo>
                <a:cubicBezTo>
                  <a:pt x="61369" y="109143"/>
                  <a:pt x="49377" y="86750"/>
                  <a:pt x="40224" y="63156"/>
                </a:cubicBezTo>
                <a:cubicBezTo>
                  <a:pt x="57702" y="87378"/>
                  <a:pt x="77066" y="110181"/>
                  <a:pt x="98135" y="131355"/>
                </a:cubicBezTo>
                <a:cubicBezTo>
                  <a:pt x="130235" y="161550"/>
                  <a:pt x="161382" y="191553"/>
                  <a:pt x="179193" y="232606"/>
                </a:cubicBezTo>
                <a:cubicBezTo>
                  <a:pt x="184051" y="243846"/>
                  <a:pt x="200529" y="234130"/>
                  <a:pt x="195672" y="223081"/>
                </a:cubicBezTo>
                <a:cubicBezTo>
                  <a:pt x="177860" y="182124"/>
                  <a:pt x="146618" y="150215"/>
                  <a:pt x="114233" y="120402"/>
                </a:cubicBezTo>
                <a:cubicBezTo>
                  <a:pt x="99431" y="106333"/>
                  <a:pt x="85763" y="91112"/>
                  <a:pt x="73371" y="74872"/>
                </a:cubicBezTo>
                <a:cubicBezTo>
                  <a:pt x="91373" y="86778"/>
                  <a:pt x="110613" y="96875"/>
                  <a:pt x="129378" y="107257"/>
                </a:cubicBezTo>
                <a:cubicBezTo>
                  <a:pt x="166620" y="128022"/>
                  <a:pt x="205578" y="152310"/>
                  <a:pt x="217960" y="195554"/>
                </a:cubicBezTo>
                <a:cubicBezTo>
                  <a:pt x="219351" y="200631"/>
                  <a:pt x="224599" y="203612"/>
                  <a:pt x="229676" y="202221"/>
                </a:cubicBezTo>
                <a:cubicBezTo>
                  <a:pt x="234753" y="200831"/>
                  <a:pt x="237734" y="195582"/>
                  <a:pt x="236343" y="190506"/>
                </a:cubicBezTo>
                <a:cubicBezTo>
                  <a:pt x="223199" y="146310"/>
                  <a:pt x="187480" y="118592"/>
                  <a:pt x="149095" y="96589"/>
                </a:cubicBezTo>
                <a:cubicBezTo>
                  <a:pt x="118614" y="79063"/>
                  <a:pt x="83658" y="63823"/>
                  <a:pt x="57654" y="39439"/>
                </a:cubicBezTo>
                <a:cubicBezTo>
                  <a:pt x="121015" y="66423"/>
                  <a:pt x="181784" y="99132"/>
                  <a:pt x="239201" y="137166"/>
                </a:cubicBezTo>
                <a:cubicBezTo>
                  <a:pt x="277796" y="161330"/>
                  <a:pt x="312191" y="191639"/>
                  <a:pt x="341023" y="226891"/>
                </a:cubicBezTo>
                <a:cubicBezTo>
                  <a:pt x="361693" y="254228"/>
                  <a:pt x="377504" y="288804"/>
                  <a:pt x="368074" y="32404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p2"/>
          <p:cNvSpPr/>
          <p:nvPr/>
        </p:nvSpPr>
        <p:spPr>
          <a:xfrm rot="10800000">
            <a:off x="15992289" y="8084493"/>
            <a:ext cx="250694" cy="249496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5" name="Google Shape;385;p2"/>
          <p:cNvSpPr/>
          <p:nvPr/>
        </p:nvSpPr>
        <p:spPr>
          <a:xfrm rot="10800000">
            <a:off x="16752285" y="10072927"/>
            <a:ext cx="159812" cy="159049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p2"/>
          <p:cNvSpPr/>
          <p:nvPr/>
        </p:nvSpPr>
        <p:spPr>
          <a:xfrm rot="10800000">
            <a:off x="17964649" y="9687834"/>
            <a:ext cx="215650" cy="214620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7" name="Google Shape;387;p2"/>
          <p:cNvSpPr/>
          <p:nvPr/>
        </p:nvSpPr>
        <p:spPr>
          <a:xfrm rot="10800000">
            <a:off x="15926446" y="9654729"/>
            <a:ext cx="250694" cy="249496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2"/>
          <p:cNvSpPr/>
          <p:nvPr/>
        </p:nvSpPr>
        <p:spPr>
          <a:xfrm rot="10800000">
            <a:off x="18037306" y="6721820"/>
            <a:ext cx="250694" cy="249496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2"/>
          <p:cNvSpPr/>
          <p:nvPr/>
        </p:nvSpPr>
        <p:spPr>
          <a:xfrm flipH="1">
            <a:off x="16104077" y="2223804"/>
            <a:ext cx="216055" cy="240121"/>
          </a:xfrm>
          <a:custGeom>
            <a:rect b="b" l="l" r="r" t="t"/>
            <a:pathLst>
              <a:path extrusionOk="0" h="168211" w="151352">
                <a:moveTo>
                  <a:pt x="-31" y="142857"/>
                </a:moveTo>
                <a:cubicBezTo>
                  <a:pt x="20066" y="135713"/>
                  <a:pt x="41879" y="127902"/>
                  <a:pt x="63691" y="119425"/>
                </a:cubicBezTo>
                <a:cubicBezTo>
                  <a:pt x="77407" y="136475"/>
                  <a:pt x="91028" y="153048"/>
                  <a:pt x="103696" y="168193"/>
                </a:cubicBezTo>
                <a:cubicBezTo>
                  <a:pt x="102553" y="148286"/>
                  <a:pt x="101505" y="126664"/>
                  <a:pt x="100267" y="104661"/>
                </a:cubicBezTo>
                <a:cubicBezTo>
                  <a:pt x="118174" y="97041"/>
                  <a:pt x="135509" y="89040"/>
                  <a:pt x="151321" y="80563"/>
                </a:cubicBezTo>
                <a:cubicBezTo>
                  <a:pt x="134747" y="75705"/>
                  <a:pt x="116459" y="71038"/>
                  <a:pt x="97695" y="65609"/>
                </a:cubicBezTo>
                <a:cubicBezTo>
                  <a:pt x="95981" y="42844"/>
                  <a:pt x="93885" y="20460"/>
                  <a:pt x="91028" y="-18"/>
                </a:cubicBezTo>
                <a:cubicBezTo>
                  <a:pt x="79216" y="16650"/>
                  <a:pt x="66834" y="35129"/>
                  <a:pt x="54547" y="54179"/>
                </a:cubicBezTo>
                <a:cubicBezTo>
                  <a:pt x="37021" y="49607"/>
                  <a:pt x="19971" y="45225"/>
                  <a:pt x="4255" y="41320"/>
                </a:cubicBezTo>
                <a:cubicBezTo>
                  <a:pt x="14828" y="58084"/>
                  <a:pt x="23305" y="72181"/>
                  <a:pt x="34640" y="88945"/>
                </a:cubicBezTo>
                <a:cubicBezTo>
                  <a:pt x="21971" y="109138"/>
                  <a:pt x="10827" y="124283"/>
                  <a:pt x="-31" y="14285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0" name="Google Shape;390;p2"/>
          <p:cNvGrpSpPr/>
          <p:nvPr/>
        </p:nvGrpSpPr>
        <p:grpSpPr>
          <a:xfrm rot="1779704">
            <a:off x="2609844" y="180982"/>
            <a:ext cx="852739" cy="1160421"/>
            <a:chOff x="463257" y="8579935"/>
            <a:chExt cx="852702" cy="1160371"/>
          </a:xfrm>
        </p:grpSpPr>
        <p:sp>
          <p:nvSpPr>
            <p:cNvPr id="391" name="Google Shape;391;p2"/>
            <p:cNvSpPr/>
            <p:nvPr/>
          </p:nvSpPr>
          <p:spPr>
            <a:xfrm flipH="1">
              <a:off x="463257" y="8579935"/>
              <a:ext cx="851063" cy="775299"/>
            </a:xfrm>
            <a:custGeom>
              <a:rect b="b" l="l" r="r" t="t"/>
              <a:pathLst>
                <a:path extrusionOk="0" h="611676" w="671450">
                  <a:moveTo>
                    <a:pt x="189058" y="551106"/>
                  </a:moveTo>
                  <a:cubicBezTo>
                    <a:pt x="-190037" y="422518"/>
                    <a:pt x="53613" y="-104786"/>
                    <a:pt x="441566" y="18468"/>
                  </a:cubicBezTo>
                  <a:cubicBezTo>
                    <a:pt x="811422" y="135911"/>
                    <a:pt x="698741" y="700934"/>
                    <a:pt x="352316" y="59949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2" name="Google Shape;392;p2"/>
            <p:cNvSpPr/>
            <p:nvPr/>
          </p:nvSpPr>
          <p:spPr>
            <a:xfrm flipH="1">
              <a:off x="938039" y="9544702"/>
              <a:ext cx="321272" cy="185954"/>
            </a:xfrm>
            <a:custGeom>
              <a:rect b="b" l="l" r="r" t="t"/>
              <a:pathLst>
                <a:path extrusionOk="0" h="146709" w="253469">
                  <a:moveTo>
                    <a:pt x="14121" y="-59"/>
                  </a:moveTo>
                  <a:cubicBezTo>
                    <a:pt x="-18930" y="69092"/>
                    <a:pt x="3072" y="99287"/>
                    <a:pt x="84225" y="128433"/>
                  </a:cubicBezTo>
                  <a:cubicBezTo>
                    <a:pt x="165378" y="157580"/>
                    <a:pt x="223480" y="158246"/>
                    <a:pt x="252818" y="81665"/>
                  </a:cubicBezTo>
                </a:path>
              </a:pathLst>
            </a:custGeom>
            <a:solidFill>
              <a:srgbClr val="FFFFFF"/>
            </a:solidFill>
            <a:ln cap="flat" cmpd="sng" w="28575">
              <a:solidFill>
                <a:schemeClr val="accent5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2"/>
            <p:cNvSpPr/>
            <p:nvPr/>
          </p:nvSpPr>
          <p:spPr>
            <a:xfrm flipH="1">
              <a:off x="765708" y="9251547"/>
              <a:ext cx="474645" cy="202843"/>
            </a:xfrm>
            <a:custGeom>
              <a:rect b="b" l="l" r="r" t="t"/>
              <a:pathLst>
                <a:path extrusionOk="0" h="160034" w="374473">
                  <a:moveTo>
                    <a:pt x="199191" y="42041"/>
                  </a:moveTo>
                  <a:cubicBezTo>
                    <a:pt x="107561" y="12418"/>
                    <a:pt x="61079" y="-59"/>
                    <a:pt x="35932" y="-59"/>
                  </a:cubicBezTo>
                  <a:cubicBezTo>
                    <a:pt x="10786" y="-59"/>
                    <a:pt x="6691" y="12609"/>
                    <a:pt x="24" y="33278"/>
                  </a:cubicBezTo>
                  <a:cubicBezTo>
                    <a:pt x="-9501" y="61282"/>
                    <a:pt x="83367" y="88904"/>
                    <a:pt x="175569" y="117384"/>
                  </a:cubicBezTo>
                  <a:cubicBezTo>
                    <a:pt x="267771" y="145864"/>
                    <a:pt x="359021" y="177582"/>
                    <a:pt x="368260" y="148340"/>
                  </a:cubicBezTo>
                  <a:cubicBezTo>
                    <a:pt x="376547" y="122337"/>
                    <a:pt x="377785" y="114050"/>
                    <a:pt x="356354" y="99001"/>
                  </a:cubicBezTo>
                  <a:cubicBezTo>
                    <a:pt x="334922" y="83951"/>
                    <a:pt x="289107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2"/>
            <p:cNvSpPr/>
            <p:nvPr/>
          </p:nvSpPr>
          <p:spPr>
            <a:xfrm flipH="1">
              <a:off x="798066" y="9352725"/>
              <a:ext cx="474568" cy="202799"/>
            </a:xfrm>
            <a:custGeom>
              <a:rect b="b" l="l" r="r" t="t"/>
              <a:pathLst>
                <a:path extrusionOk="0" h="159999" w="374413">
                  <a:moveTo>
                    <a:pt x="199131" y="42042"/>
                  </a:moveTo>
                  <a:cubicBezTo>
                    <a:pt x="107501" y="12419"/>
                    <a:pt x="61019" y="-154"/>
                    <a:pt x="35872" y="-59"/>
                  </a:cubicBezTo>
                  <a:cubicBezTo>
                    <a:pt x="10726" y="37"/>
                    <a:pt x="6631" y="12610"/>
                    <a:pt x="-37" y="33279"/>
                  </a:cubicBezTo>
                  <a:cubicBezTo>
                    <a:pt x="-9085" y="61187"/>
                    <a:pt x="83307" y="88905"/>
                    <a:pt x="175509" y="117385"/>
                  </a:cubicBezTo>
                  <a:cubicBezTo>
                    <a:pt x="267711" y="145864"/>
                    <a:pt x="358960" y="177583"/>
                    <a:pt x="368200" y="148246"/>
                  </a:cubicBezTo>
                  <a:cubicBezTo>
                    <a:pt x="376487" y="122338"/>
                    <a:pt x="377725" y="114051"/>
                    <a:pt x="356294" y="98906"/>
                  </a:cubicBezTo>
                  <a:cubicBezTo>
                    <a:pt x="334862" y="83761"/>
                    <a:pt x="289047" y="68521"/>
                    <a:pt x="199131" y="4175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2"/>
            <p:cNvSpPr/>
            <p:nvPr/>
          </p:nvSpPr>
          <p:spPr>
            <a:xfrm flipH="1">
              <a:off x="830191" y="9453423"/>
              <a:ext cx="474637" cy="202866"/>
            </a:xfrm>
            <a:custGeom>
              <a:rect b="b" l="l" r="r" t="t"/>
              <a:pathLst>
                <a:path extrusionOk="0" h="160052" w="374467">
                  <a:moveTo>
                    <a:pt x="199191" y="42041"/>
                  </a:moveTo>
                  <a:cubicBezTo>
                    <a:pt x="107561" y="12514"/>
                    <a:pt x="61079" y="-59"/>
                    <a:pt x="35933" y="-59"/>
                  </a:cubicBezTo>
                  <a:cubicBezTo>
                    <a:pt x="10787" y="-59"/>
                    <a:pt x="6691" y="12609"/>
                    <a:pt x="24" y="33373"/>
                  </a:cubicBezTo>
                  <a:cubicBezTo>
                    <a:pt x="-9501" y="61282"/>
                    <a:pt x="83367" y="88999"/>
                    <a:pt x="175569" y="117479"/>
                  </a:cubicBezTo>
                  <a:cubicBezTo>
                    <a:pt x="267771" y="145959"/>
                    <a:pt x="358926" y="177582"/>
                    <a:pt x="368260" y="148340"/>
                  </a:cubicBezTo>
                  <a:cubicBezTo>
                    <a:pt x="376547" y="122432"/>
                    <a:pt x="377785" y="114146"/>
                    <a:pt x="356259" y="99001"/>
                  </a:cubicBezTo>
                  <a:cubicBezTo>
                    <a:pt x="334732" y="83856"/>
                    <a:pt x="289584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2"/>
            <p:cNvSpPr/>
            <p:nvPr/>
          </p:nvSpPr>
          <p:spPr>
            <a:xfrm flipH="1">
              <a:off x="722501" y="8947446"/>
              <a:ext cx="593457" cy="792861"/>
            </a:xfrm>
            <a:custGeom>
              <a:rect b="b" l="l" r="r" t="t"/>
              <a:pathLst>
                <a:path extrusionOk="0" h="625531" w="468211">
                  <a:moveTo>
                    <a:pt x="449340" y="112494"/>
                  </a:moveTo>
                  <a:cubicBezTo>
                    <a:pt x="448864" y="113075"/>
                    <a:pt x="448416" y="113675"/>
                    <a:pt x="448007" y="114303"/>
                  </a:cubicBezTo>
                  <a:cubicBezTo>
                    <a:pt x="426004" y="128019"/>
                    <a:pt x="387809" y="134401"/>
                    <a:pt x="366568" y="119161"/>
                  </a:cubicBezTo>
                  <a:cubicBezTo>
                    <a:pt x="368873" y="117694"/>
                    <a:pt x="371102" y="116104"/>
                    <a:pt x="373236" y="114399"/>
                  </a:cubicBezTo>
                  <a:cubicBezTo>
                    <a:pt x="392286" y="98778"/>
                    <a:pt x="407240" y="66774"/>
                    <a:pt x="394762" y="43437"/>
                  </a:cubicBezTo>
                  <a:cubicBezTo>
                    <a:pt x="388199" y="31532"/>
                    <a:pt x="374350" y="25667"/>
                    <a:pt x="361234" y="29245"/>
                  </a:cubicBezTo>
                  <a:cubicBezTo>
                    <a:pt x="348699" y="33360"/>
                    <a:pt x="339193" y="43665"/>
                    <a:pt x="336088" y="56487"/>
                  </a:cubicBezTo>
                  <a:cubicBezTo>
                    <a:pt x="330116" y="74259"/>
                    <a:pt x="330516" y="93558"/>
                    <a:pt x="337231" y="111065"/>
                  </a:cubicBezTo>
                  <a:cubicBezTo>
                    <a:pt x="315619" y="115037"/>
                    <a:pt x="293388" y="108617"/>
                    <a:pt x="277223" y="93729"/>
                  </a:cubicBezTo>
                  <a:cubicBezTo>
                    <a:pt x="285015" y="88613"/>
                    <a:pt x="291854" y="82164"/>
                    <a:pt x="297416" y="74679"/>
                  </a:cubicBezTo>
                  <a:cubicBezTo>
                    <a:pt x="310209" y="58836"/>
                    <a:pt x="312771" y="37049"/>
                    <a:pt x="303989" y="18672"/>
                  </a:cubicBezTo>
                  <a:cubicBezTo>
                    <a:pt x="298312" y="5533"/>
                    <a:pt x="284386" y="-2021"/>
                    <a:pt x="270270" y="384"/>
                  </a:cubicBezTo>
                  <a:cubicBezTo>
                    <a:pt x="238361" y="6671"/>
                    <a:pt x="232837" y="44104"/>
                    <a:pt x="240742" y="70393"/>
                  </a:cubicBezTo>
                  <a:cubicBezTo>
                    <a:pt x="242543" y="76073"/>
                    <a:pt x="244972" y="81536"/>
                    <a:pt x="247982" y="86681"/>
                  </a:cubicBezTo>
                  <a:cubicBezTo>
                    <a:pt x="238780" y="89817"/>
                    <a:pt x="228912" y="90409"/>
                    <a:pt x="219407" y="88395"/>
                  </a:cubicBezTo>
                  <a:cubicBezTo>
                    <a:pt x="193023" y="82109"/>
                    <a:pt x="184831" y="50295"/>
                    <a:pt x="181307" y="27245"/>
                  </a:cubicBezTo>
                  <a:cubicBezTo>
                    <a:pt x="180802" y="22907"/>
                    <a:pt x="176887" y="19797"/>
                    <a:pt x="172544" y="20298"/>
                  </a:cubicBezTo>
                  <a:cubicBezTo>
                    <a:pt x="171648" y="20401"/>
                    <a:pt x="170782" y="20657"/>
                    <a:pt x="169972" y="21054"/>
                  </a:cubicBezTo>
                  <a:cubicBezTo>
                    <a:pt x="164448" y="20006"/>
                    <a:pt x="158542" y="22768"/>
                    <a:pt x="159495" y="29721"/>
                  </a:cubicBezTo>
                  <a:cubicBezTo>
                    <a:pt x="169020" y="102683"/>
                    <a:pt x="177973" y="175644"/>
                    <a:pt x="185784" y="248796"/>
                  </a:cubicBezTo>
                  <a:cubicBezTo>
                    <a:pt x="175592" y="245844"/>
                    <a:pt x="165495" y="242986"/>
                    <a:pt x="155304" y="240319"/>
                  </a:cubicBezTo>
                  <a:cubicBezTo>
                    <a:pt x="136453" y="234576"/>
                    <a:pt x="116975" y="231118"/>
                    <a:pt x="97296" y="230032"/>
                  </a:cubicBezTo>
                  <a:cubicBezTo>
                    <a:pt x="84771" y="228994"/>
                    <a:pt x="72446" y="233604"/>
                    <a:pt x="63673" y="242605"/>
                  </a:cubicBezTo>
                  <a:cubicBezTo>
                    <a:pt x="56053" y="252083"/>
                    <a:pt x="51319" y="263560"/>
                    <a:pt x="50052" y="275657"/>
                  </a:cubicBezTo>
                  <a:cubicBezTo>
                    <a:pt x="49290" y="291183"/>
                    <a:pt x="63197" y="302232"/>
                    <a:pt x="77579" y="310233"/>
                  </a:cubicBezTo>
                  <a:cubicBezTo>
                    <a:pt x="75675" y="310233"/>
                    <a:pt x="73865" y="310233"/>
                    <a:pt x="71960" y="310233"/>
                  </a:cubicBezTo>
                  <a:cubicBezTo>
                    <a:pt x="59434" y="309156"/>
                    <a:pt x="47080" y="313776"/>
                    <a:pt x="38336" y="322806"/>
                  </a:cubicBezTo>
                  <a:cubicBezTo>
                    <a:pt x="30697" y="332274"/>
                    <a:pt x="25964" y="343751"/>
                    <a:pt x="24716" y="355857"/>
                  </a:cubicBezTo>
                  <a:cubicBezTo>
                    <a:pt x="23954" y="371288"/>
                    <a:pt x="37765" y="382432"/>
                    <a:pt x="52243" y="390338"/>
                  </a:cubicBezTo>
                  <a:lnTo>
                    <a:pt x="46623" y="390338"/>
                  </a:lnTo>
                  <a:cubicBezTo>
                    <a:pt x="34098" y="389300"/>
                    <a:pt x="21773" y="393910"/>
                    <a:pt x="13000" y="402911"/>
                  </a:cubicBezTo>
                  <a:cubicBezTo>
                    <a:pt x="5332" y="412398"/>
                    <a:pt x="598" y="423923"/>
                    <a:pt x="-621" y="436058"/>
                  </a:cubicBezTo>
                  <a:cubicBezTo>
                    <a:pt x="-1764" y="458918"/>
                    <a:pt x="29002" y="472253"/>
                    <a:pt x="46528" y="479968"/>
                  </a:cubicBezTo>
                  <a:cubicBezTo>
                    <a:pt x="37079" y="498532"/>
                    <a:pt x="34184" y="519754"/>
                    <a:pt x="38336" y="540166"/>
                  </a:cubicBezTo>
                  <a:cubicBezTo>
                    <a:pt x="44147" y="560835"/>
                    <a:pt x="61863" y="576456"/>
                    <a:pt x="82723" y="587791"/>
                  </a:cubicBezTo>
                  <a:cubicBezTo>
                    <a:pt x="111203" y="602822"/>
                    <a:pt x="141616" y="613852"/>
                    <a:pt x="173115" y="620557"/>
                  </a:cubicBezTo>
                  <a:cubicBezTo>
                    <a:pt x="198099" y="627453"/>
                    <a:pt x="224531" y="627082"/>
                    <a:pt x="249315" y="619509"/>
                  </a:cubicBezTo>
                  <a:cubicBezTo>
                    <a:pt x="277890" y="609127"/>
                    <a:pt x="293511" y="585886"/>
                    <a:pt x="303703" y="562359"/>
                  </a:cubicBezTo>
                  <a:cubicBezTo>
                    <a:pt x="325896" y="568170"/>
                    <a:pt x="355424" y="575790"/>
                    <a:pt x="375235" y="565026"/>
                  </a:cubicBezTo>
                  <a:cubicBezTo>
                    <a:pt x="385809" y="559216"/>
                    <a:pt x="388571" y="547977"/>
                    <a:pt x="391143" y="537023"/>
                  </a:cubicBezTo>
                  <a:cubicBezTo>
                    <a:pt x="394648" y="526012"/>
                    <a:pt x="392809" y="514001"/>
                    <a:pt x="386189" y="504543"/>
                  </a:cubicBezTo>
                  <a:cubicBezTo>
                    <a:pt x="381837" y="499113"/>
                    <a:pt x="376655" y="494389"/>
                    <a:pt x="370854" y="490541"/>
                  </a:cubicBezTo>
                  <a:cubicBezTo>
                    <a:pt x="381055" y="491455"/>
                    <a:pt x="391323" y="489617"/>
                    <a:pt x="400572" y="485207"/>
                  </a:cubicBezTo>
                  <a:cubicBezTo>
                    <a:pt x="411145" y="479492"/>
                    <a:pt x="413907" y="468157"/>
                    <a:pt x="416479" y="457203"/>
                  </a:cubicBezTo>
                  <a:cubicBezTo>
                    <a:pt x="419994" y="446231"/>
                    <a:pt x="418165" y="434239"/>
                    <a:pt x="411526" y="424818"/>
                  </a:cubicBezTo>
                  <a:cubicBezTo>
                    <a:pt x="407202" y="419332"/>
                    <a:pt x="402020" y="414569"/>
                    <a:pt x="396191" y="410721"/>
                  </a:cubicBezTo>
                  <a:cubicBezTo>
                    <a:pt x="406402" y="411712"/>
                    <a:pt x="416679" y="409864"/>
                    <a:pt x="425909" y="405387"/>
                  </a:cubicBezTo>
                  <a:cubicBezTo>
                    <a:pt x="436482" y="399672"/>
                    <a:pt x="439339" y="388433"/>
                    <a:pt x="441816" y="377384"/>
                  </a:cubicBezTo>
                  <a:cubicBezTo>
                    <a:pt x="445330" y="366411"/>
                    <a:pt x="443502" y="354419"/>
                    <a:pt x="436862" y="344999"/>
                  </a:cubicBezTo>
                  <a:cubicBezTo>
                    <a:pt x="423051" y="326901"/>
                    <a:pt x="397715" y="317757"/>
                    <a:pt x="377236" y="310042"/>
                  </a:cubicBezTo>
                  <a:cubicBezTo>
                    <a:pt x="361615" y="304137"/>
                    <a:pt x="345804" y="298898"/>
                    <a:pt x="329611" y="293850"/>
                  </a:cubicBezTo>
                  <a:cubicBezTo>
                    <a:pt x="370378" y="236700"/>
                    <a:pt x="419432" y="185741"/>
                    <a:pt x="461246" y="129162"/>
                  </a:cubicBezTo>
                  <a:cubicBezTo>
                    <a:pt x="462847" y="128000"/>
                    <a:pt x="464047" y="126372"/>
                    <a:pt x="464675" y="124495"/>
                  </a:cubicBezTo>
                  <a:cubicBezTo>
                    <a:pt x="465171" y="123933"/>
                    <a:pt x="465618" y="123324"/>
                    <a:pt x="466009" y="122685"/>
                  </a:cubicBezTo>
                  <a:cubicBezTo>
                    <a:pt x="472677" y="112208"/>
                    <a:pt x="456103" y="102683"/>
                    <a:pt x="449340" y="112494"/>
                  </a:cubicBezTo>
                  <a:close/>
                  <a:moveTo>
                    <a:pt x="351233" y="90777"/>
                  </a:moveTo>
                  <a:cubicBezTo>
                    <a:pt x="350280" y="79251"/>
                    <a:pt x="351233" y="42199"/>
                    <a:pt x="371807" y="47724"/>
                  </a:cubicBezTo>
                  <a:cubicBezTo>
                    <a:pt x="388190" y="52200"/>
                    <a:pt x="376284" y="81252"/>
                    <a:pt x="369901" y="90015"/>
                  </a:cubicBezTo>
                  <a:cubicBezTo>
                    <a:pt x="365701" y="95682"/>
                    <a:pt x="360472" y="100502"/>
                    <a:pt x="354471" y="104207"/>
                  </a:cubicBezTo>
                  <a:cubicBezTo>
                    <a:pt x="352671" y="99940"/>
                    <a:pt x="351576" y="95399"/>
                    <a:pt x="351233" y="90777"/>
                  </a:cubicBezTo>
                  <a:close/>
                  <a:moveTo>
                    <a:pt x="258173" y="32865"/>
                  </a:moveTo>
                  <a:cubicBezTo>
                    <a:pt x="261221" y="25816"/>
                    <a:pt x="269889" y="17148"/>
                    <a:pt x="278462" y="19339"/>
                  </a:cubicBezTo>
                  <a:cubicBezTo>
                    <a:pt x="293035" y="23244"/>
                    <a:pt x="291130" y="46390"/>
                    <a:pt x="286272" y="56391"/>
                  </a:cubicBezTo>
                  <a:cubicBezTo>
                    <a:pt x="281395" y="65824"/>
                    <a:pt x="274014" y="73732"/>
                    <a:pt x="264936" y="79251"/>
                  </a:cubicBezTo>
                  <a:cubicBezTo>
                    <a:pt x="255735" y="65624"/>
                    <a:pt x="253249" y="48550"/>
                    <a:pt x="258173" y="32865"/>
                  </a:cubicBezTo>
                  <a:close/>
                  <a:moveTo>
                    <a:pt x="247029" y="603126"/>
                  </a:moveTo>
                  <a:cubicBezTo>
                    <a:pt x="226665" y="611213"/>
                    <a:pt x="204281" y="612709"/>
                    <a:pt x="183021" y="607413"/>
                  </a:cubicBezTo>
                  <a:cubicBezTo>
                    <a:pt x="155189" y="601964"/>
                    <a:pt x="128148" y="593039"/>
                    <a:pt x="102535" y="580838"/>
                  </a:cubicBezTo>
                  <a:cubicBezTo>
                    <a:pt x="83485" y="571980"/>
                    <a:pt x="63768" y="560073"/>
                    <a:pt x="56148" y="542071"/>
                  </a:cubicBezTo>
                  <a:cubicBezTo>
                    <a:pt x="48528" y="524069"/>
                    <a:pt x="53862" y="503971"/>
                    <a:pt x="61387" y="485588"/>
                  </a:cubicBezTo>
                  <a:cubicBezTo>
                    <a:pt x="95486" y="499399"/>
                    <a:pt x="130824" y="510067"/>
                    <a:pt x="166162" y="520926"/>
                  </a:cubicBezTo>
                  <a:cubicBezTo>
                    <a:pt x="206167" y="533308"/>
                    <a:pt x="246076" y="546548"/>
                    <a:pt x="286653" y="557216"/>
                  </a:cubicBezTo>
                  <a:cubicBezTo>
                    <a:pt x="279481" y="576837"/>
                    <a:pt x="265393" y="593163"/>
                    <a:pt x="247029" y="603126"/>
                  </a:cubicBezTo>
                  <a:close/>
                  <a:moveTo>
                    <a:pt x="367711" y="545976"/>
                  </a:moveTo>
                  <a:cubicBezTo>
                    <a:pt x="363806" y="551025"/>
                    <a:pt x="354566" y="550358"/>
                    <a:pt x="348661" y="550263"/>
                  </a:cubicBezTo>
                  <a:cubicBezTo>
                    <a:pt x="335183" y="549491"/>
                    <a:pt x="321810" y="547386"/>
                    <a:pt x="308751" y="543976"/>
                  </a:cubicBezTo>
                  <a:cubicBezTo>
                    <a:pt x="273509" y="535785"/>
                    <a:pt x="238933" y="524355"/>
                    <a:pt x="203976" y="513591"/>
                  </a:cubicBezTo>
                  <a:cubicBezTo>
                    <a:pt x="165876" y="501876"/>
                    <a:pt x="128348" y="490731"/>
                    <a:pt x="91105" y="477587"/>
                  </a:cubicBezTo>
                  <a:cubicBezTo>
                    <a:pt x="82342" y="474444"/>
                    <a:pt x="73674" y="471110"/>
                    <a:pt x="65101" y="468062"/>
                  </a:cubicBezTo>
                  <a:cubicBezTo>
                    <a:pt x="63206" y="466138"/>
                    <a:pt x="60653" y="465014"/>
                    <a:pt x="57958" y="464919"/>
                  </a:cubicBezTo>
                  <a:cubicBezTo>
                    <a:pt x="54433" y="463395"/>
                    <a:pt x="50814" y="461966"/>
                    <a:pt x="47290" y="460347"/>
                  </a:cubicBezTo>
                  <a:cubicBezTo>
                    <a:pt x="37032" y="456375"/>
                    <a:pt x="27697" y="450345"/>
                    <a:pt x="19858" y="442630"/>
                  </a:cubicBezTo>
                  <a:cubicBezTo>
                    <a:pt x="14619" y="436153"/>
                    <a:pt x="19191" y="428438"/>
                    <a:pt x="22525" y="421580"/>
                  </a:cubicBezTo>
                  <a:cubicBezTo>
                    <a:pt x="26935" y="412674"/>
                    <a:pt x="36774" y="407835"/>
                    <a:pt x="46528" y="409769"/>
                  </a:cubicBezTo>
                  <a:cubicBezTo>
                    <a:pt x="65416" y="411140"/>
                    <a:pt x="84075" y="414693"/>
                    <a:pt x="102154" y="420342"/>
                  </a:cubicBezTo>
                  <a:cubicBezTo>
                    <a:pt x="136730" y="429867"/>
                    <a:pt x="170734" y="440535"/>
                    <a:pt x="204834" y="451488"/>
                  </a:cubicBezTo>
                  <a:cubicBezTo>
                    <a:pt x="235695" y="461013"/>
                    <a:pt x="266555" y="469681"/>
                    <a:pt x="297036" y="480063"/>
                  </a:cubicBezTo>
                  <a:cubicBezTo>
                    <a:pt x="315419" y="485674"/>
                    <a:pt x="333269" y="492913"/>
                    <a:pt x="350375" y="501685"/>
                  </a:cubicBezTo>
                  <a:cubicBezTo>
                    <a:pt x="358100" y="505200"/>
                    <a:pt x="364891" y="510486"/>
                    <a:pt x="370187" y="517116"/>
                  </a:cubicBezTo>
                  <a:cubicBezTo>
                    <a:pt x="373731" y="526622"/>
                    <a:pt x="372826" y="537213"/>
                    <a:pt x="367711" y="545976"/>
                  </a:cubicBezTo>
                  <a:close/>
                  <a:moveTo>
                    <a:pt x="393048" y="466157"/>
                  </a:moveTo>
                  <a:cubicBezTo>
                    <a:pt x="389142" y="471205"/>
                    <a:pt x="379998" y="470634"/>
                    <a:pt x="373998" y="470443"/>
                  </a:cubicBezTo>
                  <a:cubicBezTo>
                    <a:pt x="360510" y="469738"/>
                    <a:pt x="347137" y="467633"/>
                    <a:pt x="334088" y="464157"/>
                  </a:cubicBezTo>
                  <a:cubicBezTo>
                    <a:pt x="298750" y="455965"/>
                    <a:pt x="264174" y="444630"/>
                    <a:pt x="229313" y="433867"/>
                  </a:cubicBezTo>
                  <a:cubicBezTo>
                    <a:pt x="191213" y="422056"/>
                    <a:pt x="153684" y="410912"/>
                    <a:pt x="116441" y="397767"/>
                  </a:cubicBezTo>
                  <a:cubicBezTo>
                    <a:pt x="101525" y="392691"/>
                    <a:pt x="86904" y="386814"/>
                    <a:pt x="72627" y="380146"/>
                  </a:cubicBezTo>
                  <a:cubicBezTo>
                    <a:pt x="62368" y="376174"/>
                    <a:pt x="53034" y="370145"/>
                    <a:pt x="45195" y="362430"/>
                  </a:cubicBezTo>
                  <a:cubicBezTo>
                    <a:pt x="39956" y="356048"/>
                    <a:pt x="44528" y="348333"/>
                    <a:pt x="47861" y="341475"/>
                  </a:cubicBezTo>
                  <a:cubicBezTo>
                    <a:pt x="52243" y="332531"/>
                    <a:pt x="62092" y="327644"/>
                    <a:pt x="71864" y="329568"/>
                  </a:cubicBezTo>
                  <a:cubicBezTo>
                    <a:pt x="90753" y="330940"/>
                    <a:pt x="109412" y="334493"/>
                    <a:pt x="127491" y="340141"/>
                  </a:cubicBezTo>
                  <a:cubicBezTo>
                    <a:pt x="162066" y="349666"/>
                    <a:pt x="196166" y="360334"/>
                    <a:pt x="230170" y="371288"/>
                  </a:cubicBezTo>
                  <a:cubicBezTo>
                    <a:pt x="261031" y="380813"/>
                    <a:pt x="291892" y="389576"/>
                    <a:pt x="322372" y="399863"/>
                  </a:cubicBezTo>
                  <a:cubicBezTo>
                    <a:pt x="340784" y="405521"/>
                    <a:pt x="358662" y="412788"/>
                    <a:pt x="375807" y="421580"/>
                  </a:cubicBezTo>
                  <a:cubicBezTo>
                    <a:pt x="383541" y="425076"/>
                    <a:pt x="390333" y="430372"/>
                    <a:pt x="395619" y="437010"/>
                  </a:cubicBezTo>
                  <a:cubicBezTo>
                    <a:pt x="399134" y="446497"/>
                    <a:pt x="398191" y="457060"/>
                    <a:pt x="393048" y="465776"/>
                  </a:cubicBezTo>
                  <a:close/>
                  <a:moveTo>
                    <a:pt x="401811" y="341760"/>
                  </a:moveTo>
                  <a:cubicBezTo>
                    <a:pt x="409545" y="345256"/>
                    <a:pt x="416336" y="350552"/>
                    <a:pt x="421623" y="357191"/>
                  </a:cubicBezTo>
                  <a:cubicBezTo>
                    <a:pt x="425061" y="366925"/>
                    <a:pt x="423870" y="377689"/>
                    <a:pt x="418384" y="386433"/>
                  </a:cubicBezTo>
                  <a:cubicBezTo>
                    <a:pt x="414479" y="391386"/>
                    <a:pt x="405335" y="390814"/>
                    <a:pt x="399334" y="390624"/>
                  </a:cubicBezTo>
                  <a:cubicBezTo>
                    <a:pt x="385856" y="389947"/>
                    <a:pt x="372473" y="387871"/>
                    <a:pt x="359424" y="384432"/>
                  </a:cubicBezTo>
                  <a:cubicBezTo>
                    <a:pt x="324086" y="376146"/>
                    <a:pt x="289510" y="364811"/>
                    <a:pt x="254649" y="354048"/>
                  </a:cubicBezTo>
                  <a:cubicBezTo>
                    <a:pt x="216549" y="342237"/>
                    <a:pt x="179021" y="331188"/>
                    <a:pt x="141778" y="317948"/>
                  </a:cubicBezTo>
                  <a:cubicBezTo>
                    <a:pt x="126890" y="312890"/>
                    <a:pt x="112298" y="307004"/>
                    <a:pt x="98058" y="300327"/>
                  </a:cubicBezTo>
                  <a:cubicBezTo>
                    <a:pt x="87762" y="296383"/>
                    <a:pt x="78389" y="290354"/>
                    <a:pt x="70531" y="282610"/>
                  </a:cubicBezTo>
                  <a:cubicBezTo>
                    <a:pt x="65292" y="276228"/>
                    <a:pt x="69959" y="268513"/>
                    <a:pt x="73198" y="261655"/>
                  </a:cubicBezTo>
                  <a:cubicBezTo>
                    <a:pt x="78056" y="251368"/>
                    <a:pt x="86343" y="249463"/>
                    <a:pt x="97296" y="249749"/>
                  </a:cubicBezTo>
                  <a:cubicBezTo>
                    <a:pt x="116156" y="251168"/>
                    <a:pt x="134787" y="254740"/>
                    <a:pt x="152827" y="260417"/>
                  </a:cubicBezTo>
                  <a:cubicBezTo>
                    <a:pt x="187403" y="269942"/>
                    <a:pt x="221502" y="280515"/>
                    <a:pt x="255507" y="291468"/>
                  </a:cubicBezTo>
                  <a:cubicBezTo>
                    <a:pt x="286368" y="300993"/>
                    <a:pt x="317229" y="309756"/>
                    <a:pt x="347709" y="320043"/>
                  </a:cubicBezTo>
                  <a:cubicBezTo>
                    <a:pt x="366301" y="325558"/>
                    <a:pt x="384370" y="332693"/>
                    <a:pt x="401715" y="341379"/>
                  </a:cubicBezTo>
                  <a:close/>
                  <a:moveTo>
                    <a:pt x="261221" y="273180"/>
                  </a:moveTo>
                  <a:cubicBezTo>
                    <a:pt x="242171" y="267084"/>
                    <a:pt x="223693" y="261084"/>
                    <a:pt x="204738" y="255273"/>
                  </a:cubicBezTo>
                  <a:cubicBezTo>
                    <a:pt x="198928" y="199933"/>
                    <a:pt x="192261" y="144593"/>
                    <a:pt x="185688" y="89348"/>
                  </a:cubicBezTo>
                  <a:cubicBezTo>
                    <a:pt x="192661" y="97646"/>
                    <a:pt x="201890" y="103731"/>
                    <a:pt x="212263" y="106874"/>
                  </a:cubicBezTo>
                  <a:cubicBezTo>
                    <a:pt x="228103" y="110989"/>
                    <a:pt x="244857" y="109712"/>
                    <a:pt x="259888" y="103254"/>
                  </a:cubicBezTo>
                  <a:cubicBezTo>
                    <a:pt x="282320" y="127391"/>
                    <a:pt x="316305" y="137078"/>
                    <a:pt x="348089" y="128400"/>
                  </a:cubicBezTo>
                  <a:cubicBezTo>
                    <a:pt x="352147" y="132801"/>
                    <a:pt x="356957" y="136440"/>
                    <a:pt x="362282" y="139164"/>
                  </a:cubicBezTo>
                  <a:cubicBezTo>
                    <a:pt x="381761" y="148555"/>
                    <a:pt x="403963" y="150651"/>
                    <a:pt x="424861" y="145069"/>
                  </a:cubicBezTo>
                  <a:cubicBezTo>
                    <a:pt x="386761" y="192694"/>
                    <a:pt x="345423" y="237652"/>
                    <a:pt x="310561" y="287944"/>
                  </a:cubicBezTo>
                  <a:cubicBezTo>
                    <a:pt x="293701" y="282324"/>
                    <a:pt x="277890" y="277562"/>
                    <a:pt x="261221" y="27279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7" name="Google Shape;397;p2"/>
          <p:cNvGrpSpPr/>
          <p:nvPr/>
        </p:nvGrpSpPr>
        <p:grpSpPr>
          <a:xfrm rot="-10188628">
            <a:off x="4748289" y="70390"/>
            <a:ext cx="1217477" cy="1791530"/>
            <a:chOff x="670708" y="6388106"/>
            <a:chExt cx="1217512" cy="1791581"/>
          </a:xfrm>
        </p:grpSpPr>
        <p:sp>
          <p:nvSpPr>
            <p:cNvPr id="398" name="Google Shape;398;p2"/>
            <p:cNvSpPr/>
            <p:nvPr/>
          </p:nvSpPr>
          <p:spPr>
            <a:xfrm flipH="1">
              <a:off x="670708" y="7275593"/>
              <a:ext cx="653708" cy="904094"/>
            </a:xfrm>
            <a:custGeom>
              <a:rect b="b" l="l" r="r" t="t"/>
              <a:pathLst>
                <a:path extrusionOk="0" h="598738" w="432919">
                  <a:moveTo>
                    <a:pt x="-646" y="46853"/>
                  </a:moveTo>
                  <a:cubicBezTo>
                    <a:pt x="41550" y="163438"/>
                    <a:pt x="233098" y="699696"/>
                    <a:pt x="399404" y="581681"/>
                  </a:cubicBezTo>
                  <a:cubicBezTo>
                    <a:pt x="545327" y="477954"/>
                    <a:pt x="163089" y="84762"/>
                    <a:pt x="78412" y="-20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2"/>
            <p:cNvSpPr/>
            <p:nvPr/>
          </p:nvSpPr>
          <p:spPr>
            <a:xfrm flipH="1">
              <a:off x="1098357" y="6950052"/>
              <a:ext cx="430817" cy="503496"/>
            </a:xfrm>
            <a:custGeom>
              <a:rect b="b" l="l" r="r" t="t"/>
              <a:pathLst>
                <a:path extrusionOk="0" h="333441" w="285309">
                  <a:moveTo>
                    <a:pt x="-646" y="51901"/>
                  </a:moveTo>
                  <a:cubicBezTo>
                    <a:pt x="72125" y="319744"/>
                    <a:pt x="67934" y="386038"/>
                    <a:pt x="206237" y="294312"/>
                  </a:cubicBezTo>
                  <a:cubicBezTo>
                    <a:pt x="354351" y="202777"/>
                    <a:pt x="281294" y="181155"/>
                    <a:pt x="82412" y="-2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"/>
            <p:cNvSpPr/>
            <p:nvPr/>
          </p:nvSpPr>
          <p:spPr>
            <a:xfrm flipH="1">
              <a:off x="1120911" y="7187397"/>
              <a:ext cx="317828" cy="211010"/>
            </a:xfrm>
            <a:custGeom>
              <a:rect b="b" l="l" r="r" t="t"/>
              <a:pathLst>
                <a:path extrusionOk="0" h="139742" w="210482">
                  <a:moveTo>
                    <a:pt x="10886" y="139280"/>
                  </a:moveTo>
                  <a:cubicBezTo>
                    <a:pt x="55624" y="132156"/>
                    <a:pt x="98573" y="116468"/>
                    <a:pt x="137377" y="93084"/>
                  </a:cubicBezTo>
                  <a:cubicBezTo>
                    <a:pt x="167838" y="73710"/>
                    <a:pt x="192489" y="46459"/>
                    <a:pt x="208720" y="14217"/>
                  </a:cubicBezTo>
                  <a:cubicBezTo>
                    <a:pt x="214244" y="3263"/>
                    <a:pt x="197766" y="-6357"/>
                    <a:pt x="192241" y="4692"/>
                  </a:cubicBezTo>
                  <a:cubicBezTo>
                    <a:pt x="177316" y="34972"/>
                    <a:pt x="154228" y="60480"/>
                    <a:pt x="125566" y="78320"/>
                  </a:cubicBezTo>
                  <a:cubicBezTo>
                    <a:pt x="88800" y="99866"/>
                    <a:pt x="48319" y="114344"/>
                    <a:pt x="6219" y="120992"/>
                  </a:cubicBezTo>
                  <a:cubicBezTo>
                    <a:pt x="-5783" y="123088"/>
                    <a:pt x="-735" y="141471"/>
                    <a:pt x="11266" y="1393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"/>
            <p:cNvSpPr/>
            <p:nvPr/>
          </p:nvSpPr>
          <p:spPr>
            <a:xfrm flipH="1">
              <a:off x="1327260" y="6447941"/>
              <a:ext cx="512210" cy="626114"/>
            </a:xfrm>
            <a:custGeom>
              <a:rect b="b" l="l" r="r" t="t"/>
              <a:pathLst>
                <a:path extrusionOk="0" h="414645" w="339212">
                  <a:moveTo>
                    <a:pt x="335777" y="284406"/>
                  </a:moveTo>
                  <a:cubicBezTo>
                    <a:pt x="323014" y="332031"/>
                    <a:pt x="275770" y="362225"/>
                    <a:pt x="235574" y="385371"/>
                  </a:cubicBezTo>
                  <a:cubicBezTo>
                    <a:pt x="202808" y="404421"/>
                    <a:pt x="164232" y="422233"/>
                    <a:pt x="125656" y="410898"/>
                  </a:cubicBezTo>
                  <a:cubicBezTo>
                    <a:pt x="94509" y="401373"/>
                    <a:pt x="73268" y="374894"/>
                    <a:pt x="58505" y="347366"/>
                  </a:cubicBezTo>
                  <a:cubicBezTo>
                    <a:pt x="40216" y="310743"/>
                    <a:pt x="27205" y="271719"/>
                    <a:pt x="19833" y="231447"/>
                  </a:cubicBezTo>
                  <a:cubicBezTo>
                    <a:pt x="10584" y="185356"/>
                    <a:pt x="3755" y="138807"/>
                    <a:pt x="-646" y="92001"/>
                  </a:cubicBezTo>
                  <a:cubicBezTo>
                    <a:pt x="1831" y="102478"/>
                    <a:pt x="4307" y="112861"/>
                    <a:pt x="6974" y="123338"/>
                  </a:cubicBezTo>
                  <a:cubicBezTo>
                    <a:pt x="15452" y="157247"/>
                    <a:pt x="22500" y="194204"/>
                    <a:pt x="43360" y="223065"/>
                  </a:cubicBezTo>
                  <a:cubicBezTo>
                    <a:pt x="50408" y="232590"/>
                    <a:pt x="66982" y="223065"/>
                    <a:pt x="59838" y="213540"/>
                  </a:cubicBezTo>
                  <a:cubicBezTo>
                    <a:pt x="39169" y="184965"/>
                    <a:pt x="32501" y="147722"/>
                    <a:pt x="24214" y="114099"/>
                  </a:cubicBezTo>
                  <a:cubicBezTo>
                    <a:pt x="21833" y="104574"/>
                    <a:pt x="19547" y="95049"/>
                    <a:pt x="17261" y="84953"/>
                  </a:cubicBezTo>
                  <a:cubicBezTo>
                    <a:pt x="19166" y="88096"/>
                    <a:pt x="21166" y="91144"/>
                    <a:pt x="23167" y="94478"/>
                  </a:cubicBezTo>
                  <a:cubicBezTo>
                    <a:pt x="32654" y="108365"/>
                    <a:pt x="43027" y="121633"/>
                    <a:pt x="54218" y="134197"/>
                  </a:cubicBezTo>
                  <a:cubicBezTo>
                    <a:pt x="66525" y="146789"/>
                    <a:pt x="76012" y="161848"/>
                    <a:pt x="82031" y="178393"/>
                  </a:cubicBezTo>
                  <a:cubicBezTo>
                    <a:pt x="83422" y="183470"/>
                    <a:pt x="88670" y="186451"/>
                    <a:pt x="93747" y="185060"/>
                  </a:cubicBezTo>
                  <a:cubicBezTo>
                    <a:pt x="98824" y="183670"/>
                    <a:pt x="101805" y="178421"/>
                    <a:pt x="100414" y="173345"/>
                  </a:cubicBezTo>
                  <a:cubicBezTo>
                    <a:pt x="90889" y="140102"/>
                    <a:pt x="62314" y="118004"/>
                    <a:pt x="43264" y="90191"/>
                  </a:cubicBezTo>
                  <a:cubicBezTo>
                    <a:pt x="28691" y="69503"/>
                    <a:pt x="16699" y="47110"/>
                    <a:pt x="7546" y="23516"/>
                  </a:cubicBezTo>
                  <a:cubicBezTo>
                    <a:pt x="25024" y="47738"/>
                    <a:pt x="44389" y="70541"/>
                    <a:pt x="65458" y="91715"/>
                  </a:cubicBezTo>
                  <a:cubicBezTo>
                    <a:pt x="97557" y="121910"/>
                    <a:pt x="128704" y="151913"/>
                    <a:pt x="146516" y="192966"/>
                  </a:cubicBezTo>
                  <a:cubicBezTo>
                    <a:pt x="151373" y="204206"/>
                    <a:pt x="167852" y="194490"/>
                    <a:pt x="162994" y="183441"/>
                  </a:cubicBezTo>
                  <a:cubicBezTo>
                    <a:pt x="145182" y="142484"/>
                    <a:pt x="113940" y="110575"/>
                    <a:pt x="81555" y="80762"/>
                  </a:cubicBezTo>
                  <a:cubicBezTo>
                    <a:pt x="66753" y="66693"/>
                    <a:pt x="53085" y="51472"/>
                    <a:pt x="40693" y="35232"/>
                  </a:cubicBezTo>
                  <a:cubicBezTo>
                    <a:pt x="58695" y="47138"/>
                    <a:pt x="77935" y="57235"/>
                    <a:pt x="96700" y="67617"/>
                  </a:cubicBezTo>
                  <a:cubicBezTo>
                    <a:pt x="133943" y="88382"/>
                    <a:pt x="172900" y="112670"/>
                    <a:pt x="185282" y="155914"/>
                  </a:cubicBezTo>
                  <a:cubicBezTo>
                    <a:pt x="186673" y="160991"/>
                    <a:pt x="191921" y="163972"/>
                    <a:pt x="196998" y="162581"/>
                  </a:cubicBezTo>
                  <a:cubicBezTo>
                    <a:pt x="202075" y="161191"/>
                    <a:pt x="205056" y="155942"/>
                    <a:pt x="203666" y="150866"/>
                  </a:cubicBezTo>
                  <a:cubicBezTo>
                    <a:pt x="190521" y="106670"/>
                    <a:pt x="154802" y="78952"/>
                    <a:pt x="116416" y="56949"/>
                  </a:cubicBezTo>
                  <a:cubicBezTo>
                    <a:pt x="85937" y="39423"/>
                    <a:pt x="50980" y="24183"/>
                    <a:pt x="24977" y="-201"/>
                  </a:cubicBezTo>
                  <a:cubicBezTo>
                    <a:pt x="88337" y="26783"/>
                    <a:pt x="149106" y="59492"/>
                    <a:pt x="206523" y="97526"/>
                  </a:cubicBezTo>
                  <a:cubicBezTo>
                    <a:pt x="245118" y="121690"/>
                    <a:pt x="279513" y="151999"/>
                    <a:pt x="308345" y="187251"/>
                  </a:cubicBezTo>
                  <a:cubicBezTo>
                    <a:pt x="329396" y="214588"/>
                    <a:pt x="345207" y="249164"/>
                    <a:pt x="335777" y="2844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"/>
            <p:cNvSpPr/>
            <p:nvPr/>
          </p:nvSpPr>
          <p:spPr>
            <a:xfrm flipH="1">
              <a:off x="1298565" y="6388106"/>
              <a:ext cx="589655" cy="714653"/>
            </a:xfrm>
            <a:custGeom>
              <a:rect b="b" l="l" r="r" t="t"/>
              <a:pathLst>
                <a:path extrusionOk="0" h="473280" w="390500">
                  <a:moveTo>
                    <a:pt x="287683" y="148786"/>
                  </a:moveTo>
                  <a:cubicBezTo>
                    <a:pt x="211483" y="89350"/>
                    <a:pt x="122710" y="45440"/>
                    <a:pt x="33556" y="8769"/>
                  </a:cubicBezTo>
                  <a:lnTo>
                    <a:pt x="15078" y="1434"/>
                  </a:lnTo>
                  <a:lnTo>
                    <a:pt x="10982" y="-185"/>
                  </a:lnTo>
                  <a:lnTo>
                    <a:pt x="10411" y="-185"/>
                  </a:lnTo>
                  <a:cubicBezTo>
                    <a:pt x="5543" y="-452"/>
                    <a:pt x="1114" y="2606"/>
                    <a:pt x="-353" y="7245"/>
                  </a:cubicBezTo>
                  <a:cubicBezTo>
                    <a:pt x="-743" y="8711"/>
                    <a:pt x="-743" y="10254"/>
                    <a:pt x="-353" y="11721"/>
                  </a:cubicBezTo>
                  <a:cubicBezTo>
                    <a:pt x="12030" y="93732"/>
                    <a:pt x="14887" y="176790"/>
                    <a:pt x="30508" y="258514"/>
                  </a:cubicBezTo>
                  <a:cubicBezTo>
                    <a:pt x="37871" y="302072"/>
                    <a:pt x="50663" y="344544"/>
                    <a:pt x="68608" y="384911"/>
                  </a:cubicBezTo>
                  <a:cubicBezTo>
                    <a:pt x="83658" y="416629"/>
                    <a:pt x="105756" y="448347"/>
                    <a:pt x="138522" y="463492"/>
                  </a:cubicBezTo>
                  <a:cubicBezTo>
                    <a:pt x="174812" y="480351"/>
                    <a:pt x="214722" y="473017"/>
                    <a:pt x="249774" y="456634"/>
                  </a:cubicBezTo>
                  <a:cubicBezTo>
                    <a:pt x="296446" y="435203"/>
                    <a:pt x="348262" y="403199"/>
                    <a:pt x="374742" y="357669"/>
                  </a:cubicBezTo>
                  <a:cubicBezTo>
                    <a:pt x="421985" y="275850"/>
                    <a:pt x="348833" y="196506"/>
                    <a:pt x="287683" y="148786"/>
                  </a:cubicBezTo>
                  <a:close/>
                  <a:moveTo>
                    <a:pt x="11458" y="28200"/>
                  </a:moveTo>
                  <a:cubicBezTo>
                    <a:pt x="11410" y="27952"/>
                    <a:pt x="11410" y="27685"/>
                    <a:pt x="11458" y="27438"/>
                  </a:cubicBezTo>
                  <a:lnTo>
                    <a:pt x="11458" y="27438"/>
                  </a:lnTo>
                  <a:cubicBezTo>
                    <a:pt x="11173" y="27609"/>
                    <a:pt x="10972" y="27876"/>
                    <a:pt x="10887" y="28200"/>
                  </a:cubicBezTo>
                  <a:close/>
                  <a:moveTo>
                    <a:pt x="368455" y="324046"/>
                  </a:moveTo>
                  <a:cubicBezTo>
                    <a:pt x="355692" y="371671"/>
                    <a:pt x="308448" y="401865"/>
                    <a:pt x="268252" y="425011"/>
                  </a:cubicBezTo>
                  <a:cubicBezTo>
                    <a:pt x="235486" y="444061"/>
                    <a:pt x="196910" y="461873"/>
                    <a:pt x="158333" y="450538"/>
                  </a:cubicBezTo>
                  <a:cubicBezTo>
                    <a:pt x="127187" y="441013"/>
                    <a:pt x="105946" y="414534"/>
                    <a:pt x="91182" y="387006"/>
                  </a:cubicBezTo>
                  <a:cubicBezTo>
                    <a:pt x="72895" y="350383"/>
                    <a:pt x="59883" y="311359"/>
                    <a:pt x="52511" y="271087"/>
                  </a:cubicBezTo>
                  <a:cubicBezTo>
                    <a:pt x="43262" y="224996"/>
                    <a:pt x="36433" y="178447"/>
                    <a:pt x="32032" y="131641"/>
                  </a:cubicBezTo>
                  <a:cubicBezTo>
                    <a:pt x="34508" y="142119"/>
                    <a:pt x="36985" y="152501"/>
                    <a:pt x="39652" y="162978"/>
                  </a:cubicBezTo>
                  <a:cubicBezTo>
                    <a:pt x="48129" y="196887"/>
                    <a:pt x="55178" y="233844"/>
                    <a:pt x="76038" y="262705"/>
                  </a:cubicBezTo>
                  <a:cubicBezTo>
                    <a:pt x="83086" y="272230"/>
                    <a:pt x="99660" y="262705"/>
                    <a:pt x="92516" y="253180"/>
                  </a:cubicBezTo>
                  <a:cubicBezTo>
                    <a:pt x="71847" y="224605"/>
                    <a:pt x="65179" y="187362"/>
                    <a:pt x="56893" y="153739"/>
                  </a:cubicBezTo>
                  <a:cubicBezTo>
                    <a:pt x="54511" y="144214"/>
                    <a:pt x="52225" y="134689"/>
                    <a:pt x="49939" y="124593"/>
                  </a:cubicBezTo>
                  <a:cubicBezTo>
                    <a:pt x="51844" y="127736"/>
                    <a:pt x="53845" y="130784"/>
                    <a:pt x="55844" y="134118"/>
                  </a:cubicBezTo>
                  <a:cubicBezTo>
                    <a:pt x="65332" y="148005"/>
                    <a:pt x="75704" y="161273"/>
                    <a:pt x="86896" y="173837"/>
                  </a:cubicBezTo>
                  <a:cubicBezTo>
                    <a:pt x="99202" y="186429"/>
                    <a:pt x="108689" y="201488"/>
                    <a:pt x="114709" y="218033"/>
                  </a:cubicBezTo>
                  <a:cubicBezTo>
                    <a:pt x="116100" y="223110"/>
                    <a:pt x="121348" y="226091"/>
                    <a:pt x="126425" y="224700"/>
                  </a:cubicBezTo>
                  <a:cubicBezTo>
                    <a:pt x="131502" y="223310"/>
                    <a:pt x="134483" y="218061"/>
                    <a:pt x="133093" y="212985"/>
                  </a:cubicBezTo>
                  <a:cubicBezTo>
                    <a:pt x="123568" y="179742"/>
                    <a:pt x="94993" y="157644"/>
                    <a:pt x="75943" y="129831"/>
                  </a:cubicBezTo>
                  <a:cubicBezTo>
                    <a:pt x="61369" y="109143"/>
                    <a:pt x="49377" y="86750"/>
                    <a:pt x="40224" y="63156"/>
                  </a:cubicBezTo>
                  <a:cubicBezTo>
                    <a:pt x="57702" y="87378"/>
                    <a:pt x="77066" y="110181"/>
                    <a:pt x="98135" y="131355"/>
                  </a:cubicBezTo>
                  <a:cubicBezTo>
                    <a:pt x="130235" y="161550"/>
                    <a:pt x="161382" y="191553"/>
                    <a:pt x="179193" y="232606"/>
                  </a:cubicBezTo>
                  <a:cubicBezTo>
                    <a:pt x="184051" y="243846"/>
                    <a:pt x="200529" y="234130"/>
                    <a:pt x="195672" y="223081"/>
                  </a:cubicBezTo>
                  <a:cubicBezTo>
                    <a:pt x="177860" y="182124"/>
                    <a:pt x="146618" y="150215"/>
                    <a:pt x="114233" y="120402"/>
                  </a:cubicBezTo>
                  <a:cubicBezTo>
                    <a:pt x="99431" y="106333"/>
                    <a:pt x="85763" y="91112"/>
                    <a:pt x="73371" y="74872"/>
                  </a:cubicBezTo>
                  <a:cubicBezTo>
                    <a:pt x="91373" y="86778"/>
                    <a:pt x="110613" y="96875"/>
                    <a:pt x="129378" y="107257"/>
                  </a:cubicBezTo>
                  <a:cubicBezTo>
                    <a:pt x="166620" y="128022"/>
                    <a:pt x="205578" y="152310"/>
                    <a:pt x="217960" y="195554"/>
                  </a:cubicBezTo>
                  <a:cubicBezTo>
                    <a:pt x="219351" y="200631"/>
                    <a:pt x="224599" y="203612"/>
                    <a:pt x="229676" y="202221"/>
                  </a:cubicBezTo>
                  <a:cubicBezTo>
                    <a:pt x="234753" y="200831"/>
                    <a:pt x="237734" y="195582"/>
                    <a:pt x="236343" y="190506"/>
                  </a:cubicBezTo>
                  <a:cubicBezTo>
                    <a:pt x="223199" y="146310"/>
                    <a:pt x="187480" y="118592"/>
                    <a:pt x="149095" y="96589"/>
                  </a:cubicBezTo>
                  <a:cubicBezTo>
                    <a:pt x="118614" y="79063"/>
                    <a:pt x="83658" y="63823"/>
                    <a:pt x="57654" y="39439"/>
                  </a:cubicBezTo>
                  <a:cubicBezTo>
                    <a:pt x="121015" y="66423"/>
                    <a:pt x="181784" y="99132"/>
                    <a:pt x="239201" y="137166"/>
                  </a:cubicBezTo>
                  <a:cubicBezTo>
                    <a:pt x="277796" y="161330"/>
                    <a:pt x="312191" y="191639"/>
                    <a:pt x="341023" y="226891"/>
                  </a:cubicBezTo>
                  <a:cubicBezTo>
                    <a:pt x="361693" y="254228"/>
                    <a:pt x="377504" y="288804"/>
                    <a:pt x="368074" y="32404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3" name="Google Shape;403;p2"/>
          <p:cNvGrpSpPr/>
          <p:nvPr/>
        </p:nvGrpSpPr>
        <p:grpSpPr>
          <a:xfrm rot="7677809">
            <a:off x="7384303" y="-98815"/>
            <a:ext cx="1134750" cy="1946307"/>
            <a:chOff x="8758614" y="4479699"/>
            <a:chExt cx="774580" cy="1328549"/>
          </a:xfrm>
        </p:grpSpPr>
        <p:sp>
          <p:nvSpPr>
            <p:cNvPr id="404" name="Google Shape;404;p2"/>
            <p:cNvSpPr/>
            <p:nvPr/>
          </p:nvSpPr>
          <p:spPr>
            <a:xfrm>
              <a:off x="8832424" y="4586382"/>
              <a:ext cx="688765" cy="1193863"/>
            </a:xfrm>
            <a:custGeom>
              <a:rect b="b" l="l" r="r" t="t"/>
              <a:pathLst>
                <a:path extrusionOk="0" h="1193863" w="688765">
                  <a:moveTo>
                    <a:pt x="688743" y="68153"/>
                  </a:moveTo>
                  <a:cubicBezTo>
                    <a:pt x="681218" y="146639"/>
                    <a:pt x="671884" y="224935"/>
                    <a:pt x="665597" y="303516"/>
                  </a:cubicBezTo>
                  <a:cubicBezTo>
                    <a:pt x="665797" y="308774"/>
                    <a:pt x="661691" y="313194"/>
                    <a:pt x="656434" y="313394"/>
                  </a:cubicBezTo>
                  <a:cubicBezTo>
                    <a:pt x="655444" y="313432"/>
                    <a:pt x="654454" y="313308"/>
                    <a:pt x="653500" y="313041"/>
                  </a:cubicBezTo>
                  <a:lnTo>
                    <a:pt x="651595" y="312470"/>
                  </a:lnTo>
                  <a:cubicBezTo>
                    <a:pt x="620101" y="303716"/>
                    <a:pt x="589260" y="292772"/>
                    <a:pt x="559298" y="279704"/>
                  </a:cubicBezTo>
                  <a:cubicBezTo>
                    <a:pt x="546598" y="304593"/>
                    <a:pt x="534247" y="329453"/>
                    <a:pt x="522246" y="354285"/>
                  </a:cubicBezTo>
                  <a:cubicBezTo>
                    <a:pt x="454873" y="489663"/>
                    <a:pt x="387594" y="625014"/>
                    <a:pt x="320411" y="760335"/>
                  </a:cubicBezTo>
                  <a:cubicBezTo>
                    <a:pt x="248656" y="904668"/>
                    <a:pt x="177155" y="1049067"/>
                    <a:pt x="105908" y="1193532"/>
                  </a:cubicBezTo>
                  <a:lnTo>
                    <a:pt x="88287" y="1186674"/>
                  </a:lnTo>
                  <a:cubicBezTo>
                    <a:pt x="88261" y="1186227"/>
                    <a:pt x="88261" y="1185789"/>
                    <a:pt x="88287" y="1185341"/>
                  </a:cubicBezTo>
                  <a:cubicBezTo>
                    <a:pt x="125561" y="1109645"/>
                    <a:pt x="162963" y="1033988"/>
                    <a:pt x="200491" y="958360"/>
                  </a:cubicBezTo>
                  <a:cubicBezTo>
                    <a:pt x="276691" y="804122"/>
                    <a:pt x="353208" y="650007"/>
                    <a:pt x="430044" y="496017"/>
                  </a:cubicBezTo>
                  <a:cubicBezTo>
                    <a:pt x="467191" y="421274"/>
                    <a:pt x="504370" y="346569"/>
                    <a:pt x="541582" y="271893"/>
                  </a:cubicBezTo>
                  <a:cubicBezTo>
                    <a:pt x="525516" y="264464"/>
                    <a:pt x="509641" y="256368"/>
                    <a:pt x="493957" y="247604"/>
                  </a:cubicBezTo>
                  <a:cubicBezTo>
                    <a:pt x="484432" y="242080"/>
                    <a:pt x="474907" y="236460"/>
                    <a:pt x="465382" y="230650"/>
                  </a:cubicBezTo>
                  <a:cubicBezTo>
                    <a:pt x="453475" y="254748"/>
                    <a:pt x="441569" y="279037"/>
                    <a:pt x="429568" y="303135"/>
                  </a:cubicBezTo>
                  <a:cubicBezTo>
                    <a:pt x="363274" y="437561"/>
                    <a:pt x="297170" y="572026"/>
                    <a:pt x="231257" y="706519"/>
                  </a:cubicBezTo>
                  <a:cubicBezTo>
                    <a:pt x="159915" y="852632"/>
                    <a:pt x="88096" y="999127"/>
                    <a:pt x="17611" y="1146384"/>
                  </a:cubicBezTo>
                  <a:cubicBezTo>
                    <a:pt x="16698" y="1148698"/>
                    <a:pt x="14701" y="1150403"/>
                    <a:pt x="12277" y="1150955"/>
                  </a:cubicBezTo>
                  <a:cubicBezTo>
                    <a:pt x="8372" y="1148860"/>
                    <a:pt x="4562" y="1146574"/>
                    <a:pt x="752" y="1144288"/>
                  </a:cubicBezTo>
                  <a:cubicBezTo>
                    <a:pt x="-280" y="1141888"/>
                    <a:pt x="-280" y="1139163"/>
                    <a:pt x="752" y="1136763"/>
                  </a:cubicBezTo>
                  <a:cubicBezTo>
                    <a:pt x="37392" y="1059925"/>
                    <a:pt x="74412" y="983287"/>
                    <a:pt x="111814" y="906830"/>
                  </a:cubicBezTo>
                  <a:cubicBezTo>
                    <a:pt x="186807" y="752715"/>
                    <a:pt x="262182" y="598858"/>
                    <a:pt x="337937" y="445248"/>
                  </a:cubicBezTo>
                  <a:cubicBezTo>
                    <a:pt x="374894" y="370191"/>
                    <a:pt x="411883" y="295201"/>
                    <a:pt x="448903" y="220268"/>
                  </a:cubicBezTo>
                  <a:cubicBezTo>
                    <a:pt x="422900" y="203789"/>
                    <a:pt x="397373" y="186549"/>
                    <a:pt x="371465" y="169880"/>
                  </a:cubicBezTo>
                  <a:lnTo>
                    <a:pt x="369465" y="168737"/>
                  </a:lnTo>
                  <a:lnTo>
                    <a:pt x="373846" y="160070"/>
                  </a:lnTo>
                  <a:lnTo>
                    <a:pt x="381847" y="153878"/>
                  </a:lnTo>
                  <a:cubicBezTo>
                    <a:pt x="441188" y="108349"/>
                    <a:pt x="505672" y="51866"/>
                    <a:pt x="568823" y="-331"/>
                  </a:cubicBezTo>
                  <a:cubicBezTo>
                    <a:pt x="569948" y="2574"/>
                    <a:pt x="571253" y="5403"/>
                    <a:pt x="572728" y="8146"/>
                  </a:cubicBezTo>
                  <a:cubicBezTo>
                    <a:pt x="512911" y="58628"/>
                    <a:pt x="453380" y="111016"/>
                    <a:pt x="390896" y="159308"/>
                  </a:cubicBezTo>
                  <a:cubicBezTo>
                    <a:pt x="411946" y="173119"/>
                    <a:pt x="432806" y="187121"/>
                    <a:pt x="454047" y="200646"/>
                  </a:cubicBezTo>
                  <a:lnTo>
                    <a:pt x="454047" y="200646"/>
                  </a:lnTo>
                  <a:cubicBezTo>
                    <a:pt x="469477" y="210171"/>
                    <a:pt x="485098" y="219696"/>
                    <a:pt x="501100" y="229221"/>
                  </a:cubicBezTo>
                  <a:cubicBezTo>
                    <a:pt x="533523" y="247843"/>
                    <a:pt x="567419" y="263768"/>
                    <a:pt x="602446" y="276846"/>
                  </a:cubicBezTo>
                  <a:lnTo>
                    <a:pt x="602446" y="276846"/>
                  </a:lnTo>
                  <a:cubicBezTo>
                    <a:pt x="617115" y="282276"/>
                    <a:pt x="632164" y="287228"/>
                    <a:pt x="647309" y="291610"/>
                  </a:cubicBezTo>
                  <a:cubicBezTo>
                    <a:pt x="653405" y="218458"/>
                    <a:pt x="661978" y="145592"/>
                    <a:pt x="669026" y="72535"/>
                  </a:cubicBezTo>
                  <a:lnTo>
                    <a:pt x="677313" y="74154"/>
                  </a:lnTo>
                  <a:lnTo>
                    <a:pt x="678932" y="74154"/>
                  </a:lnTo>
                  <a:cubicBezTo>
                    <a:pt x="683180" y="74573"/>
                    <a:pt x="687181" y="72125"/>
                    <a:pt x="688743" y="6815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"/>
            <p:cNvSpPr/>
            <p:nvPr/>
          </p:nvSpPr>
          <p:spPr>
            <a:xfrm>
              <a:off x="8758614" y="4755450"/>
              <a:ext cx="523783" cy="975550"/>
            </a:xfrm>
            <a:custGeom>
              <a:rect b="b" l="l" r="r" t="t"/>
              <a:pathLst>
                <a:path extrusionOk="0" h="975550" w="523783">
                  <a:moveTo>
                    <a:pt x="75229" y="967695"/>
                  </a:moveTo>
                  <a:cubicBezTo>
                    <a:pt x="74196" y="970095"/>
                    <a:pt x="74196" y="972819"/>
                    <a:pt x="75229" y="975219"/>
                  </a:cubicBezTo>
                  <a:cubicBezTo>
                    <a:pt x="46986" y="959379"/>
                    <a:pt x="21613" y="938900"/>
                    <a:pt x="172" y="914640"/>
                  </a:cubicBezTo>
                  <a:cubicBezTo>
                    <a:pt x="-9925" y="902448"/>
                    <a:pt x="376600" y="133590"/>
                    <a:pt x="444323" y="-331"/>
                  </a:cubicBezTo>
                  <a:lnTo>
                    <a:pt x="446323" y="812"/>
                  </a:lnTo>
                  <a:cubicBezTo>
                    <a:pt x="472231" y="17480"/>
                    <a:pt x="497758" y="34721"/>
                    <a:pt x="523761" y="51199"/>
                  </a:cubicBezTo>
                  <a:cubicBezTo>
                    <a:pt x="486614" y="126132"/>
                    <a:pt x="449625" y="201122"/>
                    <a:pt x="412795" y="276179"/>
                  </a:cubicBezTo>
                  <a:cubicBezTo>
                    <a:pt x="336912" y="429913"/>
                    <a:pt x="261538" y="583770"/>
                    <a:pt x="186671" y="737761"/>
                  </a:cubicBezTo>
                  <a:cubicBezTo>
                    <a:pt x="149207" y="814275"/>
                    <a:pt x="112059" y="890923"/>
                    <a:pt x="75229" y="9676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"/>
            <p:cNvSpPr/>
            <p:nvPr/>
          </p:nvSpPr>
          <p:spPr>
            <a:xfrm>
              <a:off x="8845009" y="4817077"/>
              <a:ext cx="529494" cy="956024"/>
            </a:xfrm>
            <a:custGeom>
              <a:rect b="b" l="l" r="r" t="t"/>
              <a:pathLst>
                <a:path extrusionOk="0" h="956024" w="529494">
                  <a:moveTo>
                    <a:pt x="529472" y="40912"/>
                  </a:moveTo>
                  <a:cubicBezTo>
                    <a:pt x="492261" y="115588"/>
                    <a:pt x="455082" y="190293"/>
                    <a:pt x="417935" y="265035"/>
                  </a:cubicBezTo>
                  <a:cubicBezTo>
                    <a:pt x="341354" y="419026"/>
                    <a:pt x="264836" y="573140"/>
                    <a:pt x="188382" y="727379"/>
                  </a:cubicBezTo>
                  <a:cubicBezTo>
                    <a:pt x="150854" y="803007"/>
                    <a:pt x="113452" y="878664"/>
                    <a:pt x="76178" y="954360"/>
                  </a:cubicBezTo>
                  <a:cubicBezTo>
                    <a:pt x="76152" y="954807"/>
                    <a:pt x="76152" y="955245"/>
                    <a:pt x="76178" y="955693"/>
                  </a:cubicBezTo>
                  <a:cubicBezTo>
                    <a:pt x="50031" y="945558"/>
                    <a:pt x="24576" y="933728"/>
                    <a:pt x="-22" y="920260"/>
                  </a:cubicBezTo>
                  <a:cubicBezTo>
                    <a:pt x="2402" y="919708"/>
                    <a:pt x="4398" y="918003"/>
                    <a:pt x="5312" y="915688"/>
                  </a:cubicBezTo>
                  <a:cubicBezTo>
                    <a:pt x="75511" y="768431"/>
                    <a:pt x="147329" y="621937"/>
                    <a:pt x="219053" y="475538"/>
                  </a:cubicBezTo>
                  <a:cubicBezTo>
                    <a:pt x="284966" y="340978"/>
                    <a:pt x="351069" y="206523"/>
                    <a:pt x="417363" y="72154"/>
                  </a:cubicBezTo>
                  <a:cubicBezTo>
                    <a:pt x="429365" y="48056"/>
                    <a:pt x="441271" y="23767"/>
                    <a:pt x="453177" y="-331"/>
                  </a:cubicBezTo>
                  <a:cubicBezTo>
                    <a:pt x="462702" y="5479"/>
                    <a:pt x="472227" y="11099"/>
                    <a:pt x="481752" y="16623"/>
                  </a:cubicBezTo>
                  <a:cubicBezTo>
                    <a:pt x="497500" y="25386"/>
                    <a:pt x="513407" y="33482"/>
                    <a:pt x="529472" y="409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"/>
            <p:cNvSpPr/>
            <p:nvPr/>
          </p:nvSpPr>
          <p:spPr>
            <a:xfrm>
              <a:off x="8938354" y="4866131"/>
              <a:ext cx="545687" cy="942117"/>
            </a:xfrm>
            <a:custGeom>
              <a:rect b="b" l="l" r="r" t="t"/>
              <a:pathLst>
                <a:path extrusionOk="0" h="942117" w="545687">
                  <a:moveTo>
                    <a:pt x="545665" y="32435"/>
                  </a:moveTo>
                  <a:cubicBezTo>
                    <a:pt x="421840" y="276370"/>
                    <a:pt x="224672" y="680135"/>
                    <a:pt x="91132" y="941787"/>
                  </a:cubicBezTo>
                  <a:cubicBezTo>
                    <a:pt x="60223" y="934024"/>
                    <a:pt x="29788" y="924480"/>
                    <a:pt x="-22" y="913212"/>
                  </a:cubicBezTo>
                  <a:cubicBezTo>
                    <a:pt x="71098" y="768622"/>
                    <a:pt x="142598" y="624223"/>
                    <a:pt x="214481" y="480014"/>
                  </a:cubicBezTo>
                  <a:cubicBezTo>
                    <a:pt x="281663" y="344883"/>
                    <a:pt x="349005" y="209628"/>
                    <a:pt x="416506" y="74250"/>
                  </a:cubicBezTo>
                  <a:cubicBezTo>
                    <a:pt x="428762" y="49361"/>
                    <a:pt x="441112" y="24500"/>
                    <a:pt x="453558" y="-331"/>
                  </a:cubicBezTo>
                  <a:cubicBezTo>
                    <a:pt x="483458" y="12727"/>
                    <a:pt x="514235" y="23672"/>
                    <a:pt x="545665" y="324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"/>
            <p:cNvSpPr/>
            <p:nvPr/>
          </p:nvSpPr>
          <p:spPr>
            <a:xfrm>
              <a:off x="9286588" y="4786788"/>
              <a:ext cx="148399" cy="76200"/>
            </a:xfrm>
            <a:custGeom>
              <a:rect b="b" l="l" r="r" t="t"/>
              <a:pathLst>
                <a:path extrusionOk="0" h="76200" w="148399">
                  <a:moveTo>
                    <a:pt x="148377" y="75869"/>
                  </a:moveTo>
                  <a:cubicBezTo>
                    <a:pt x="113350" y="62791"/>
                    <a:pt x="79454" y="46865"/>
                    <a:pt x="47031" y="28244"/>
                  </a:cubicBezTo>
                  <a:cubicBezTo>
                    <a:pt x="31029" y="19195"/>
                    <a:pt x="15408" y="9194"/>
                    <a:pt x="-22" y="-3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"/>
            <p:cNvSpPr/>
            <p:nvPr/>
          </p:nvSpPr>
          <p:spPr>
            <a:xfrm>
              <a:off x="8833484" y="5731001"/>
              <a:ext cx="11525" cy="6820"/>
            </a:xfrm>
            <a:custGeom>
              <a:rect b="b" l="l" r="r" t="t"/>
              <a:pathLst>
                <a:path extrusionOk="0" h="6820" w="11525">
                  <a:moveTo>
                    <a:pt x="11503" y="6336"/>
                  </a:moveTo>
                  <a:cubicBezTo>
                    <a:pt x="6554" y="7193"/>
                    <a:pt x="1701" y="4384"/>
                    <a:pt x="-22" y="-331"/>
                  </a:cubicBezTo>
                  <a:cubicBezTo>
                    <a:pt x="3788" y="1955"/>
                    <a:pt x="7598" y="4622"/>
                    <a:pt x="11503" y="63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"/>
            <p:cNvSpPr/>
            <p:nvPr/>
          </p:nvSpPr>
          <p:spPr>
            <a:xfrm>
              <a:off x="8920210" y="5773101"/>
              <a:ext cx="18144" cy="13104"/>
            </a:xfrm>
            <a:custGeom>
              <a:rect b="b" l="l" r="r" t="t"/>
              <a:pathLst>
                <a:path extrusionOk="0" h="13104" w="18144">
                  <a:moveTo>
                    <a:pt x="18122" y="6527"/>
                  </a:moveTo>
                  <a:lnTo>
                    <a:pt x="17455" y="7955"/>
                  </a:lnTo>
                  <a:cubicBezTo>
                    <a:pt x="12217" y="18433"/>
                    <a:pt x="-3023" y="10051"/>
                    <a:pt x="501" y="-3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"/>
            <p:cNvSpPr/>
            <p:nvPr/>
          </p:nvSpPr>
          <p:spPr>
            <a:xfrm>
              <a:off x="9224676" y="4491132"/>
              <a:ext cx="298799" cy="387381"/>
            </a:xfrm>
            <a:custGeom>
              <a:rect b="b" l="l" r="r" t="t"/>
              <a:pathLst>
                <a:path extrusionOk="0" h="387381" w="298799">
                  <a:moveTo>
                    <a:pt x="298777" y="-331"/>
                  </a:moveTo>
                  <a:cubicBezTo>
                    <a:pt x="298777" y="1478"/>
                    <a:pt x="298777" y="3288"/>
                    <a:pt x="298777" y="5003"/>
                  </a:cubicBezTo>
                  <a:lnTo>
                    <a:pt x="298777" y="11765"/>
                  </a:lnTo>
                  <a:cubicBezTo>
                    <a:pt x="298777" y="14909"/>
                    <a:pt x="298777" y="17957"/>
                    <a:pt x="298777" y="21290"/>
                  </a:cubicBezTo>
                  <a:cubicBezTo>
                    <a:pt x="298777" y="27482"/>
                    <a:pt x="298205" y="33578"/>
                    <a:pt x="297824" y="39578"/>
                  </a:cubicBezTo>
                  <a:cubicBezTo>
                    <a:pt x="297443" y="45579"/>
                    <a:pt x="297348" y="49865"/>
                    <a:pt x="296967" y="55009"/>
                  </a:cubicBezTo>
                  <a:cubicBezTo>
                    <a:pt x="296967" y="63962"/>
                    <a:pt x="295919" y="72916"/>
                    <a:pt x="295253" y="81774"/>
                  </a:cubicBezTo>
                  <a:cubicBezTo>
                    <a:pt x="294110" y="99491"/>
                    <a:pt x="292681" y="116826"/>
                    <a:pt x="291157" y="133971"/>
                  </a:cubicBezTo>
                  <a:cubicBezTo>
                    <a:pt x="291157" y="139591"/>
                    <a:pt x="290109" y="145115"/>
                    <a:pt x="289633" y="150640"/>
                  </a:cubicBezTo>
                  <a:cubicBezTo>
                    <a:pt x="289633" y="151211"/>
                    <a:pt x="289633" y="151783"/>
                    <a:pt x="289633" y="152259"/>
                  </a:cubicBezTo>
                  <a:cubicBezTo>
                    <a:pt x="289633" y="154831"/>
                    <a:pt x="289633" y="157498"/>
                    <a:pt x="288871" y="160070"/>
                  </a:cubicBezTo>
                  <a:cubicBezTo>
                    <a:pt x="288109" y="162642"/>
                    <a:pt x="288871" y="166261"/>
                    <a:pt x="288014" y="169595"/>
                  </a:cubicBezTo>
                  <a:lnTo>
                    <a:pt x="286394" y="169595"/>
                  </a:lnTo>
                  <a:lnTo>
                    <a:pt x="278108" y="167976"/>
                  </a:lnTo>
                  <a:cubicBezTo>
                    <a:pt x="271059" y="240937"/>
                    <a:pt x="262487" y="313803"/>
                    <a:pt x="256391" y="387051"/>
                  </a:cubicBezTo>
                  <a:cubicBezTo>
                    <a:pt x="241246" y="382669"/>
                    <a:pt x="226196" y="377526"/>
                    <a:pt x="211528" y="372287"/>
                  </a:cubicBezTo>
                  <a:lnTo>
                    <a:pt x="211528" y="372287"/>
                  </a:lnTo>
                  <a:cubicBezTo>
                    <a:pt x="176501" y="359209"/>
                    <a:pt x="142605" y="343283"/>
                    <a:pt x="110182" y="324662"/>
                  </a:cubicBezTo>
                  <a:cubicBezTo>
                    <a:pt x="94180" y="315613"/>
                    <a:pt x="78559" y="305612"/>
                    <a:pt x="63128" y="296087"/>
                  </a:cubicBezTo>
                  <a:lnTo>
                    <a:pt x="63128" y="296087"/>
                  </a:lnTo>
                  <a:cubicBezTo>
                    <a:pt x="41888" y="282561"/>
                    <a:pt x="21028" y="268560"/>
                    <a:pt x="-22" y="254748"/>
                  </a:cubicBezTo>
                  <a:cubicBezTo>
                    <a:pt x="61128" y="206266"/>
                    <a:pt x="120659" y="153878"/>
                    <a:pt x="181143" y="103396"/>
                  </a:cubicBezTo>
                  <a:cubicBezTo>
                    <a:pt x="179668" y="100653"/>
                    <a:pt x="178363" y="97824"/>
                    <a:pt x="177238" y="94919"/>
                  </a:cubicBezTo>
                  <a:lnTo>
                    <a:pt x="184858" y="88632"/>
                  </a:lnTo>
                  <a:cubicBezTo>
                    <a:pt x="185900" y="91576"/>
                    <a:pt x="187141" y="94433"/>
                    <a:pt x="188573" y="97205"/>
                  </a:cubicBezTo>
                  <a:cubicBezTo>
                    <a:pt x="189648" y="99700"/>
                    <a:pt x="190955" y="102091"/>
                    <a:pt x="192478" y="104348"/>
                  </a:cubicBezTo>
                  <a:cubicBezTo>
                    <a:pt x="193948" y="107054"/>
                    <a:pt x="195636" y="109635"/>
                    <a:pt x="197526" y="112064"/>
                  </a:cubicBezTo>
                  <a:cubicBezTo>
                    <a:pt x="199395" y="114521"/>
                    <a:pt x="201398" y="116874"/>
                    <a:pt x="203527" y="119112"/>
                  </a:cubicBezTo>
                  <a:cubicBezTo>
                    <a:pt x="213652" y="130009"/>
                    <a:pt x="225821" y="138810"/>
                    <a:pt x="239341" y="145020"/>
                  </a:cubicBezTo>
                  <a:cubicBezTo>
                    <a:pt x="251661" y="150859"/>
                    <a:pt x="264647" y="155183"/>
                    <a:pt x="278012" y="157879"/>
                  </a:cubicBezTo>
                  <a:cubicBezTo>
                    <a:pt x="278012" y="154736"/>
                    <a:pt x="278679" y="151497"/>
                    <a:pt x="278870" y="148354"/>
                  </a:cubicBezTo>
                  <a:cubicBezTo>
                    <a:pt x="249943" y="143144"/>
                    <a:pt x="223719" y="128066"/>
                    <a:pt x="204670" y="105682"/>
                  </a:cubicBezTo>
                  <a:cubicBezTo>
                    <a:pt x="204670" y="105682"/>
                    <a:pt x="204670" y="105682"/>
                    <a:pt x="204670" y="105682"/>
                  </a:cubicBezTo>
                  <a:cubicBezTo>
                    <a:pt x="201621" y="101310"/>
                    <a:pt x="198944" y="96690"/>
                    <a:pt x="196669" y="91871"/>
                  </a:cubicBezTo>
                  <a:cubicBezTo>
                    <a:pt x="196669" y="91871"/>
                    <a:pt x="196669" y="91871"/>
                    <a:pt x="196669" y="91395"/>
                  </a:cubicBezTo>
                  <a:cubicBezTo>
                    <a:pt x="222482" y="70059"/>
                    <a:pt x="248580" y="49199"/>
                    <a:pt x="275441" y="29292"/>
                  </a:cubicBezTo>
                  <a:lnTo>
                    <a:pt x="288490" y="19767"/>
                  </a:lnTo>
                  <a:lnTo>
                    <a:pt x="288490" y="19767"/>
                  </a:lnTo>
                  <a:cubicBezTo>
                    <a:pt x="288490" y="15671"/>
                    <a:pt x="288490" y="11670"/>
                    <a:pt x="289061" y="7575"/>
                  </a:cubicBezTo>
                  <a:lnTo>
                    <a:pt x="294586" y="3574"/>
                  </a:lnTo>
                  <a:lnTo>
                    <a:pt x="294586" y="35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-22" y="8051"/>
                  </a:move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"/>
            <p:cNvSpPr/>
            <p:nvPr/>
          </p:nvSpPr>
          <p:spPr>
            <a:xfrm>
              <a:off x="9401936" y="4580095"/>
              <a:ext cx="11334" cy="14763"/>
            </a:xfrm>
            <a:custGeom>
              <a:rect b="b" l="l" r="r" t="t"/>
              <a:pathLst>
                <a:path extrusionOk="0" h="14763" w="11334">
                  <a:moveTo>
                    <a:pt x="11312" y="8241"/>
                  </a:moveTo>
                  <a:lnTo>
                    <a:pt x="3883" y="14433"/>
                  </a:lnTo>
                  <a:cubicBezTo>
                    <a:pt x="2407" y="11689"/>
                    <a:pt x="1102" y="8860"/>
                    <a:pt x="-22" y="5955"/>
                  </a:cubicBezTo>
                  <a:lnTo>
                    <a:pt x="7598" y="-331"/>
                  </a:lnTo>
                  <a:cubicBezTo>
                    <a:pt x="8640" y="2612"/>
                    <a:pt x="9881" y="5470"/>
                    <a:pt x="11312" y="824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"/>
            <p:cNvSpPr/>
            <p:nvPr/>
          </p:nvSpPr>
          <p:spPr>
            <a:xfrm>
              <a:off x="9197665" y="4505419"/>
              <a:ext cx="290758" cy="250316"/>
            </a:xfrm>
            <a:custGeom>
              <a:rect b="b" l="l" r="r" t="t"/>
              <a:pathLst>
                <a:path extrusionOk="0" h="250316" w="290758">
                  <a:moveTo>
                    <a:pt x="204821" y="67582"/>
                  </a:moveTo>
                  <a:cubicBezTo>
                    <a:pt x="202292" y="70049"/>
                    <a:pt x="201338" y="73716"/>
                    <a:pt x="202344" y="77107"/>
                  </a:cubicBezTo>
                  <a:cubicBezTo>
                    <a:pt x="202344" y="78345"/>
                    <a:pt x="203392" y="79679"/>
                    <a:pt x="203963" y="80917"/>
                  </a:cubicBezTo>
                  <a:cubicBezTo>
                    <a:pt x="141289" y="133114"/>
                    <a:pt x="76328" y="189597"/>
                    <a:pt x="16988" y="235127"/>
                  </a:cubicBezTo>
                  <a:lnTo>
                    <a:pt x="8987" y="241318"/>
                  </a:lnTo>
                  <a:lnTo>
                    <a:pt x="4605" y="249986"/>
                  </a:lnTo>
                  <a:cubicBezTo>
                    <a:pt x="3903" y="249490"/>
                    <a:pt x="3264" y="248919"/>
                    <a:pt x="2700" y="248271"/>
                  </a:cubicBezTo>
                  <a:cubicBezTo>
                    <a:pt x="-930" y="244566"/>
                    <a:pt x="-930" y="238641"/>
                    <a:pt x="2700" y="234936"/>
                  </a:cubicBezTo>
                  <a:cubicBezTo>
                    <a:pt x="3077" y="234374"/>
                    <a:pt x="3563" y="233888"/>
                    <a:pt x="4129" y="233507"/>
                  </a:cubicBezTo>
                  <a:lnTo>
                    <a:pt x="4129" y="233507"/>
                  </a:lnTo>
                  <a:cubicBezTo>
                    <a:pt x="102236" y="158831"/>
                    <a:pt x="191962" y="73392"/>
                    <a:pt x="290736" y="-331"/>
                  </a:cubicBezTo>
                  <a:cubicBezTo>
                    <a:pt x="261971" y="21005"/>
                    <a:pt x="233396" y="44246"/>
                    <a:pt x="204821" y="675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"/>
            <p:cNvSpPr/>
            <p:nvPr/>
          </p:nvSpPr>
          <p:spPr>
            <a:xfrm>
              <a:off x="9502234" y="4491417"/>
              <a:ext cx="26098" cy="169354"/>
            </a:xfrm>
            <a:custGeom>
              <a:rect b="b" l="l" r="r" t="t"/>
              <a:pathLst>
                <a:path extrusionOk="0" h="169354" w="26098">
                  <a:moveTo>
                    <a:pt x="26076" y="7670"/>
                  </a:moveTo>
                  <a:lnTo>
                    <a:pt x="20742" y="11480"/>
                  </a:lnTo>
                  <a:cubicBezTo>
                    <a:pt x="20742" y="14623"/>
                    <a:pt x="20742" y="17671"/>
                    <a:pt x="20742" y="21005"/>
                  </a:cubicBezTo>
                  <a:cubicBezTo>
                    <a:pt x="20742" y="27196"/>
                    <a:pt x="20171" y="33292"/>
                    <a:pt x="19790" y="39293"/>
                  </a:cubicBezTo>
                  <a:cubicBezTo>
                    <a:pt x="19409" y="45294"/>
                    <a:pt x="19313" y="49580"/>
                    <a:pt x="18932" y="54723"/>
                  </a:cubicBezTo>
                  <a:cubicBezTo>
                    <a:pt x="18932" y="63677"/>
                    <a:pt x="17885" y="72630"/>
                    <a:pt x="17218" y="81488"/>
                  </a:cubicBezTo>
                  <a:cubicBezTo>
                    <a:pt x="16075" y="99205"/>
                    <a:pt x="14646" y="116540"/>
                    <a:pt x="13122" y="133686"/>
                  </a:cubicBezTo>
                  <a:cubicBezTo>
                    <a:pt x="13122" y="139305"/>
                    <a:pt x="12074" y="144830"/>
                    <a:pt x="11598" y="150354"/>
                  </a:cubicBezTo>
                  <a:lnTo>
                    <a:pt x="13217" y="150354"/>
                  </a:lnTo>
                  <a:lnTo>
                    <a:pt x="11503" y="151688"/>
                  </a:lnTo>
                  <a:cubicBezTo>
                    <a:pt x="11503" y="154355"/>
                    <a:pt x="11503" y="156927"/>
                    <a:pt x="10741" y="159498"/>
                  </a:cubicBezTo>
                  <a:lnTo>
                    <a:pt x="10741" y="159498"/>
                  </a:lnTo>
                  <a:cubicBezTo>
                    <a:pt x="10741" y="162642"/>
                    <a:pt x="10741" y="165689"/>
                    <a:pt x="9884" y="169023"/>
                  </a:cubicBezTo>
                  <a:lnTo>
                    <a:pt x="8264" y="169023"/>
                  </a:lnTo>
                  <a:lnTo>
                    <a:pt x="-22" y="167404"/>
                  </a:lnTo>
                  <a:cubicBezTo>
                    <a:pt x="-22" y="164165"/>
                    <a:pt x="644" y="161022"/>
                    <a:pt x="930" y="157879"/>
                  </a:cubicBezTo>
                  <a:cubicBezTo>
                    <a:pt x="1216" y="154736"/>
                    <a:pt x="1597" y="151497"/>
                    <a:pt x="1787" y="148354"/>
                  </a:cubicBezTo>
                  <a:cubicBezTo>
                    <a:pt x="4931" y="115588"/>
                    <a:pt x="7693" y="82727"/>
                    <a:pt x="9693" y="49770"/>
                  </a:cubicBezTo>
                  <a:cubicBezTo>
                    <a:pt x="9693" y="43769"/>
                    <a:pt x="10455" y="37673"/>
                    <a:pt x="10741" y="31673"/>
                  </a:cubicBezTo>
                  <a:cubicBezTo>
                    <a:pt x="10741" y="27386"/>
                    <a:pt x="10741" y="23195"/>
                    <a:pt x="11408" y="18909"/>
                  </a:cubicBezTo>
                  <a:lnTo>
                    <a:pt x="11408" y="18909"/>
                  </a:lnTo>
                  <a:cubicBezTo>
                    <a:pt x="11408" y="14813"/>
                    <a:pt x="11408" y="10813"/>
                    <a:pt x="11979" y="6717"/>
                  </a:cubicBezTo>
                  <a:lnTo>
                    <a:pt x="11979" y="-331"/>
                  </a:lnTo>
                  <a:lnTo>
                    <a:pt x="17218" y="2717"/>
                  </a:lnTo>
                  <a:lnTo>
                    <a:pt x="17218" y="2717"/>
                  </a:lnTo>
                  <a:lnTo>
                    <a:pt x="21409" y="-331"/>
                  </a:lnTo>
                  <a:cubicBezTo>
                    <a:pt x="21409" y="1478"/>
                    <a:pt x="21409" y="3288"/>
                    <a:pt x="21409" y="5003"/>
                  </a:cubicBezTo>
                  <a:cubicBezTo>
                    <a:pt x="22647" y="5955"/>
                    <a:pt x="24076" y="6717"/>
                    <a:pt x="26076" y="76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"/>
            <p:cNvSpPr/>
            <p:nvPr/>
          </p:nvSpPr>
          <p:spPr>
            <a:xfrm>
              <a:off x="9422415" y="4491132"/>
              <a:ext cx="101060" cy="160400"/>
            </a:xfrm>
            <a:custGeom>
              <a:rect b="b" l="l" r="r" t="t"/>
              <a:pathLst>
                <a:path extrusionOk="0" h="160400" w="101060">
                  <a:moveTo>
                    <a:pt x="101038" y="-331"/>
                  </a:moveTo>
                  <a:cubicBezTo>
                    <a:pt x="101038" y="1478"/>
                    <a:pt x="101038" y="3288"/>
                    <a:pt x="101038" y="5003"/>
                  </a:cubicBezTo>
                  <a:lnTo>
                    <a:pt x="101038" y="11765"/>
                  </a:lnTo>
                  <a:cubicBezTo>
                    <a:pt x="101038" y="14909"/>
                    <a:pt x="101038" y="17957"/>
                    <a:pt x="101038" y="21290"/>
                  </a:cubicBezTo>
                  <a:cubicBezTo>
                    <a:pt x="101038" y="27482"/>
                    <a:pt x="100466" y="33578"/>
                    <a:pt x="100085" y="39578"/>
                  </a:cubicBezTo>
                  <a:cubicBezTo>
                    <a:pt x="99704" y="45579"/>
                    <a:pt x="99609" y="49865"/>
                    <a:pt x="99228" y="55009"/>
                  </a:cubicBezTo>
                  <a:cubicBezTo>
                    <a:pt x="99228" y="63962"/>
                    <a:pt x="98180" y="72916"/>
                    <a:pt x="97514" y="81774"/>
                  </a:cubicBezTo>
                  <a:cubicBezTo>
                    <a:pt x="96371" y="99491"/>
                    <a:pt x="94942" y="116826"/>
                    <a:pt x="93418" y="133971"/>
                  </a:cubicBezTo>
                  <a:cubicBezTo>
                    <a:pt x="93418" y="139591"/>
                    <a:pt x="92370" y="145115"/>
                    <a:pt x="91894" y="150640"/>
                  </a:cubicBezTo>
                  <a:cubicBezTo>
                    <a:pt x="91894" y="151211"/>
                    <a:pt x="91894" y="151783"/>
                    <a:pt x="91894" y="152259"/>
                  </a:cubicBezTo>
                  <a:cubicBezTo>
                    <a:pt x="91894" y="154926"/>
                    <a:pt x="91894" y="157498"/>
                    <a:pt x="91132" y="160070"/>
                  </a:cubicBezTo>
                  <a:lnTo>
                    <a:pt x="91132" y="160070"/>
                  </a:lnTo>
                  <a:cubicBezTo>
                    <a:pt x="88655" y="159594"/>
                    <a:pt x="86084" y="159212"/>
                    <a:pt x="83607" y="158641"/>
                  </a:cubicBezTo>
                  <a:lnTo>
                    <a:pt x="81893" y="158641"/>
                  </a:lnTo>
                  <a:lnTo>
                    <a:pt x="81321" y="158641"/>
                  </a:lnTo>
                  <a:cubicBezTo>
                    <a:pt x="81321" y="155498"/>
                    <a:pt x="81988" y="152259"/>
                    <a:pt x="82178" y="149116"/>
                  </a:cubicBezTo>
                  <a:cubicBezTo>
                    <a:pt x="53252" y="143906"/>
                    <a:pt x="27028" y="128828"/>
                    <a:pt x="7979" y="106444"/>
                  </a:cubicBezTo>
                  <a:cubicBezTo>
                    <a:pt x="7979" y="106444"/>
                    <a:pt x="7979" y="106444"/>
                    <a:pt x="7979" y="106444"/>
                  </a:cubicBezTo>
                  <a:cubicBezTo>
                    <a:pt x="4930" y="102072"/>
                    <a:pt x="2253" y="97452"/>
                    <a:pt x="-22" y="92633"/>
                  </a:cubicBezTo>
                  <a:cubicBezTo>
                    <a:pt x="-22" y="92633"/>
                    <a:pt x="-22" y="92633"/>
                    <a:pt x="-22" y="92156"/>
                  </a:cubicBezTo>
                  <a:cubicBezTo>
                    <a:pt x="25790" y="70820"/>
                    <a:pt x="51889" y="49961"/>
                    <a:pt x="78749" y="30053"/>
                  </a:cubicBezTo>
                  <a:lnTo>
                    <a:pt x="91799" y="20528"/>
                  </a:lnTo>
                  <a:lnTo>
                    <a:pt x="91799" y="20528"/>
                  </a:lnTo>
                  <a:cubicBezTo>
                    <a:pt x="91799" y="16433"/>
                    <a:pt x="91799" y="12432"/>
                    <a:pt x="92370" y="8336"/>
                  </a:cubicBezTo>
                  <a:lnTo>
                    <a:pt x="97895" y="4336"/>
                  </a:lnTo>
                  <a:lnTo>
                    <a:pt x="97895" y="433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"/>
            <p:cNvSpPr/>
            <p:nvPr/>
          </p:nvSpPr>
          <p:spPr>
            <a:xfrm>
              <a:off x="9399351" y="4479699"/>
              <a:ext cx="133843" cy="180914"/>
            </a:xfrm>
            <a:custGeom>
              <a:rect b="b" l="l" r="r" t="t"/>
              <a:pathLst>
                <a:path extrusionOk="0" h="180914" w="133843">
                  <a:moveTo>
                    <a:pt x="133626" y="11101"/>
                  </a:moveTo>
                  <a:cubicBezTo>
                    <a:pt x="133245" y="21769"/>
                    <a:pt x="132769" y="32437"/>
                    <a:pt x="132198" y="43105"/>
                  </a:cubicBezTo>
                  <a:cubicBezTo>
                    <a:pt x="132198" y="49106"/>
                    <a:pt x="131531" y="55202"/>
                    <a:pt x="131150" y="61203"/>
                  </a:cubicBezTo>
                  <a:cubicBezTo>
                    <a:pt x="128769" y="99303"/>
                    <a:pt x="125530" y="137403"/>
                    <a:pt x="121625" y="174836"/>
                  </a:cubicBezTo>
                  <a:cubicBezTo>
                    <a:pt x="120006" y="178589"/>
                    <a:pt x="116177" y="180884"/>
                    <a:pt x="112100" y="180551"/>
                  </a:cubicBezTo>
                  <a:cubicBezTo>
                    <a:pt x="112100" y="177407"/>
                    <a:pt x="112767" y="174360"/>
                    <a:pt x="112957" y="171026"/>
                  </a:cubicBezTo>
                  <a:lnTo>
                    <a:pt x="112957" y="171026"/>
                  </a:lnTo>
                  <a:cubicBezTo>
                    <a:pt x="112957" y="168454"/>
                    <a:pt x="112957" y="165882"/>
                    <a:pt x="113719" y="163215"/>
                  </a:cubicBezTo>
                  <a:lnTo>
                    <a:pt x="115434" y="161882"/>
                  </a:lnTo>
                  <a:lnTo>
                    <a:pt x="113814" y="161882"/>
                  </a:lnTo>
                  <a:cubicBezTo>
                    <a:pt x="113814" y="156357"/>
                    <a:pt x="114862" y="150833"/>
                    <a:pt x="115338" y="145213"/>
                  </a:cubicBezTo>
                  <a:cubicBezTo>
                    <a:pt x="116862" y="128068"/>
                    <a:pt x="118291" y="110732"/>
                    <a:pt x="119434" y="93016"/>
                  </a:cubicBezTo>
                  <a:cubicBezTo>
                    <a:pt x="120101" y="84158"/>
                    <a:pt x="120672" y="75204"/>
                    <a:pt x="121149" y="66251"/>
                  </a:cubicBezTo>
                  <a:cubicBezTo>
                    <a:pt x="121530" y="61107"/>
                    <a:pt x="121815" y="55964"/>
                    <a:pt x="122006" y="50820"/>
                  </a:cubicBezTo>
                  <a:cubicBezTo>
                    <a:pt x="122006" y="44820"/>
                    <a:pt x="122673" y="38723"/>
                    <a:pt x="122958" y="32532"/>
                  </a:cubicBezTo>
                  <a:cubicBezTo>
                    <a:pt x="122958" y="29484"/>
                    <a:pt x="122958" y="26436"/>
                    <a:pt x="122958" y="23007"/>
                  </a:cubicBezTo>
                  <a:lnTo>
                    <a:pt x="128292" y="19197"/>
                  </a:lnTo>
                  <a:cubicBezTo>
                    <a:pt x="126578" y="18245"/>
                    <a:pt x="124863" y="17292"/>
                    <a:pt x="123244" y="16245"/>
                  </a:cubicBezTo>
                  <a:cubicBezTo>
                    <a:pt x="123244" y="14530"/>
                    <a:pt x="123244" y="12720"/>
                    <a:pt x="123244" y="10911"/>
                  </a:cubicBezTo>
                  <a:lnTo>
                    <a:pt x="119053" y="13958"/>
                  </a:lnTo>
                  <a:lnTo>
                    <a:pt x="119053" y="13958"/>
                  </a:lnTo>
                  <a:lnTo>
                    <a:pt x="113814" y="10911"/>
                  </a:lnTo>
                  <a:lnTo>
                    <a:pt x="113814" y="17959"/>
                  </a:lnTo>
                  <a:cubicBezTo>
                    <a:pt x="113814" y="22055"/>
                    <a:pt x="113814" y="26055"/>
                    <a:pt x="113243" y="30151"/>
                  </a:cubicBezTo>
                  <a:lnTo>
                    <a:pt x="113243" y="30151"/>
                  </a:lnTo>
                  <a:lnTo>
                    <a:pt x="100194" y="39676"/>
                  </a:lnTo>
                  <a:cubicBezTo>
                    <a:pt x="73333" y="59583"/>
                    <a:pt x="47235" y="80443"/>
                    <a:pt x="21422" y="101779"/>
                  </a:cubicBezTo>
                  <a:cubicBezTo>
                    <a:pt x="20660" y="100160"/>
                    <a:pt x="19993" y="98540"/>
                    <a:pt x="19326" y="96826"/>
                  </a:cubicBezTo>
                  <a:cubicBezTo>
                    <a:pt x="18660" y="99683"/>
                    <a:pt x="17898" y="102351"/>
                    <a:pt x="17136" y="105208"/>
                  </a:cubicBezTo>
                  <a:lnTo>
                    <a:pt x="21422" y="101779"/>
                  </a:lnTo>
                  <a:cubicBezTo>
                    <a:pt x="21422" y="101779"/>
                    <a:pt x="21422" y="101779"/>
                    <a:pt x="21422" y="102255"/>
                  </a:cubicBezTo>
                  <a:cubicBezTo>
                    <a:pt x="23697" y="107075"/>
                    <a:pt x="26374" y="111695"/>
                    <a:pt x="29423" y="116066"/>
                  </a:cubicBezTo>
                  <a:cubicBezTo>
                    <a:pt x="29423" y="116066"/>
                    <a:pt x="29423" y="116066"/>
                    <a:pt x="29423" y="116066"/>
                  </a:cubicBezTo>
                  <a:cubicBezTo>
                    <a:pt x="48472" y="138450"/>
                    <a:pt x="74696" y="153528"/>
                    <a:pt x="103623" y="158739"/>
                  </a:cubicBezTo>
                  <a:cubicBezTo>
                    <a:pt x="103623" y="161882"/>
                    <a:pt x="103051" y="165120"/>
                    <a:pt x="102765" y="168264"/>
                  </a:cubicBezTo>
                  <a:cubicBezTo>
                    <a:pt x="89400" y="165568"/>
                    <a:pt x="76414" y="161244"/>
                    <a:pt x="64094" y="155405"/>
                  </a:cubicBezTo>
                  <a:cubicBezTo>
                    <a:pt x="50574" y="149195"/>
                    <a:pt x="38405" y="140393"/>
                    <a:pt x="28280" y="129497"/>
                  </a:cubicBezTo>
                  <a:cubicBezTo>
                    <a:pt x="26151" y="127258"/>
                    <a:pt x="24148" y="124906"/>
                    <a:pt x="22279" y="122448"/>
                  </a:cubicBezTo>
                  <a:cubicBezTo>
                    <a:pt x="20389" y="120019"/>
                    <a:pt x="18701" y="117438"/>
                    <a:pt x="17231" y="114733"/>
                  </a:cubicBezTo>
                  <a:cubicBezTo>
                    <a:pt x="15709" y="112476"/>
                    <a:pt x="14401" y="110085"/>
                    <a:pt x="13326" y="107589"/>
                  </a:cubicBezTo>
                  <a:cubicBezTo>
                    <a:pt x="11894" y="104817"/>
                    <a:pt x="10653" y="101960"/>
                    <a:pt x="9611" y="99017"/>
                  </a:cubicBezTo>
                  <a:lnTo>
                    <a:pt x="1991" y="105303"/>
                  </a:lnTo>
                  <a:cubicBezTo>
                    <a:pt x="1419" y="104065"/>
                    <a:pt x="848" y="102732"/>
                    <a:pt x="372" y="101493"/>
                  </a:cubicBezTo>
                  <a:cubicBezTo>
                    <a:pt x="-634" y="98102"/>
                    <a:pt x="319" y="94435"/>
                    <a:pt x="2848" y="91968"/>
                  </a:cubicBezTo>
                  <a:cubicBezTo>
                    <a:pt x="31423" y="68632"/>
                    <a:pt x="59998" y="45391"/>
                    <a:pt x="88573" y="23388"/>
                  </a:cubicBezTo>
                  <a:cubicBezTo>
                    <a:pt x="88573" y="23388"/>
                    <a:pt x="88573" y="23388"/>
                    <a:pt x="88573" y="23388"/>
                  </a:cubicBezTo>
                  <a:lnTo>
                    <a:pt x="103146" y="12720"/>
                  </a:lnTo>
                  <a:cubicBezTo>
                    <a:pt x="108099" y="9101"/>
                    <a:pt x="112671" y="5481"/>
                    <a:pt x="118101" y="1957"/>
                  </a:cubicBezTo>
                  <a:cubicBezTo>
                    <a:pt x="122101" y="-1462"/>
                    <a:pt x="128111" y="-996"/>
                    <a:pt x="131531" y="2995"/>
                  </a:cubicBezTo>
                  <a:cubicBezTo>
                    <a:pt x="133445" y="5234"/>
                    <a:pt x="134217" y="8224"/>
                    <a:pt x="133626" y="111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4264" y="4622"/>
                  </a:moveTo>
                  <a:lnTo>
                    <a:pt x="-22" y="8051"/>
                  </a:ln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"/>
            <p:cNvSpPr/>
            <p:nvPr/>
          </p:nvSpPr>
          <p:spPr>
            <a:xfrm>
              <a:off x="9420986" y="4520850"/>
              <a:ext cx="78771" cy="62579"/>
            </a:xfrm>
            <a:custGeom>
              <a:rect b="b" l="l" r="r" t="t"/>
              <a:pathLst>
                <a:path extrusionOk="0" h="62579" w="78771">
                  <a:moveTo>
                    <a:pt x="-22" y="62248"/>
                  </a:moveTo>
                  <a:cubicBezTo>
                    <a:pt x="-22" y="62248"/>
                    <a:pt x="-22" y="62248"/>
                    <a:pt x="-22" y="61772"/>
                  </a:cubicBezTo>
                  <a:cubicBezTo>
                    <a:pt x="25790" y="40436"/>
                    <a:pt x="51889" y="19576"/>
                    <a:pt x="78749" y="-331"/>
                  </a:cubicBezTo>
                  <a:cubicBezTo>
                    <a:pt x="51794" y="19290"/>
                    <a:pt x="25695" y="40436"/>
                    <a:pt x="-22" y="6224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"/>
            <p:cNvSpPr/>
            <p:nvPr/>
          </p:nvSpPr>
          <p:spPr>
            <a:xfrm>
              <a:off x="9402412" y="4491322"/>
              <a:ext cx="125920" cy="169449"/>
            </a:xfrm>
            <a:custGeom>
              <a:rect b="b" l="l" r="r" t="t"/>
              <a:pathLst>
                <a:path extrusionOk="0" h="169449" w="125920">
                  <a:moveTo>
                    <a:pt x="125898" y="7765"/>
                  </a:moveTo>
                  <a:lnTo>
                    <a:pt x="120564" y="11575"/>
                  </a:lnTo>
                  <a:cubicBezTo>
                    <a:pt x="120564" y="14718"/>
                    <a:pt x="120564" y="17766"/>
                    <a:pt x="120564" y="21100"/>
                  </a:cubicBezTo>
                  <a:cubicBezTo>
                    <a:pt x="120564" y="27291"/>
                    <a:pt x="119993" y="33387"/>
                    <a:pt x="119612" y="39388"/>
                  </a:cubicBezTo>
                  <a:cubicBezTo>
                    <a:pt x="119231" y="45389"/>
                    <a:pt x="119135" y="49675"/>
                    <a:pt x="118754" y="54819"/>
                  </a:cubicBezTo>
                  <a:cubicBezTo>
                    <a:pt x="118754" y="63772"/>
                    <a:pt x="117707" y="72726"/>
                    <a:pt x="117040" y="81584"/>
                  </a:cubicBezTo>
                  <a:cubicBezTo>
                    <a:pt x="115897" y="99300"/>
                    <a:pt x="114468" y="116636"/>
                    <a:pt x="112944" y="133781"/>
                  </a:cubicBezTo>
                  <a:cubicBezTo>
                    <a:pt x="112944" y="139401"/>
                    <a:pt x="111896" y="144925"/>
                    <a:pt x="111420" y="150450"/>
                  </a:cubicBezTo>
                  <a:lnTo>
                    <a:pt x="113039" y="150450"/>
                  </a:lnTo>
                  <a:lnTo>
                    <a:pt x="111325" y="151783"/>
                  </a:lnTo>
                  <a:cubicBezTo>
                    <a:pt x="111325" y="154450"/>
                    <a:pt x="111325" y="157022"/>
                    <a:pt x="110563" y="159594"/>
                  </a:cubicBezTo>
                  <a:lnTo>
                    <a:pt x="110563" y="159594"/>
                  </a:lnTo>
                  <a:cubicBezTo>
                    <a:pt x="110563" y="162737"/>
                    <a:pt x="110563" y="165785"/>
                    <a:pt x="109706" y="169119"/>
                  </a:cubicBezTo>
                  <a:lnTo>
                    <a:pt x="108086" y="169119"/>
                  </a:lnTo>
                  <a:lnTo>
                    <a:pt x="99800" y="167499"/>
                  </a:lnTo>
                  <a:cubicBezTo>
                    <a:pt x="66227" y="161927"/>
                    <a:pt x="35680" y="144735"/>
                    <a:pt x="13503" y="118922"/>
                  </a:cubicBezTo>
                  <a:cubicBezTo>
                    <a:pt x="13216" y="118560"/>
                    <a:pt x="12961" y="118179"/>
                    <a:pt x="12741" y="117779"/>
                  </a:cubicBezTo>
                  <a:lnTo>
                    <a:pt x="12074" y="117017"/>
                  </a:lnTo>
                  <a:cubicBezTo>
                    <a:pt x="8938" y="112769"/>
                    <a:pt x="6197" y="108244"/>
                    <a:pt x="3883" y="103491"/>
                  </a:cubicBezTo>
                  <a:cubicBezTo>
                    <a:pt x="2408" y="100748"/>
                    <a:pt x="1103" y="97919"/>
                    <a:pt x="-22" y="95014"/>
                  </a:cubicBezTo>
                  <a:lnTo>
                    <a:pt x="7598" y="88728"/>
                  </a:lnTo>
                  <a:cubicBezTo>
                    <a:pt x="8640" y="91671"/>
                    <a:pt x="9881" y="94528"/>
                    <a:pt x="11312" y="97300"/>
                  </a:cubicBezTo>
                  <a:cubicBezTo>
                    <a:pt x="12388" y="99796"/>
                    <a:pt x="13696" y="102186"/>
                    <a:pt x="15218" y="104444"/>
                  </a:cubicBezTo>
                  <a:cubicBezTo>
                    <a:pt x="16687" y="107149"/>
                    <a:pt x="18376" y="109730"/>
                    <a:pt x="20266" y="112159"/>
                  </a:cubicBezTo>
                  <a:cubicBezTo>
                    <a:pt x="22135" y="114617"/>
                    <a:pt x="24138" y="116969"/>
                    <a:pt x="26267" y="119208"/>
                  </a:cubicBezTo>
                  <a:cubicBezTo>
                    <a:pt x="36392" y="130104"/>
                    <a:pt x="48561" y="138905"/>
                    <a:pt x="62081" y="145116"/>
                  </a:cubicBezTo>
                  <a:cubicBezTo>
                    <a:pt x="74400" y="150955"/>
                    <a:pt x="87387" y="155279"/>
                    <a:pt x="100752" y="157974"/>
                  </a:cubicBezTo>
                  <a:cubicBezTo>
                    <a:pt x="100752" y="154831"/>
                    <a:pt x="101419" y="151593"/>
                    <a:pt x="101609" y="148449"/>
                  </a:cubicBezTo>
                  <a:lnTo>
                    <a:pt x="102181" y="148449"/>
                  </a:lnTo>
                  <a:cubicBezTo>
                    <a:pt x="105229" y="115588"/>
                    <a:pt x="107801" y="82727"/>
                    <a:pt x="109515" y="49770"/>
                  </a:cubicBezTo>
                  <a:cubicBezTo>
                    <a:pt x="109515" y="43769"/>
                    <a:pt x="110277" y="37674"/>
                    <a:pt x="110563" y="31673"/>
                  </a:cubicBezTo>
                  <a:cubicBezTo>
                    <a:pt x="110563" y="27482"/>
                    <a:pt x="110563" y="23195"/>
                    <a:pt x="111134" y="18909"/>
                  </a:cubicBezTo>
                  <a:cubicBezTo>
                    <a:pt x="111706" y="14623"/>
                    <a:pt x="111134" y="10813"/>
                    <a:pt x="111706" y="6717"/>
                  </a:cubicBezTo>
                  <a:lnTo>
                    <a:pt x="111706" y="-331"/>
                  </a:lnTo>
                  <a:lnTo>
                    <a:pt x="116945" y="2717"/>
                  </a:lnTo>
                  <a:lnTo>
                    <a:pt x="116945" y="2717"/>
                  </a:lnTo>
                  <a:lnTo>
                    <a:pt x="121136" y="-331"/>
                  </a:lnTo>
                  <a:cubicBezTo>
                    <a:pt x="121136" y="1478"/>
                    <a:pt x="121136" y="3288"/>
                    <a:pt x="121136" y="5003"/>
                  </a:cubicBezTo>
                  <a:cubicBezTo>
                    <a:pt x="122469" y="6051"/>
                    <a:pt x="123898" y="6812"/>
                    <a:pt x="125898" y="77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"/>
            <p:cNvSpPr/>
            <p:nvPr/>
          </p:nvSpPr>
          <p:spPr>
            <a:xfrm>
              <a:off x="9521189" y="4541233"/>
              <a:ext cx="9525" cy="113633"/>
            </a:xfrm>
            <a:custGeom>
              <a:rect b="b" l="l" r="r" t="t"/>
              <a:pathLst>
                <a:path extrusionOk="0" h="113633" w="9525">
                  <a:moveTo>
                    <a:pt x="-22" y="113302"/>
                  </a:moveTo>
                  <a:cubicBezTo>
                    <a:pt x="3692" y="75202"/>
                    <a:pt x="6931" y="37578"/>
                    <a:pt x="9503" y="-331"/>
                  </a:cubicBezTo>
                  <a:cubicBezTo>
                    <a:pt x="7502" y="36435"/>
                    <a:pt x="4550" y="73106"/>
                    <a:pt x="1121" y="109682"/>
                  </a:cubicBezTo>
                  <a:cubicBezTo>
                    <a:pt x="959" y="110949"/>
                    <a:pt x="568" y="112178"/>
                    <a:pt x="-22" y="113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24" name="Google Shape;424;p2"/>
          <p:cNvGrpSpPr/>
          <p:nvPr/>
        </p:nvGrpSpPr>
        <p:grpSpPr>
          <a:xfrm flipH="1">
            <a:off x="11627390" y="114025"/>
            <a:ext cx="955646" cy="1141924"/>
            <a:chOff x="8753894" y="4676865"/>
            <a:chExt cx="782034" cy="934471"/>
          </a:xfrm>
        </p:grpSpPr>
        <p:sp>
          <p:nvSpPr>
            <p:cNvPr id="425" name="Google Shape;425;p2"/>
            <p:cNvSpPr/>
            <p:nvPr/>
          </p:nvSpPr>
          <p:spPr>
            <a:xfrm>
              <a:off x="8763385" y="4757832"/>
              <a:ext cx="762873" cy="842195"/>
            </a:xfrm>
            <a:custGeom>
              <a:rect b="b" l="l" r="r" t="t"/>
              <a:pathLst>
                <a:path extrusionOk="0" h="842195" w="762873">
                  <a:moveTo>
                    <a:pt x="733964" y="645693"/>
                  </a:moveTo>
                  <a:cubicBezTo>
                    <a:pt x="721487" y="655523"/>
                    <a:pt x="708047" y="664067"/>
                    <a:pt x="693864" y="671220"/>
                  </a:cubicBezTo>
                  <a:cubicBezTo>
                    <a:pt x="630247" y="703500"/>
                    <a:pt x="563132" y="728360"/>
                    <a:pt x="493839" y="745325"/>
                  </a:cubicBezTo>
                  <a:cubicBezTo>
                    <a:pt x="431926" y="761517"/>
                    <a:pt x="370014" y="777519"/>
                    <a:pt x="307721" y="792283"/>
                  </a:cubicBezTo>
                  <a:cubicBezTo>
                    <a:pt x="245427" y="807046"/>
                    <a:pt x="182657" y="823144"/>
                    <a:pt x="119411" y="830383"/>
                  </a:cubicBezTo>
                  <a:cubicBezTo>
                    <a:pt x="89598" y="833907"/>
                    <a:pt x="48736" y="836574"/>
                    <a:pt x="25209" y="813619"/>
                  </a:cubicBezTo>
                  <a:cubicBezTo>
                    <a:pt x="5207" y="794093"/>
                    <a:pt x="7112" y="762279"/>
                    <a:pt x="12065" y="737419"/>
                  </a:cubicBezTo>
                  <a:cubicBezTo>
                    <a:pt x="19970" y="697033"/>
                    <a:pt x="37973" y="659885"/>
                    <a:pt x="54641" y="622547"/>
                  </a:cubicBezTo>
                  <a:cubicBezTo>
                    <a:pt x="73691" y="580447"/>
                    <a:pt x="91598" y="537870"/>
                    <a:pt x="109410" y="495388"/>
                  </a:cubicBezTo>
                  <a:cubicBezTo>
                    <a:pt x="125476" y="457288"/>
                    <a:pt x="141350" y="418874"/>
                    <a:pt x="157035" y="380136"/>
                  </a:cubicBezTo>
                  <a:cubicBezTo>
                    <a:pt x="161893" y="368230"/>
                    <a:pt x="166560" y="356323"/>
                    <a:pt x="171513" y="344322"/>
                  </a:cubicBezTo>
                  <a:cubicBezTo>
                    <a:pt x="173776" y="339740"/>
                    <a:pt x="175687" y="334997"/>
                    <a:pt x="177228" y="330130"/>
                  </a:cubicBezTo>
                  <a:cubicBezTo>
                    <a:pt x="178292" y="317747"/>
                    <a:pt x="176999" y="305269"/>
                    <a:pt x="173418" y="293363"/>
                  </a:cubicBezTo>
                  <a:cubicBezTo>
                    <a:pt x="169799" y="274789"/>
                    <a:pt x="165322" y="256406"/>
                    <a:pt x="160559" y="238118"/>
                  </a:cubicBezTo>
                  <a:cubicBezTo>
                    <a:pt x="148177" y="190017"/>
                    <a:pt x="134080" y="142392"/>
                    <a:pt x="119792" y="95243"/>
                  </a:cubicBezTo>
                  <a:lnTo>
                    <a:pt x="109791" y="62096"/>
                  </a:lnTo>
                  <a:cubicBezTo>
                    <a:pt x="140176" y="55905"/>
                    <a:pt x="169608" y="45427"/>
                    <a:pt x="199421" y="37331"/>
                  </a:cubicBezTo>
                  <a:cubicBezTo>
                    <a:pt x="218471" y="32092"/>
                    <a:pt x="239426" y="30092"/>
                    <a:pt x="258191" y="23139"/>
                  </a:cubicBezTo>
                  <a:cubicBezTo>
                    <a:pt x="278891" y="106159"/>
                    <a:pt x="304333" y="187921"/>
                    <a:pt x="334391" y="268027"/>
                  </a:cubicBezTo>
                  <a:cubicBezTo>
                    <a:pt x="340391" y="283838"/>
                    <a:pt x="358965" y="291935"/>
                    <a:pt x="372491" y="301174"/>
                  </a:cubicBezTo>
                  <a:cubicBezTo>
                    <a:pt x="404240" y="323205"/>
                    <a:pt x="436213" y="344989"/>
                    <a:pt x="468407" y="366515"/>
                  </a:cubicBezTo>
                  <a:cubicBezTo>
                    <a:pt x="501173" y="388518"/>
                    <a:pt x="534130" y="410425"/>
                    <a:pt x="567753" y="431190"/>
                  </a:cubicBezTo>
                  <a:cubicBezTo>
                    <a:pt x="615950" y="461003"/>
                    <a:pt x="665289" y="491769"/>
                    <a:pt x="705675" y="531869"/>
                  </a:cubicBezTo>
                  <a:cubicBezTo>
                    <a:pt x="720001" y="545480"/>
                    <a:pt x="732145" y="561225"/>
                    <a:pt x="741680" y="578542"/>
                  </a:cubicBezTo>
                  <a:cubicBezTo>
                    <a:pt x="749519" y="591477"/>
                    <a:pt x="753481" y="606383"/>
                    <a:pt x="753110" y="621500"/>
                  </a:cubicBezTo>
                  <a:cubicBezTo>
                    <a:pt x="749652" y="631501"/>
                    <a:pt x="742899" y="640025"/>
                    <a:pt x="733964" y="645693"/>
                  </a:cubicBezTo>
                  <a:close/>
                  <a:moveTo>
                    <a:pt x="262477" y="-197"/>
                  </a:moveTo>
                  <a:cubicBezTo>
                    <a:pt x="263239" y="3041"/>
                    <a:pt x="264096" y="6184"/>
                    <a:pt x="264858" y="9328"/>
                  </a:cubicBezTo>
                  <a:cubicBezTo>
                    <a:pt x="265620" y="12471"/>
                    <a:pt x="266477" y="15614"/>
                    <a:pt x="267239" y="18853"/>
                  </a:cubicBezTo>
                  <a:cubicBezTo>
                    <a:pt x="289037" y="104092"/>
                    <a:pt x="315201" y="188141"/>
                    <a:pt x="345630" y="270694"/>
                  </a:cubicBezTo>
                  <a:cubicBezTo>
                    <a:pt x="345630" y="270694"/>
                    <a:pt x="499935" y="378040"/>
                    <a:pt x="572325" y="422427"/>
                  </a:cubicBezTo>
                  <a:cubicBezTo>
                    <a:pt x="688625" y="493769"/>
                    <a:pt x="759491" y="552443"/>
                    <a:pt x="762825" y="618070"/>
                  </a:cubicBezTo>
                  <a:cubicBezTo>
                    <a:pt x="765206" y="672363"/>
                    <a:pt x="560800" y="737800"/>
                    <a:pt x="501364" y="753326"/>
                  </a:cubicBezTo>
                  <a:cubicBezTo>
                    <a:pt x="382587" y="784377"/>
                    <a:pt x="266763" y="814381"/>
                    <a:pt x="143986" y="836479"/>
                  </a:cubicBezTo>
                  <a:cubicBezTo>
                    <a:pt x="-15367" y="865054"/>
                    <a:pt x="-27464" y="779995"/>
                    <a:pt x="35210" y="643597"/>
                  </a:cubicBezTo>
                  <a:cubicBezTo>
                    <a:pt x="87693" y="529297"/>
                    <a:pt x="168560" y="327367"/>
                    <a:pt x="168560" y="327367"/>
                  </a:cubicBezTo>
                  <a:cubicBezTo>
                    <a:pt x="169703" y="293363"/>
                    <a:pt x="131032" y="163156"/>
                    <a:pt x="100933" y="63430"/>
                  </a:cubicBezTo>
                  <a:lnTo>
                    <a:pt x="98075" y="53905"/>
                  </a:lnTo>
                  <a:cubicBezTo>
                    <a:pt x="97218" y="50857"/>
                    <a:pt x="96266" y="47904"/>
                    <a:pt x="95408" y="45046"/>
                  </a:cubicBezTo>
                  <a:cubicBezTo>
                    <a:pt x="98617" y="44637"/>
                    <a:pt x="101799" y="44037"/>
                    <a:pt x="104933" y="43237"/>
                  </a:cubicBezTo>
                  <a:cubicBezTo>
                    <a:pt x="109220" y="42284"/>
                    <a:pt x="113410" y="41141"/>
                    <a:pt x="117125" y="40189"/>
                  </a:cubicBezTo>
                  <a:cubicBezTo>
                    <a:pt x="145700" y="33140"/>
                    <a:pt x="172561" y="23425"/>
                    <a:pt x="200660" y="16662"/>
                  </a:cubicBezTo>
                  <a:cubicBezTo>
                    <a:pt x="218807" y="13709"/>
                    <a:pt x="236701" y="9375"/>
                    <a:pt x="254190" y="37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"/>
            <p:cNvSpPr/>
            <p:nvPr/>
          </p:nvSpPr>
          <p:spPr>
            <a:xfrm>
              <a:off x="8753894" y="4750974"/>
              <a:ext cx="782034" cy="860362"/>
            </a:xfrm>
            <a:custGeom>
              <a:rect b="b" l="l" r="r" t="t"/>
              <a:pathLst>
                <a:path extrusionOk="0" h="860362" w="782034">
                  <a:moveTo>
                    <a:pt x="263300" y="10852"/>
                  </a:moveTo>
                  <a:cubicBezTo>
                    <a:pt x="263967" y="13900"/>
                    <a:pt x="264729" y="16948"/>
                    <a:pt x="265491" y="20377"/>
                  </a:cubicBezTo>
                  <a:cubicBezTo>
                    <a:pt x="266253" y="23806"/>
                    <a:pt x="267015" y="26663"/>
                    <a:pt x="267872" y="29902"/>
                  </a:cubicBezTo>
                  <a:cubicBezTo>
                    <a:pt x="288573" y="112922"/>
                    <a:pt x="314015" y="194684"/>
                    <a:pt x="344072" y="274789"/>
                  </a:cubicBezTo>
                  <a:cubicBezTo>
                    <a:pt x="350073" y="290601"/>
                    <a:pt x="368646" y="298697"/>
                    <a:pt x="382172" y="307936"/>
                  </a:cubicBezTo>
                  <a:cubicBezTo>
                    <a:pt x="413922" y="329968"/>
                    <a:pt x="445894" y="351751"/>
                    <a:pt x="478089" y="373278"/>
                  </a:cubicBezTo>
                  <a:cubicBezTo>
                    <a:pt x="510855" y="395281"/>
                    <a:pt x="543811" y="417188"/>
                    <a:pt x="577434" y="437953"/>
                  </a:cubicBezTo>
                  <a:cubicBezTo>
                    <a:pt x="625631" y="467766"/>
                    <a:pt x="674970" y="498532"/>
                    <a:pt x="715356" y="538632"/>
                  </a:cubicBezTo>
                  <a:cubicBezTo>
                    <a:pt x="729682" y="552243"/>
                    <a:pt x="741826" y="567988"/>
                    <a:pt x="751361" y="585304"/>
                  </a:cubicBezTo>
                  <a:cubicBezTo>
                    <a:pt x="759200" y="598239"/>
                    <a:pt x="763162" y="613146"/>
                    <a:pt x="762791" y="628262"/>
                  </a:cubicBezTo>
                  <a:cubicBezTo>
                    <a:pt x="759467" y="638454"/>
                    <a:pt x="752742" y="647198"/>
                    <a:pt x="743741" y="653027"/>
                  </a:cubicBezTo>
                  <a:cubicBezTo>
                    <a:pt x="731263" y="662857"/>
                    <a:pt x="717823" y="671401"/>
                    <a:pt x="703641" y="678554"/>
                  </a:cubicBezTo>
                  <a:cubicBezTo>
                    <a:pt x="640023" y="710835"/>
                    <a:pt x="572908" y="735695"/>
                    <a:pt x="503616" y="752659"/>
                  </a:cubicBezTo>
                  <a:cubicBezTo>
                    <a:pt x="441703" y="768851"/>
                    <a:pt x="379791" y="784853"/>
                    <a:pt x="317497" y="799617"/>
                  </a:cubicBezTo>
                  <a:cubicBezTo>
                    <a:pt x="255204" y="814381"/>
                    <a:pt x="192434" y="830478"/>
                    <a:pt x="129188" y="837717"/>
                  </a:cubicBezTo>
                  <a:cubicBezTo>
                    <a:pt x="99375" y="841241"/>
                    <a:pt x="58512" y="843908"/>
                    <a:pt x="34986" y="820953"/>
                  </a:cubicBezTo>
                  <a:cubicBezTo>
                    <a:pt x="14983" y="801427"/>
                    <a:pt x="16888" y="769613"/>
                    <a:pt x="21841" y="744753"/>
                  </a:cubicBezTo>
                  <a:cubicBezTo>
                    <a:pt x="29747" y="704367"/>
                    <a:pt x="47749" y="667219"/>
                    <a:pt x="64418" y="629881"/>
                  </a:cubicBezTo>
                  <a:cubicBezTo>
                    <a:pt x="83468" y="587781"/>
                    <a:pt x="101375" y="545204"/>
                    <a:pt x="119187" y="502723"/>
                  </a:cubicBezTo>
                  <a:cubicBezTo>
                    <a:pt x="135253" y="464623"/>
                    <a:pt x="151127" y="426208"/>
                    <a:pt x="166812" y="387470"/>
                  </a:cubicBezTo>
                  <a:cubicBezTo>
                    <a:pt x="171669" y="375564"/>
                    <a:pt x="176337" y="363658"/>
                    <a:pt x="181290" y="351656"/>
                  </a:cubicBezTo>
                  <a:cubicBezTo>
                    <a:pt x="183553" y="347075"/>
                    <a:pt x="185464" y="342331"/>
                    <a:pt x="187005" y="337464"/>
                  </a:cubicBezTo>
                  <a:cubicBezTo>
                    <a:pt x="188069" y="325081"/>
                    <a:pt x="186776" y="312604"/>
                    <a:pt x="183195" y="300697"/>
                  </a:cubicBezTo>
                  <a:cubicBezTo>
                    <a:pt x="179575" y="282124"/>
                    <a:pt x="175098" y="263740"/>
                    <a:pt x="170336" y="245452"/>
                  </a:cubicBezTo>
                  <a:cubicBezTo>
                    <a:pt x="157953" y="197351"/>
                    <a:pt x="143856" y="149726"/>
                    <a:pt x="129569" y="102577"/>
                  </a:cubicBezTo>
                  <a:lnTo>
                    <a:pt x="119568" y="69430"/>
                  </a:lnTo>
                  <a:cubicBezTo>
                    <a:pt x="118710" y="66382"/>
                    <a:pt x="117758" y="63334"/>
                    <a:pt x="116805" y="60382"/>
                  </a:cubicBezTo>
                  <a:cubicBezTo>
                    <a:pt x="115853" y="57429"/>
                    <a:pt x="115091" y="54381"/>
                    <a:pt x="114138" y="51428"/>
                  </a:cubicBezTo>
                  <a:cubicBezTo>
                    <a:pt x="111004" y="52228"/>
                    <a:pt x="107822" y="52828"/>
                    <a:pt x="104613" y="53238"/>
                  </a:cubicBezTo>
                  <a:cubicBezTo>
                    <a:pt x="101473" y="53819"/>
                    <a:pt x="98278" y="54038"/>
                    <a:pt x="95088" y="53905"/>
                  </a:cubicBezTo>
                  <a:lnTo>
                    <a:pt x="97946" y="63430"/>
                  </a:lnTo>
                  <a:lnTo>
                    <a:pt x="100803" y="72955"/>
                  </a:lnTo>
                  <a:cubicBezTo>
                    <a:pt x="123282" y="146011"/>
                    <a:pt x="146142" y="219164"/>
                    <a:pt x="162240" y="293744"/>
                  </a:cubicBezTo>
                  <a:cubicBezTo>
                    <a:pt x="164889" y="305984"/>
                    <a:pt x="166923" y="318347"/>
                    <a:pt x="168336" y="330796"/>
                  </a:cubicBezTo>
                  <a:cubicBezTo>
                    <a:pt x="168336" y="331368"/>
                    <a:pt x="168336" y="333178"/>
                    <a:pt x="168336" y="333940"/>
                  </a:cubicBezTo>
                  <a:lnTo>
                    <a:pt x="168336" y="333940"/>
                  </a:lnTo>
                  <a:lnTo>
                    <a:pt x="168336" y="334511"/>
                  </a:lnTo>
                  <a:cubicBezTo>
                    <a:pt x="167574" y="336988"/>
                    <a:pt x="166431" y="339369"/>
                    <a:pt x="165478" y="341655"/>
                  </a:cubicBezTo>
                  <a:cubicBezTo>
                    <a:pt x="155636" y="366039"/>
                    <a:pt x="145730" y="390394"/>
                    <a:pt x="135760" y="414712"/>
                  </a:cubicBezTo>
                  <a:cubicBezTo>
                    <a:pt x="104137" y="491769"/>
                    <a:pt x="72228" y="568826"/>
                    <a:pt x="37557" y="644550"/>
                  </a:cubicBezTo>
                  <a:cubicBezTo>
                    <a:pt x="20902" y="677849"/>
                    <a:pt x="8976" y="713302"/>
                    <a:pt x="2124" y="749896"/>
                  </a:cubicBezTo>
                  <a:cubicBezTo>
                    <a:pt x="-1781" y="775328"/>
                    <a:pt x="-1686" y="803998"/>
                    <a:pt x="13745" y="826096"/>
                  </a:cubicBezTo>
                  <a:cubicBezTo>
                    <a:pt x="29175" y="848194"/>
                    <a:pt x="55369" y="856767"/>
                    <a:pt x="81182" y="859243"/>
                  </a:cubicBezTo>
                  <a:cubicBezTo>
                    <a:pt x="128807" y="863816"/>
                    <a:pt x="178146" y="850385"/>
                    <a:pt x="224057" y="840860"/>
                  </a:cubicBezTo>
                  <a:cubicBezTo>
                    <a:pt x="283017" y="826763"/>
                    <a:pt x="341595" y="813238"/>
                    <a:pt x="399984" y="798188"/>
                  </a:cubicBezTo>
                  <a:cubicBezTo>
                    <a:pt x="445227" y="786758"/>
                    <a:pt x="490757" y="775804"/>
                    <a:pt x="535620" y="762660"/>
                  </a:cubicBezTo>
                  <a:cubicBezTo>
                    <a:pt x="600485" y="743610"/>
                    <a:pt x="667350" y="721131"/>
                    <a:pt x="726120" y="686460"/>
                  </a:cubicBezTo>
                  <a:cubicBezTo>
                    <a:pt x="746122" y="674839"/>
                    <a:pt x="772697" y="658837"/>
                    <a:pt x="779936" y="635120"/>
                  </a:cubicBezTo>
                  <a:cubicBezTo>
                    <a:pt x="788127" y="608736"/>
                    <a:pt x="770411" y="575113"/>
                    <a:pt x="754980" y="554539"/>
                  </a:cubicBezTo>
                  <a:cubicBezTo>
                    <a:pt x="728882" y="518820"/>
                    <a:pt x="692782" y="491102"/>
                    <a:pt x="656873" y="465956"/>
                  </a:cubicBezTo>
                  <a:cubicBezTo>
                    <a:pt x="620964" y="440810"/>
                    <a:pt x="581816" y="417760"/>
                    <a:pt x="544383" y="393376"/>
                  </a:cubicBezTo>
                  <a:cubicBezTo>
                    <a:pt x="486090" y="355276"/>
                    <a:pt x="428654" y="316033"/>
                    <a:pt x="371409" y="276504"/>
                  </a:cubicBezTo>
                  <a:cubicBezTo>
                    <a:pt x="368551" y="274504"/>
                    <a:pt x="365789" y="272503"/>
                    <a:pt x="362931" y="270694"/>
                  </a:cubicBezTo>
                  <a:cubicBezTo>
                    <a:pt x="331847" y="188931"/>
                    <a:pt x="305920" y="105292"/>
                    <a:pt x="285303" y="20281"/>
                  </a:cubicBezTo>
                  <a:cubicBezTo>
                    <a:pt x="284541" y="16948"/>
                    <a:pt x="283683" y="13614"/>
                    <a:pt x="282921" y="10756"/>
                  </a:cubicBezTo>
                  <a:cubicBezTo>
                    <a:pt x="282159" y="7899"/>
                    <a:pt x="281016" y="3422"/>
                    <a:pt x="280254" y="-197"/>
                  </a:cubicBezTo>
                  <a:cubicBezTo>
                    <a:pt x="278386" y="2089"/>
                    <a:pt x="276128" y="4022"/>
                    <a:pt x="273587" y="5518"/>
                  </a:cubicBezTo>
                  <a:lnTo>
                    <a:pt x="272063" y="637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"/>
            <p:cNvSpPr/>
            <p:nvPr/>
          </p:nvSpPr>
          <p:spPr>
            <a:xfrm>
              <a:off x="8812795" y="4686280"/>
              <a:ext cx="235428" cy="127172"/>
            </a:xfrm>
            <a:custGeom>
              <a:rect b="b" l="l" r="r" t="t"/>
              <a:pathLst>
                <a:path extrusionOk="0" h="127172" w="235428">
                  <a:moveTo>
                    <a:pt x="232593" y="38779"/>
                  </a:moveTo>
                  <a:cubicBezTo>
                    <a:pt x="213543" y="-15323"/>
                    <a:pt x="211448" y="-1416"/>
                    <a:pt x="132771" y="11823"/>
                  </a:cubicBezTo>
                  <a:lnTo>
                    <a:pt x="123818" y="13252"/>
                  </a:lnTo>
                  <a:lnTo>
                    <a:pt x="115340" y="16014"/>
                  </a:lnTo>
                  <a:cubicBezTo>
                    <a:pt x="-2674" y="54114"/>
                    <a:pt x="-10771" y="46113"/>
                    <a:pt x="7327" y="97263"/>
                  </a:cubicBezTo>
                  <a:cubicBezTo>
                    <a:pt x="14661" y="118313"/>
                    <a:pt x="18090" y="128028"/>
                    <a:pt x="38855" y="126885"/>
                  </a:cubicBezTo>
                  <a:cubicBezTo>
                    <a:pt x="42049" y="126695"/>
                    <a:pt x="45231" y="126314"/>
                    <a:pt x="48380" y="125742"/>
                  </a:cubicBezTo>
                  <a:cubicBezTo>
                    <a:pt x="51237" y="125362"/>
                    <a:pt x="54412" y="124790"/>
                    <a:pt x="57905" y="124028"/>
                  </a:cubicBezTo>
                  <a:cubicBezTo>
                    <a:pt x="76955" y="120027"/>
                    <a:pt x="103815" y="112026"/>
                    <a:pt x="144487" y="100025"/>
                  </a:cubicBezTo>
                  <a:cubicBezTo>
                    <a:pt x="163537" y="94500"/>
                    <a:pt x="187826" y="91548"/>
                    <a:pt x="206685" y="84690"/>
                  </a:cubicBezTo>
                  <a:cubicBezTo>
                    <a:pt x="209699" y="83604"/>
                    <a:pt x="212655" y="82366"/>
                    <a:pt x="215543" y="80975"/>
                  </a:cubicBezTo>
                  <a:cubicBezTo>
                    <a:pt x="218508" y="79461"/>
                    <a:pt x="221342" y="77708"/>
                    <a:pt x="224021" y="75736"/>
                  </a:cubicBezTo>
                  <a:cubicBezTo>
                    <a:pt x="234212" y="67830"/>
                    <a:pt x="238784" y="56496"/>
                    <a:pt x="232593" y="38779"/>
                  </a:cubicBezTo>
                  <a:close/>
                  <a:moveTo>
                    <a:pt x="213067" y="71355"/>
                  </a:moveTo>
                  <a:lnTo>
                    <a:pt x="214591" y="70497"/>
                  </a:lnTo>
                  <a:cubicBezTo>
                    <a:pt x="217132" y="69002"/>
                    <a:pt x="219390" y="67068"/>
                    <a:pt x="221258" y="64782"/>
                  </a:cubicBezTo>
                  <a:cubicBezTo>
                    <a:pt x="230307" y="53257"/>
                    <a:pt x="222592" y="36207"/>
                    <a:pt x="216401" y="23063"/>
                  </a:cubicBezTo>
                  <a:cubicBezTo>
                    <a:pt x="210209" y="9918"/>
                    <a:pt x="206876" y="8299"/>
                    <a:pt x="194303" y="9728"/>
                  </a:cubicBezTo>
                  <a:cubicBezTo>
                    <a:pt x="171538" y="12395"/>
                    <a:pt x="149059" y="19253"/>
                    <a:pt x="126389" y="22396"/>
                  </a:cubicBezTo>
                  <a:cubicBezTo>
                    <a:pt x="96005" y="32493"/>
                    <a:pt x="64953" y="41446"/>
                    <a:pt x="34759" y="51638"/>
                  </a:cubicBezTo>
                  <a:cubicBezTo>
                    <a:pt x="27708" y="53714"/>
                    <a:pt x="20952" y="56696"/>
                    <a:pt x="14661" y="60496"/>
                  </a:cubicBezTo>
                  <a:cubicBezTo>
                    <a:pt x="13371" y="61477"/>
                    <a:pt x="12131" y="62525"/>
                    <a:pt x="10946" y="63639"/>
                  </a:cubicBezTo>
                  <a:cubicBezTo>
                    <a:pt x="10038" y="64592"/>
                    <a:pt x="9526" y="65849"/>
                    <a:pt x="9518" y="67164"/>
                  </a:cubicBezTo>
                  <a:cubicBezTo>
                    <a:pt x="10549" y="78270"/>
                    <a:pt x="13448" y="89119"/>
                    <a:pt x="18090" y="99263"/>
                  </a:cubicBezTo>
                  <a:cubicBezTo>
                    <a:pt x="19411" y="103616"/>
                    <a:pt x="21233" y="107807"/>
                    <a:pt x="23519" y="111741"/>
                  </a:cubicBezTo>
                  <a:cubicBezTo>
                    <a:pt x="24566" y="113922"/>
                    <a:pt x="26405" y="115627"/>
                    <a:pt x="28663" y="116503"/>
                  </a:cubicBezTo>
                  <a:cubicBezTo>
                    <a:pt x="31043" y="117208"/>
                    <a:pt x="33514" y="117561"/>
                    <a:pt x="35997" y="117551"/>
                  </a:cubicBezTo>
                  <a:cubicBezTo>
                    <a:pt x="39187" y="117684"/>
                    <a:pt x="42382" y="117465"/>
                    <a:pt x="45522" y="116884"/>
                  </a:cubicBezTo>
                  <a:cubicBezTo>
                    <a:pt x="48731" y="116475"/>
                    <a:pt x="51912" y="115875"/>
                    <a:pt x="55047" y="115074"/>
                  </a:cubicBezTo>
                  <a:cubicBezTo>
                    <a:pt x="59333" y="114122"/>
                    <a:pt x="63524" y="112979"/>
                    <a:pt x="67239" y="112026"/>
                  </a:cubicBezTo>
                  <a:cubicBezTo>
                    <a:pt x="95814" y="104978"/>
                    <a:pt x="122675" y="95262"/>
                    <a:pt x="150773" y="88500"/>
                  </a:cubicBezTo>
                  <a:cubicBezTo>
                    <a:pt x="168920" y="85547"/>
                    <a:pt x="186815" y="81213"/>
                    <a:pt x="204304" y="755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"/>
            <p:cNvSpPr/>
            <p:nvPr/>
          </p:nvSpPr>
          <p:spPr>
            <a:xfrm>
              <a:off x="8803594" y="4676865"/>
              <a:ext cx="253253" cy="145906"/>
            </a:xfrm>
            <a:custGeom>
              <a:rect b="b" l="l" r="r" t="t"/>
              <a:pathLst>
                <a:path extrusionOk="0" h="145906" w="253253">
                  <a:moveTo>
                    <a:pt x="247795" y="36764"/>
                  </a:moveTo>
                  <a:cubicBezTo>
                    <a:pt x="241413" y="19714"/>
                    <a:pt x="233507" y="1236"/>
                    <a:pt x="212933" y="-193"/>
                  </a:cubicBezTo>
                  <a:cubicBezTo>
                    <a:pt x="203101" y="-279"/>
                    <a:pt x="193301" y="940"/>
                    <a:pt x="183787" y="3426"/>
                  </a:cubicBezTo>
                  <a:cubicBezTo>
                    <a:pt x="167118" y="6760"/>
                    <a:pt x="150354" y="10284"/>
                    <a:pt x="133590" y="12951"/>
                  </a:cubicBezTo>
                  <a:lnTo>
                    <a:pt x="133590" y="12951"/>
                  </a:lnTo>
                  <a:lnTo>
                    <a:pt x="130828" y="13428"/>
                  </a:lnTo>
                  <a:lnTo>
                    <a:pt x="127875" y="14380"/>
                  </a:lnTo>
                  <a:lnTo>
                    <a:pt x="127875" y="14380"/>
                  </a:lnTo>
                  <a:cubicBezTo>
                    <a:pt x="97871" y="23905"/>
                    <a:pt x="67296" y="32573"/>
                    <a:pt x="37483" y="42955"/>
                  </a:cubicBezTo>
                  <a:cubicBezTo>
                    <a:pt x="24815" y="47432"/>
                    <a:pt x="8908" y="52480"/>
                    <a:pt x="2621" y="66006"/>
                  </a:cubicBezTo>
                  <a:cubicBezTo>
                    <a:pt x="-3665" y="79531"/>
                    <a:pt x="2621" y="94581"/>
                    <a:pt x="7193" y="107154"/>
                  </a:cubicBezTo>
                  <a:cubicBezTo>
                    <a:pt x="11765" y="119727"/>
                    <a:pt x="14718" y="131919"/>
                    <a:pt x="24719" y="139539"/>
                  </a:cubicBezTo>
                  <a:cubicBezTo>
                    <a:pt x="32599" y="144673"/>
                    <a:pt x="42099" y="146701"/>
                    <a:pt x="51389" y="145254"/>
                  </a:cubicBezTo>
                  <a:cubicBezTo>
                    <a:pt x="54587" y="145035"/>
                    <a:pt x="57767" y="144625"/>
                    <a:pt x="60914" y="144015"/>
                  </a:cubicBezTo>
                  <a:lnTo>
                    <a:pt x="66439" y="142968"/>
                  </a:lnTo>
                  <a:cubicBezTo>
                    <a:pt x="67677" y="142968"/>
                    <a:pt x="69011" y="142491"/>
                    <a:pt x="70249" y="142110"/>
                  </a:cubicBezTo>
                  <a:cubicBezTo>
                    <a:pt x="100634" y="135919"/>
                    <a:pt x="130066" y="125442"/>
                    <a:pt x="159879" y="117345"/>
                  </a:cubicBezTo>
                  <a:cubicBezTo>
                    <a:pt x="178929" y="112107"/>
                    <a:pt x="199884" y="110106"/>
                    <a:pt x="218648" y="103153"/>
                  </a:cubicBezTo>
                  <a:cubicBezTo>
                    <a:pt x="221680" y="102115"/>
                    <a:pt x="224640" y="100867"/>
                    <a:pt x="227507" y="99438"/>
                  </a:cubicBezTo>
                  <a:cubicBezTo>
                    <a:pt x="229395" y="98581"/>
                    <a:pt x="231240" y="97629"/>
                    <a:pt x="233031" y="96581"/>
                  </a:cubicBezTo>
                  <a:lnTo>
                    <a:pt x="235984" y="94771"/>
                  </a:lnTo>
                  <a:cubicBezTo>
                    <a:pt x="256558" y="81055"/>
                    <a:pt x="256272" y="59338"/>
                    <a:pt x="247795" y="36764"/>
                  </a:cubicBezTo>
                  <a:close/>
                  <a:moveTo>
                    <a:pt x="223792" y="79912"/>
                  </a:moveTo>
                  <a:lnTo>
                    <a:pt x="222268" y="80769"/>
                  </a:lnTo>
                  <a:cubicBezTo>
                    <a:pt x="219484" y="82370"/>
                    <a:pt x="216586" y="83770"/>
                    <a:pt x="213600" y="84960"/>
                  </a:cubicBezTo>
                  <a:cubicBezTo>
                    <a:pt x="196111" y="90628"/>
                    <a:pt x="178217" y="94962"/>
                    <a:pt x="160070" y="97914"/>
                  </a:cubicBezTo>
                  <a:cubicBezTo>
                    <a:pt x="131495" y="104677"/>
                    <a:pt x="104634" y="114393"/>
                    <a:pt x="76535" y="121441"/>
                  </a:cubicBezTo>
                  <a:cubicBezTo>
                    <a:pt x="72821" y="122394"/>
                    <a:pt x="68630" y="123537"/>
                    <a:pt x="64343" y="124489"/>
                  </a:cubicBezTo>
                  <a:cubicBezTo>
                    <a:pt x="61209" y="125289"/>
                    <a:pt x="58027" y="125889"/>
                    <a:pt x="54818" y="126299"/>
                  </a:cubicBezTo>
                  <a:cubicBezTo>
                    <a:pt x="51678" y="126880"/>
                    <a:pt x="48483" y="127099"/>
                    <a:pt x="45293" y="126966"/>
                  </a:cubicBezTo>
                  <a:cubicBezTo>
                    <a:pt x="42810" y="126975"/>
                    <a:pt x="40339" y="126623"/>
                    <a:pt x="37959" y="125918"/>
                  </a:cubicBezTo>
                  <a:cubicBezTo>
                    <a:pt x="35702" y="125042"/>
                    <a:pt x="33862" y="123337"/>
                    <a:pt x="32816" y="121155"/>
                  </a:cubicBezTo>
                  <a:cubicBezTo>
                    <a:pt x="30530" y="117222"/>
                    <a:pt x="28708" y="113031"/>
                    <a:pt x="27386" y="108678"/>
                  </a:cubicBezTo>
                  <a:cubicBezTo>
                    <a:pt x="22744" y="98534"/>
                    <a:pt x="19845" y="87685"/>
                    <a:pt x="18814" y="76578"/>
                  </a:cubicBezTo>
                  <a:cubicBezTo>
                    <a:pt x="18822" y="75264"/>
                    <a:pt x="19334" y="74007"/>
                    <a:pt x="20243" y="73054"/>
                  </a:cubicBezTo>
                  <a:cubicBezTo>
                    <a:pt x="21428" y="71949"/>
                    <a:pt x="22667" y="70892"/>
                    <a:pt x="23957" y="69911"/>
                  </a:cubicBezTo>
                  <a:cubicBezTo>
                    <a:pt x="30249" y="66110"/>
                    <a:pt x="37004" y="63129"/>
                    <a:pt x="44055" y="61053"/>
                  </a:cubicBezTo>
                  <a:cubicBezTo>
                    <a:pt x="74249" y="50480"/>
                    <a:pt x="105301" y="42003"/>
                    <a:pt x="135686" y="31811"/>
                  </a:cubicBezTo>
                  <a:cubicBezTo>
                    <a:pt x="158355" y="28287"/>
                    <a:pt x="180834" y="22286"/>
                    <a:pt x="203599" y="19143"/>
                  </a:cubicBezTo>
                  <a:cubicBezTo>
                    <a:pt x="216267" y="17714"/>
                    <a:pt x="220172" y="20476"/>
                    <a:pt x="225697" y="32478"/>
                  </a:cubicBezTo>
                  <a:cubicBezTo>
                    <a:pt x="231221" y="44479"/>
                    <a:pt x="239794" y="62672"/>
                    <a:pt x="230269" y="74197"/>
                  </a:cubicBezTo>
                  <a:cubicBezTo>
                    <a:pt x="228457" y="76464"/>
                    <a:pt x="226266" y="78398"/>
                    <a:pt x="223792" y="79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"/>
            <p:cNvSpPr/>
            <p:nvPr/>
          </p:nvSpPr>
          <p:spPr>
            <a:xfrm>
              <a:off x="8828494" y="5167883"/>
              <a:ext cx="617940" cy="379309"/>
            </a:xfrm>
            <a:custGeom>
              <a:rect b="b" l="l" r="r" t="t"/>
              <a:pathLst>
                <a:path extrusionOk="0" h="379309" w="617940">
                  <a:moveTo>
                    <a:pt x="463687" y="39236"/>
                  </a:moveTo>
                  <a:cubicBezTo>
                    <a:pt x="447209" y="29140"/>
                    <a:pt x="425587" y="14947"/>
                    <a:pt x="402632" y="-197"/>
                  </a:cubicBezTo>
                  <a:cubicBezTo>
                    <a:pt x="373624" y="21453"/>
                    <a:pt x="341511" y="38598"/>
                    <a:pt x="307382" y="50666"/>
                  </a:cubicBezTo>
                  <a:cubicBezTo>
                    <a:pt x="284580" y="58620"/>
                    <a:pt x="260660" y="62896"/>
                    <a:pt x="236516" y="63334"/>
                  </a:cubicBezTo>
                  <a:cubicBezTo>
                    <a:pt x="212461" y="62782"/>
                    <a:pt x="188604" y="58839"/>
                    <a:pt x="165650" y="51619"/>
                  </a:cubicBezTo>
                  <a:cubicBezTo>
                    <a:pt x="146181" y="45532"/>
                    <a:pt x="126405" y="40474"/>
                    <a:pt x="106405" y="36474"/>
                  </a:cubicBezTo>
                  <a:cubicBezTo>
                    <a:pt x="83735" y="91814"/>
                    <a:pt x="52493" y="166395"/>
                    <a:pt x="28490" y="218401"/>
                  </a:cubicBezTo>
                  <a:cubicBezTo>
                    <a:pt x="-22278" y="328891"/>
                    <a:pt x="-12372" y="397852"/>
                    <a:pt x="116596" y="374611"/>
                  </a:cubicBezTo>
                  <a:cubicBezTo>
                    <a:pt x="216133" y="356705"/>
                    <a:pt x="309859" y="332416"/>
                    <a:pt x="406156" y="307270"/>
                  </a:cubicBezTo>
                  <a:cubicBezTo>
                    <a:pt x="453781" y="294697"/>
                    <a:pt x="619802" y="241642"/>
                    <a:pt x="617897" y="197637"/>
                  </a:cubicBezTo>
                  <a:cubicBezTo>
                    <a:pt x="614944" y="144488"/>
                    <a:pt x="557794" y="97053"/>
                    <a:pt x="463687" y="3923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"/>
            <p:cNvSpPr/>
            <p:nvPr/>
          </p:nvSpPr>
          <p:spPr>
            <a:xfrm>
              <a:off x="9140122" y="5247602"/>
              <a:ext cx="93806" cy="93380"/>
            </a:xfrm>
            <a:custGeom>
              <a:rect b="b" l="l" r="r" t="t"/>
              <a:pathLst>
                <a:path extrusionOk="0" h="93380" w="93806">
                  <a:moveTo>
                    <a:pt x="39283" y="856"/>
                  </a:moveTo>
                  <a:cubicBezTo>
                    <a:pt x="-19486" y="5047"/>
                    <a:pt x="-11009" y="105059"/>
                    <a:pt x="55666" y="92010"/>
                  </a:cubicBezTo>
                  <a:cubicBezTo>
                    <a:pt x="113674" y="80675"/>
                    <a:pt x="103291" y="-10479"/>
                    <a:pt x="39283" y="76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"/>
            <p:cNvSpPr/>
            <p:nvPr/>
          </p:nvSpPr>
          <p:spPr>
            <a:xfrm>
              <a:off x="9271646" y="5312268"/>
              <a:ext cx="76953" cy="76629"/>
            </a:xfrm>
            <a:custGeom>
              <a:rect b="b" l="l" r="r" t="t"/>
              <a:pathLst>
                <a:path extrusionOk="0" h="76629" w="76953">
                  <a:moveTo>
                    <a:pt x="32250" y="579"/>
                  </a:moveTo>
                  <a:cubicBezTo>
                    <a:pt x="-16042" y="4103"/>
                    <a:pt x="-8993" y="86304"/>
                    <a:pt x="45680" y="75445"/>
                  </a:cubicBezTo>
                  <a:cubicBezTo>
                    <a:pt x="93305" y="65920"/>
                    <a:pt x="84638" y="-8565"/>
                    <a:pt x="32250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"/>
            <p:cNvSpPr/>
            <p:nvPr/>
          </p:nvSpPr>
          <p:spPr>
            <a:xfrm>
              <a:off x="9067692" y="5371514"/>
              <a:ext cx="76913" cy="76629"/>
            </a:xfrm>
            <a:custGeom>
              <a:rect b="b" l="l" r="r" t="t"/>
              <a:pathLst>
                <a:path extrusionOk="0" h="76629" w="76913">
                  <a:moveTo>
                    <a:pt x="32179" y="579"/>
                  </a:moveTo>
                  <a:cubicBezTo>
                    <a:pt x="-16017" y="4103"/>
                    <a:pt x="-8969" y="86304"/>
                    <a:pt x="45610" y="75445"/>
                  </a:cubicBezTo>
                  <a:cubicBezTo>
                    <a:pt x="93235" y="65920"/>
                    <a:pt x="84662" y="-8565"/>
                    <a:pt x="32179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"/>
            <p:cNvSpPr/>
            <p:nvPr/>
          </p:nvSpPr>
          <p:spPr>
            <a:xfrm>
              <a:off x="8967388" y="5272496"/>
              <a:ext cx="63049" cy="62767"/>
            </a:xfrm>
            <a:custGeom>
              <a:rect b="b" l="l" r="r" t="t"/>
              <a:pathLst>
                <a:path extrusionOk="0" h="62767" w="63049">
                  <a:moveTo>
                    <a:pt x="26374" y="442"/>
                  </a:moveTo>
                  <a:cubicBezTo>
                    <a:pt x="-13154" y="3299"/>
                    <a:pt x="-7344" y="70546"/>
                    <a:pt x="37423" y="61783"/>
                  </a:cubicBezTo>
                  <a:cubicBezTo>
                    <a:pt x="76381" y="54163"/>
                    <a:pt x="69427" y="-7083"/>
                    <a:pt x="26374" y="44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"/>
            <p:cNvSpPr/>
            <p:nvPr/>
          </p:nvSpPr>
          <p:spPr>
            <a:xfrm>
              <a:off x="8908524" y="5419356"/>
              <a:ext cx="63049" cy="62765"/>
            </a:xfrm>
            <a:custGeom>
              <a:rect b="b" l="l" r="r" t="t"/>
              <a:pathLst>
                <a:path extrusionOk="0" h="62765" w="63049">
                  <a:moveTo>
                    <a:pt x="26374" y="457"/>
                  </a:moveTo>
                  <a:cubicBezTo>
                    <a:pt x="-13154" y="3219"/>
                    <a:pt x="-7344" y="70465"/>
                    <a:pt x="37423" y="61797"/>
                  </a:cubicBezTo>
                  <a:cubicBezTo>
                    <a:pt x="76381" y="54177"/>
                    <a:pt x="69427" y="-7164"/>
                    <a:pt x="26374" y="45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35" name="Google Shape;435;p2"/>
          <p:cNvGrpSpPr/>
          <p:nvPr/>
        </p:nvGrpSpPr>
        <p:grpSpPr>
          <a:xfrm>
            <a:off x="14050698" y="183602"/>
            <a:ext cx="1124433" cy="727414"/>
            <a:chOff x="8624939" y="4805914"/>
            <a:chExt cx="1037874" cy="671418"/>
          </a:xfrm>
        </p:grpSpPr>
        <p:sp>
          <p:nvSpPr>
            <p:cNvPr id="436" name="Google Shape;436;p2"/>
            <p:cNvSpPr/>
            <p:nvPr/>
          </p:nvSpPr>
          <p:spPr>
            <a:xfrm>
              <a:off x="8789334" y="4805914"/>
              <a:ext cx="692452" cy="671418"/>
            </a:xfrm>
            <a:custGeom>
              <a:rect b="b" l="l" r="r" t="t"/>
              <a:pathLst>
                <a:path extrusionOk="0" h="671418" w="692452">
                  <a:moveTo>
                    <a:pt x="290346" y="6331"/>
                  </a:moveTo>
                  <a:cubicBezTo>
                    <a:pt x="-144184" y="36621"/>
                    <a:pt x="-80653" y="755949"/>
                    <a:pt x="411504" y="663080"/>
                  </a:cubicBezTo>
                  <a:cubicBezTo>
                    <a:pt x="839272" y="581832"/>
                    <a:pt x="762405" y="-73965"/>
                    <a:pt x="290346" y="680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"/>
            <p:cNvSpPr/>
            <p:nvPr/>
          </p:nvSpPr>
          <p:spPr>
            <a:xfrm>
              <a:off x="8624939" y="4904719"/>
              <a:ext cx="1037874" cy="457423"/>
            </a:xfrm>
            <a:custGeom>
              <a:rect b="b" l="l" r="r" t="t"/>
              <a:pathLst>
                <a:path extrusionOk="0" h="457423" w="1037874">
                  <a:moveTo>
                    <a:pt x="975378" y="5539"/>
                  </a:moveTo>
                  <a:cubicBezTo>
                    <a:pt x="927182" y="-7415"/>
                    <a:pt x="872413" y="4205"/>
                    <a:pt x="825931" y="18779"/>
                  </a:cubicBezTo>
                  <a:cubicBezTo>
                    <a:pt x="816406" y="21731"/>
                    <a:pt x="806881" y="24970"/>
                    <a:pt x="798213" y="28304"/>
                  </a:cubicBezTo>
                  <a:cubicBezTo>
                    <a:pt x="786974" y="32780"/>
                    <a:pt x="791831" y="51164"/>
                    <a:pt x="803261" y="46687"/>
                  </a:cubicBezTo>
                  <a:cubicBezTo>
                    <a:pt x="844105" y="29592"/>
                    <a:pt x="887777" y="20288"/>
                    <a:pt x="932039" y="19255"/>
                  </a:cubicBezTo>
                  <a:cubicBezTo>
                    <a:pt x="968901" y="19255"/>
                    <a:pt x="1024432" y="35066"/>
                    <a:pt x="1018526" y="82977"/>
                  </a:cubicBezTo>
                  <a:cubicBezTo>
                    <a:pt x="1016145" y="102027"/>
                    <a:pt x="1001858" y="117934"/>
                    <a:pt x="988046" y="130602"/>
                  </a:cubicBezTo>
                  <a:cubicBezTo>
                    <a:pt x="970254" y="145736"/>
                    <a:pt x="950832" y="158835"/>
                    <a:pt x="930134" y="169655"/>
                  </a:cubicBezTo>
                  <a:cubicBezTo>
                    <a:pt x="888891" y="192800"/>
                    <a:pt x="845267" y="211850"/>
                    <a:pt x="802214" y="230900"/>
                  </a:cubicBezTo>
                  <a:cubicBezTo>
                    <a:pt x="673969" y="286955"/>
                    <a:pt x="541984" y="334028"/>
                    <a:pt x="407212" y="371775"/>
                  </a:cubicBezTo>
                  <a:cubicBezTo>
                    <a:pt x="339711" y="391463"/>
                    <a:pt x="271385" y="408989"/>
                    <a:pt x="202234" y="424353"/>
                  </a:cubicBezTo>
                  <a:cubicBezTo>
                    <a:pt x="155942" y="434545"/>
                    <a:pt x="105365" y="447594"/>
                    <a:pt x="59359" y="429021"/>
                  </a:cubicBezTo>
                  <a:cubicBezTo>
                    <a:pt x="33832" y="418733"/>
                    <a:pt x="13353" y="396064"/>
                    <a:pt x="19640" y="367013"/>
                  </a:cubicBezTo>
                  <a:cubicBezTo>
                    <a:pt x="28593" y="325769"/>
                    <a:pt x="72313" y="298147"/>
                    <a:pt x="106984" y="280430"/>
                  </a:cubicBezTo>
                  <a:cubicBezTo>
                    <a:pt x="122411" y="272601"/>
                    <a:pt x="138317" y="265762"/>
                    <a:pt x="154609" y="259952"/>
                  </a:cubicBezTo>
                  <a:cubicBezTo>
                    <a:pt x="165944" y="255761"/>
                    <a:pt x="161086" y="237282"/>
                    <a:pt x="149465" y="241568"/>
                  </a:cubicBezTo>
                  <a:cubicBezTo>
                    <a:pt x="99269" y="260047"/>
                    <a:pt x="42309" y="286526"/>
                    <a:pt x="13163" y="334056"/>
                  </a:cubicBezTo>
                  <a:cubicBezTo>
                    <a:pt x="-4554" y="362631"/>
                    <a:pt x="-5887" y="398350"/>
                    <a:pt x="18211" y="423972"/>
                  </a:cubicBezTo>
                  <a:cubicBezTo>
                    <a:pt x="45738" y="453690"/>
                    <a:pt x="92030" y="459691"/>
                    <a:pt x="130320" y="456643"/>
                  </a:cubicBezTo>
                  <a:cubicBezTo>
                    <a:pt x="163016" y="452890"/>
                    <a:pt x="195392" y="446747"/>
                    <a:pt x="227189" y="438260"/>
                  </a:cubicBezTo>
                  <a:cubicBezTo>
                    <a:pt x="264718" y="429811"/>
                    <a:pt x="302120" y="420610"/>
                    <a:pt x="339394" y="410637"/>
                  </a:cubicBezTo>
                  <a:cubicBezTo>
                    <a:pt x="488130" y="372080"/>
                    <a:pt x="633917" y="322931"/>
                    <a:pt x="775639" y="263571"/>
                  </a:cubicBezTo>
                  <a:cubicBezTo>
                    <a:pt x="826121" y="242140"/>
                    <a:pt x="876509" y="219185"/>
                    <a:pt x="925181" y="193943"/>
                  </a:cubicBezTo>
                  <a:cubicBezTo>
                    <a:pt x="964805" y="173369"/>
                    <a:pt x="1015002" y="146318"/>
                    <a:pt x="1032909" y="102789"/>
                  </a:cubicBezTo>
                  <a:cubicBezTo>
                    <a:pt x="1050816" y="59260"/>
                    <a:pt x="1017383" y="16969"/>
                    <a:pt x="975378" y="55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"/>
            <p:cNvSpPr/>
            <p:nvPr/>
          </p:nvSpPr>
          <p:spPr>
            <a:xfrm>
              <a:off x="9002410" y="5062060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2978" y="47556"/>
                  </a:moveTo>
                  <a:cubicBezTo>
                    <a:pt x="53649" y="47556"/>
                    <a:pt x="53649" y="-69"/>
                    <a:pt x="22978" y="-69"/>
                  </a:cubicBezTo>
                  <a:cubicBezTo>
                    <a:pt x="-7692" y="-69"/>
                    <a:pt x="-7692" y="47556"/>
                    <a:pt x="22978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"/>
            <p:cNvSpPr/>
            <p:nvPr/>
          </p:nvSpPr>
          <p:spPr>
            <a:xfrm>
              <a:off x="9155536" y="5013197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3014" y="47556"/>
                  </a:moveTo>
                  <a:cubicBezTo>
                    <a:pt x="53589" y="47556"/>
                    <a:pt x="53684" y="-69"/>
                    <a:pt x="23014" y="-69"/>
                  </a:cubicBezTo>
                  <a:cubicBezTo>
                    <a:pt x="-7657" y="-69"/>
                    <a:pt x="-7752" y="47556"/>
                    <a:pt x="23014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"/>
            <p:cNvSpPr/>
            <p:nvPr/>
          </p:nvSpPr>
          <p:spPr>
            <a:xfrm>
              <a:off x="9061809" y="5091860"/>
              <a:ext cx="129850" cy="84205"/>
            </a:xfrm>
            <a:custGeom>
              <a:rect b="b" l="l" r="r" t="t"/>
              <a:pathLst>
                <a:path extrusionOk="0" h="84205" w="129850">
                  <a:moveTo>
                    <a:pt x="1488" y="53284"/>
                  </a:moveTo>
                  <a:cubicBezTo>
                    <a:pt x="26063" y="98242"/>
                    <a:pt x="96738" y="91384"/>
                    <a:pt x="121313" y="50045"/>
                  </a:cubicBezTo>
                  <a:cubicBezTo>
                    <a:pt x="128807" y="36891"/>
                    <a:pt x="131468" y="21528"/>
                    <a:pt x="128837" y="6611"/>
                  </a:cubicBezTo>
                  <a:cubicBezTo>
                    <a:pt x="127265" y="1592"/>
                    <a:pt x="121921" y="-1204"/>
                    <a:pt x="116901" y="369"/>
                  </a:cubicBezTo>
                  <a:cubicBezTo>
                    <a:pt x="116847" y="385"/>
                    <a:pt x="116794" y="402"/>
                    <a:pt x="116741" y="420"/>
                  </a:cubicBezTo>
                  <a:cubicBezTo>
                    <a:pt x="111667" y="1810"/>
                    <a:pt x="108681" y="7050"/>
                    <a:pt x="110069" y="12126"/>
                  </a:cubicBezTo>
                  <a:cubicBezTo>
                    <a:pt x="110070" y="12126"/>
                    <a:pt x="110072" y="12136"/>
                    <a:pt x="110073" y="12136"/>
                  </a:cubicBezTo>
                  <a:cubicBezTo>
                    <a:pt x="115598" y="51188"/>
                    <a:pt x="71021" y="74334"/>
                    <a:pt x="37683" y="61952"/>
                  </a:cubicBezTo>
                  <a:cubicBezTo>
                    <a:pt x="33979" y="60304"/>
                    <a:pt x="30465" y="58265"/>
                    <a:pt x="27206" y="55856"/>
                  </a:cubicBezTo>
                  <a:cubicBezTo>
                    <a:pt x="23228" y="52636"/>
                    <a:pt x="19981" y="48617"/>
                    <a:pt x="17681" y="44045"/>
                  </a:cubicBezTo>
                  <a:cubicBezTo>
                    <a:pt x="11775" y="33281"/>
                    <a:pt x="-4608" y="42902"/>
                    <a:pt x="1203" y="535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2"/>
            <p:cNvSpPr/>
            <p:nvPr/>
          </p:nvSpPr>
          <p:spPr>
            <a:xfrm>
              <a:off x="8925896" y="5141139"/>
              <a:ext cx="107944" cy="107253"/>
            </a:xfrm>
            <a:custGeom>
              <a:rect b="b" l="l" r="r" t="t"/>
              <a:pathLst>
                <a:path extrusionOk="0" h="107253" w="107944">
                  <a:moveTo>
                    <a:pt x="45104" y="1052"/>
                  </a:moveTo>
                  <a:cubicBezTo>
                    <a:pt x="-22428" y="5910"/>
                    <a:pt x="-12618" y="120877"/>
                    <a:pt x="64154" y="105827"/>
                  </a:cubicBezTo>
                  <a:cubicBezTo>
                    <a:pt x="130829" y="92873"/>
                    <a:pt x="118827" y="-11997"/>
                    <a:pt x="45104" y="105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"/>
            <p:cNvSpPr/>
            <p:nvPr/>
          </p:nvSpPr>
          <p:spPr>
            <a:xfrm>
              <a:off x="9222695" y="5037030"/>
              <a:ext cx="107944" cy="107238"/>
            </a:xfrm>
            <a:custGeom>
              <a:rect b="b" l="l" r="r" t="t"/>
              <a:pathLst>
                <a:path extrusionOk="0" h="107238" w="107944">
                  <a:moveTo>
                    <a:pt x="45104" y="1053"/>
                  </a:moveTo>
                  <a:cubicBezTo>
                    <a:pt x="-22428" y="5816"/>
                    <a:pt x="-12618" y="120782"/>
                    <a:pt x="64154" y="105828"/>
                  </a:cubicBezTo>
                  <a:cubicBezTo>
                    <a:pt x="130829" y="92779"/>
                    <a:pt x="118827" y="-11996"/>
                    <a:pt x="45104" y="105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43" name="Google Shape;443;p2"/>
          <p:cNvGrpSpPr/>
          <p:nvPr/>
        </p:nvGrpSpPr>
        <p:grpSpPr>
          <a:xfrm>
            <a:off x="9311147" y="88743"/>
            <a:ext cx="1162052" cy="1192488"/>
            <a:chOff x="16777734" y="278593"/>
            <a:chExt cx="1162052" cy="1192488"/>
          </a:xfrm>
        </p:grpSpPr>
        <p:sp>
          <p:nvSpPr>
            <p:cNvPr id="444" name="Google Shape;444;p2"/>
            <p:cNvSpPr/>
            <p:nvPr/>
          </p:nvSpPr>
          <p:spPr>
            <a:xfrm flipH="1">
              <a:off x="16777734" y="278593"/>
              <a:ext cx="1140572" cy="1192488"/>
            </a:xfrm>
            <a:custGeom>
              <a:rect b="b" l="l" r="r" t="t"/>
              <a:pathLst>
                <a:path extrusionOk="0" h="910296" w="870666">
                  <a:moveTo>
                    <a:pt x="863246" y="257516"/>
                  </a:moveTo>
                  <a:cubicBezTo>
                    <a:pt x="851531" y="236951"/>
                    <a:pt x="832794" y="221292"/>
                    <a:pt x="810478" y="213415"/>
                  </a:cubicBezTo>
                  <a:cubicBezTo>
                    <a:pt x="759138" y="192460"/>
                    <a:pt x="699035" y="197413"/>
                    <a:pt x="645600" y="205795"/>
                  </a:cubicBezTo>
                  <a:lnTo>
                    <a:pt x="636741" y="207224"/>
                  </a:lnTo>
                  <a:cubicBezTo>
                    <a:pt x="639332" y="172258"/>
                    <a:pt x="637932" y="137101"/>
                    <a:pt x="632551" y="102449"/>
                  </a:cubicBezTo>
                  <a:cubicBezTo>
                    <a:pt x="627598" y="73398"/>
                    <a:pt x="617691" y="42156"/>
                    <a:pt x="595499" y="21582"/>
                  </a:cubicBezTo>
                  <a:cubicBezTo>
                    <a:pt x="585916" y="12771"/>
                    <a:pt x="574343" y="6399"/>
                    <a:pt x="561780" y="3008"/>
                  </a:cubicBezTo>
                  <a:cubicBezTo>
                    <a:pt x="519965" y="-10422"/>
                    <a:pt x="480151" y="18629"/>
                    <a:pt x="452719" y="47204"/>
                  </a:cubicBezTo>
                  <a:cubicBezTo>
                    <a:pt x="416295" y="87409"/>
                    <a:pt x="386139" y="132881"/>
                    <a:pt x="363279" y="182078"/>
                  </a:cubicBezTo>
                  <a:cubicBezTo>
                    <a:pt x="353754" y="174744"/>
                    <a:pt x="343371" y="167600"/>
                    <a:pt x="333275" y="160647"/>
                  </a:cubicBezTo>
                  <a:cubicBezTo>
                    <a:pt x="301176" y="137568"/>
                    <a:pt x="266457" y="118384"/>
                    <a:pt x="229834" y="103497"/>
                  </a:cubicBezTo>
                  <a:cubicBezTo>
                    <a:pt x="201259" y="92829"/>
                    <a:pt x="169255" y="85114"/>
                    <a:pt x="139537" y="93972"/>
                  </a:cubicBezTo>
                  <a:cubicBezTo>
                    <a:pt x="126678" y="97791"/>
                    <a:pt x="114962" y="104725"/>
                    <a:pt x="105437" y="114165"/>
                  </a:cubicBezTo>
                  <a:cubicBezTo>
                    <a:pt x="73433" y="143311"/>
                    <a:pt x="78100" y="191508"/>
                    <a:pt x="88864" y="229322"/>
                  </a:cubicBezTo>
                  <a:cubicBezTo>
                    <a:pt x="105818" y="288949"/>
                    <a:pt x="139346" y="343622"/>
                    <a:pt x="174589" y="394771"/>
                  </a:cubicBezTo>
                  <a:cubicBezTo>
                    <a:pt x="175636" y="396295"/>
                    <a:pt x="176684" y="397819"/>
                    <a:pt x="177827" y="399248"/>
                  </a:cubicBezTo>
                  <a:cubicBezTo>
                    <a:pt x="134107" y="427242"/>
                    <a:pt x="93740" y="460160"/>
                    <a:pt x="57526" y="497356"/>
                  </a:cubicBezTo>
                  <a:cubicBezTo>
                    <a:pt x="28951" y="527455"/>
                    <a:pt x="-4386" y="568984"/>
                    <a:pt x="-290" y="613465"/>
                  </a:cubicBezTo>
                  <a:cubicBezTo>
                    <a:pt x="577" y="622657"/>
                    <a:pt x="3158" y="631610"/>
                    <a:pt x="7330" y="639850"/>
                  </a:cubicBezTo>
                  <a:cubicBezTo>
                    <a:pt x="35429" y="702619"/>
                    <a:pt x="122201" y="697476"/>
                    <a:pt x="178304" y="689665"/>
                  </a:cubicBezTo>
                  <a:cubicBezTo>
                    <a:pt x="195544" y="687284"/>
                    <a:pt x="212593" y="684141"/>
                    <a:pt x="229643" y="680140"/>
                  </a:cubicBezTo>
                  <a:cubicBezTo>
                    <a:pt x="227357" y="734242"/>
                    <a:pt x="230214" y="791202"/>
                    <a:pt x="251456" y="841017"/>
                  </a:cubicBezTo>
                  <a:cubicBezTo>
                    <a:pt x="268981" y="882356"/>
                    <a:pt x="306986" y="921885"/>
                    <a:pt x="355659" y="906550"/>
                  </a:cubicBezTo>
                  <a:cubicBezTo>
                    <a:pt x="381434" y="896891"/>
                    <a:pt x="404113" y="880432"/>
                    <a:pt x="421286" y="858925"/>
                  </a:cubicBezTo>
                  <a:cubicBezTo>
                    <a:pt x="448480" y="826454"/>
                    <a:pt x="471464" y="790678"/>
                    <a:pt x="489676" y="752435"/>
                  </a:cubicBezTo>
                  <a:cubicBezTo>
                    <a:pt x="494152" y="743482"/>
                    <a:pt x="498534" y="734528"/>
                    <a:pt x="502630" y="725479"/>
                  </a:cubicBezTo>
                  <a:cubicBezTo>
                    <a:pt x="551779" y="758817"/>
                    <a:pt x="607405" y="791011"/>
                    <a:pt x="666460" y="801108"/>
                  </a:cubicBezTo>
                  <a:cubicBezTo>
                    <a:pt x="710275" y="808537"/>
                    <a:pt x="765996" y="801584"/>
                    <a:pt x="783141" y="753483"/>
                  </a:cubicBezTo>
                  <a:cubicBezTo>
                    <a:pt x="792095" y="728527"/>
                    <a:pt x="787618" y="699952"/>
                    <a:pt x="780379" y="675092"/>
                  </a:cubicBezTo>
                  <a:cubicBezTo>
                    <a:pt x="768053" y="636516"/>
                    <a:pt x="750499" y="599826"/>
                    <a:pt x="728182" y="566031"/>
                  </a:cubicBezTo>
                  <a:cubicBezTo>
                    <a:pt x="712561" y="541075"/>
                    <a:pt x="695701" y="516882"/>
                    <a:pt x="677889" y="493355"/>
                  </a:cubicBezTo>
                  <a:lnTo>
                    <a:pt x="691415" y="484973"/>
                  </a:lnTo>
                  <a:cubicBezTo>
                    <a:pt x="732316" y="460046"/>
                    <a:pt x="770606" y="431071"/>
                    <a:pt x="805715" y="398486"/>
                  </a:cubicBezTo>
                  <a:cubicBezTo>
                    <a:pt x="829794" y="377283"/>
                    <a:pt x="849254" y="351337"/>
                    <a:pt x="862865" y="322286"/>
                  </a:cubicBezTo>
                  <a:cubicBezTo>
                    <a:pt x="872285" y="301750"/>
                    <a:pt x="872428" y="278157"/>
                    <a:pt x="863246" y="257516"/>
                  </a:cubicBezTo>
                  <a:close/>
                  <a:moveTo>
                    <a:pt x="438717" y="93876"/>
                  </a:moveTo>
                  <a:cubicBezTo>
                    <a:pt x="461196" y="63492"/>
                    <a:pt x="495867" y="22725"/>
                    <a:pt x="534824" y="19200"/>
                  </a:cubicBezTo>
                  <a:cubicBezTo>
                    <a:pt x="542225" y="18457"/>
                    <a:pt x="549702" y="19334"/>
                    <a:pt x="556732" y="21772"/>
                  </a:cubicBezTo>
                  <a:cubicBezTo>
                    <a:pt x="615691" y="37965"/>
                    <a:pt x="618835" y="122451"/>
                    <a:pt x="618740" y="171505"/>
                  </a:cubicBezTo>
                  <a:cubicBezTo>
                    <a:pt x="618740" y="184555"/>
                    <a:pt x="618263" y="197699"/>
                    <a:pt x="617501" y="210748"/>
                  </a:cubicBezTo>
                  <a:cubicBezTo>
                    <a:pt x="562494" y="222140"/>
                    <a:pt x="508525" y="238075"/>
                    <a:pt x="456148" y="258373"/>
                  </a:cubicBezTo>
                  <a:cubicBezTo>
                    <a:pt x="431097" y="235894"/>
                    <a:pt x="405284" y="214273"/>
                    <a:pt x="378614" y="193889"/>
                  </a:cubicBezTo>
                  <a:cubicBezTo>
                    <a:pt x="395645" y="158837"/>
                    <a:pt x="415762" y="125366"/>
                    <a:pt x="438717" y="93876"/>
                  </a:cubicBezTo>
                  <a:close/>
                  <a:moveTo>
                    <a:pt x="269553" y="516501"/>
                  </a:moveTo>
                  <a:cubicBezTo>
                    <a:pt x="287527" y="536884"/>
                    <a:pt x="306062" y="556725"/>
                    <a:pt x="325179" y="576032"/>
                  </a:cubicBezTo>
                  <a:cubicBezTo>
                    <a:pt x="339657" y="590605"/>
                    <a:pt x="354325" y="604607"/>
                    <a:pt x="369470" y="618990"/>
                  </a:cubicBezTo>
                  <a:cubicBezTo>
                    <a:pt x="330198" y="633535"/>
                    <a:pt x="290203" y="646022"/>
                    <a:pt x="249646" y="656423"/>
                  </a:cubicBezTo>
                  <a:cubicBezTo>
                    <a:pt x="252989" y="609369"/>
                    <a:pt x="259638" y="562611"/>
                    <a:pt x="269553" y="516501"/>
                  </a:cubicBezTo>
                  <a:close/>
                  <a:moveTo>
                    <a:pt x="259171" y="475353"/>
                  </a:moveTo>
                  <a:cubicBezTo>
                    <a:pt x="246474" y="459989"/>
                    <a:pt x="233996" y="444368"/>
                    <a:pt x="221738" y="428490"/>
                  </a:cubicBezTo>
                  <a:cubicBezTo>
                    <a:pt x="215927" y="420870"/>
                    <a:pt x="210117" y="413059"/>
                    <a:pt x="204402" y="405249"/>
                  </a:cubicBezTo>
                  <a:cubicBezTo>
                    <a:pt x="233358" y="386199"/>
                    <a:pt x="263200" y="368482"/>
                    <a:pt x="293937" y="352099"/>
                  </a:cubicBezTo>
                  <a:cubicBezTo>
                    <a:pt x="284983" y="379217"/>
                    <a:pt x="276859" y="406554"/>
                    <a:pt x="269553" y="434109"/>
                  </a:cubicBezTo>
                  <a:cubicBezTo>
                    <a:pt x="265838" y="447730"/>
                    <a:pt x="262409" y="461542"/>
                    <a:pt x="259171" y="475353"/>
                  </a:cubicBezTo>
                  <a:close/>
                  <a:moveTo>
                    <a:pt x="274601" y="493546"/>
                  </a:moveTo>
                  <a:cubicBezTo>
                    <a:pt x="274601" y="491259"/>
                    <a:pt x="275553" y="488878"/>
                    <a:pt x="276125" y="486592"/>
                  </a:cubicBezTo>
                  <a:cubicBezTo>
                    <a:pt x="287555" y="436719"/>
                    <a:pt x="301671" y="387494"/>
                    <a:pt x="318416" y="339145"/>
                  </a:cubicBezTo>
                  <a:cubicBezTo>
                    <a:pt x="361688" y="316819"/>
                    <a:pt x="406208" y="297007"/>
                    <a:pt x="451766" y="279805"/>
                  </a:cubicBezTo>
                  <a:cubicBezTo>
                    <a:pt x="461291" y="288377"/>
                    <a:pt x="470816" y="297045"/>
                    <a:pt x="480341" y="305808"/>
                  </a:cubicBezTo>
                  <a:cubicBezTo>
                    <a:pt x="516917" y="340288"/>
                    <a:pt x="552541" y="376102"/>
                    <a:pt x="586354" y="413535"/>
                  </a:cubicBezTo>
                  <a:cubicBezTo>
                    <a:pt x="576829" y="456589"/>
                    <a:pt x="565114" y="499260"/>
                    <a:pt x="552065" y="541742"/>
                  </a:cubicBezTo>
                  <a:cubicBezTo>
                    <a:pt x="525109" y="554886"/>
                    <a:pt x="497772" y="567269"/>
                    <a:pt x="470435" y="579080"/>
                  </a:cubicBezTo>
                  <a:cubicBezTo>
                    <a:pt x="443099" y="590891"/>
                    <a:pt x="417381" y="601368"/>
                    <a:pt x="390425" y="611560"/>
                  </a:cubicBezTo>
                  <a:lnTo>
                    <a:pt x="373661" y="596987"/>
                  </a:lnTo>
                  <a:cubicBezTo>
                    <a:pt x="339371" y="564031"/>
                    <a:pt x="305843" y="529550"/>
                    <a:pt x="274601" y="493546"/>
                  </a:cubicBezTo>
                  <a:close/>
                  <a:moveTo>
                    <a:pt x="592450" y="465447"/>
                  </a:moveTo>
                  <a:cubicBezTo>
                    <a:pt x="595403" y="454017"/>
                    <a:pt x="598261" y="442587"/>
                    <a:pt x="601023" y="431061"/>
                  </a:cubicBezTo>
                  <a:cubicBezTo>
                    <a:pt x="617720" y="450111"/>
                    <a:pt x="633855" y="469514"/>
                    <a:pt x="649410" y="489259"/>
                  </a:cubicBezTo>
                  <a:cubicBezTo>
                    <a:pt x="625026" y="503613"/>
                    <a:pt x="600166" y="517167"/>
                    <a:pt x="574829" y="529931"/>
                  </a:cubicBezTo>
                  <a:cubicBezTo>
                    <a:pt x="581049" y="508528"/>
                    <a:pt x="586926" y="487040"/>
                    <a:pt x="592450" y="465447"/>
                  </a:cubicBezTo>
                  <a:close/>
                  <a:moveTo>
                    <a:pt x="590545" y="390771"/>
                  </a:moveTo>
                  <a:cubicBezTo>
                    <a:pt x="569972" y="368482"/>
                    <a:pt x="548826" y="346765"/>
                    <a:pt x="527395" y="325525"/>
                  </a:cubicBezTo>
                  <a:cubicBezTo>
                    <a:pt x="509107" y="307522"/>
                    <a:pt x="490533" y="289710"/>
                    <a:pt x="471483" y="272375"/>
                  </a:cubicBezTo>
                  <a:cubicBezTo>
                    <a:pt x="510516" y="258211"/>
                    <a:pt x="550293" y="246191"/>
                    <a:pt x="590641" y="236371"/>
                  </a:cubicBezTo>
                  <a:cubicBezTo>
                    <a:pt x="599118" y="234275"/>
                    <a:pt x="607595" y="232370"/>
                    <a:pt x="616263" y="230465"/>
                  </a:cubicBezTo>
                  <a:cubicBezTo>
                    <a:pt x="611320" y="284424"/>
                    <a:pt x="602728" y="337974"/>
                    <a:pt x="590545" y="390771"/>
                  </a:cubicBezTo>
                  <a:close/>
                  <a:moveTo>
                    <a:pt x="370232" y="211225"/>
                  </a:moveTo>
                  <a:cubicBezTo>
                    <a:pt x="392902" y="228750"/>
                    <a:pt x="414809" y="247229"/>
                    <a:pt x="436240" y="266184"/>
                  </a:cubicBezTo>
                  <a:lnTo>
                    <a:pt x="430239" y="268565"/>
                  </a:lnTo>
                  <a:cubicBezTo>
                    <a:pt x="395378" y="282472"/>
                    <a:pt x="361059" y="297740"/>
                    <a:pt x="327274" y="314380"/>
                  </a:cubicBezTo>
                  <a:cubicBezTo>
                    <a:pt x="332990" y="298664"/>
                    <a:pt x="339085" y="283138"/>
                    <a:pt x="345372" y="267708"/>
                  </a:cubicBezTo>
                  <a:cubicBezTo>
                    <a:pt x="353182" y="248753"/>
                    <a:pt x="361374" y="229798"/>
                    <a:pt x="370232" y="211225"/>
                  </a:cubicBezTo>
                  <a:close/>
                  <a:moveTo>
                    <a:pt x="121630" y="264946"/>
                  </a:moveTo>
                  <a:cubicBezTo>
                    <a:pt x="106866" y="230465"/>
                    <a:pt x="89340" y="181697"/>
                    <a:pt x="105723" y="146169"/>
                  </a:cubicBezTo>
                  <a:cubicBezTo>
                    <a:pt x="108781" y="139339"/>
                    <a:pt x="113305" y="133262"/>
                    <a:pt x="118962" y="128357"/>
                  </a:cubicBezTo>
                  <a:cubicBezTo>
                    <a:pt x="163825" y="84161"/>
                    <a:pt x="241549" y="126928"/>
                    <a:pt x="284602" y="152455"/>
                  </a:cubicBezTo>
                  <a:cubicBezTo>
                    <a:pt x="308891" y="166895"/>
                    <a:pt x="332390" y="182640"/>
                    <a:pt x="354992" y="199604"/>
                  </a:cubicBezTo>
                  <a:cubicBezTo>
                    <a:pt x="353278" y="202938"/>
                    <a:pt x="351753" y="206176"/>
                    <a:pt x="350230" y="209129"/>
                  </a:cubicBezTo>
                  <a:cubicBezTo>
                    <a:pt x="332370" y="247410"/>
                    <a:pt x="316473" y="286577"/>
                    <a:pt x="302605" y="326477"/>
                  </a:cubicBezTo>
                  <a:cubicBezTo>
                    <a:pt x="273963" y="341146"/>
                    <a:pt x="245864" y="357024"/>
                    <a:pt x="218308" y="374102"/>
                  </a:cubicBezTo>
                  <a:cubicBezTo>
                    <a:pt x="209926" y="379150"/>
                    <a:pt x="201545" y="384389"/>
                    <a:pt x="193257" y="389628"/>
                  </a:cubicBezTo>
                  <a:cubicBezTo>
                    <a:pt x="165121" y="350661"/>
                    <a:pt x="141118" y="308875"/>
                    <a:pt x="121630" y="264946"/>
                  </a:cubicBezTo>
                  <a:close/>
                  <a:moveTo>
                    <a:pt x="128678" y="675568"/>
                  </a:moveTo>
                  <a:cubicBezTo>
                    <a:pt x="100770" y="676235"/>
                    <a:pt x="69338" y="674140"/>
                    <a:pt x="45525" y="657852"/>
                  </a:cubicBezTo>
                  <a:cubicBezTo>
                    <a:pt x="35771" y="651146"/>
                    <a:pt x="28142" y="641793"/>
                    <a:pt x="23522" y="630896"/>
                  </a:cubicBezTo>
                  <a:cubicBezTo>
                    <a:pt x="7615" y="598987"/>
                    <a:pt x="30095" y="560316"/>
                    <a:pt x="51335" y="533550"/>
                  </a:cubicBezTo>
                  <a:cubicBezTo>
                    <a:pt x="88578" y="486688"/>
                    <a:pt x="138012" y="449350"/>
                    <a:pt x="187447" y="416298"/>
                  </a:cubicBezTo>
                  <a:lnTo>
                    <a:pt x="188590" y="415536"/>
                  </a:lnTo>
                  <a:cubicBezTo>
                    <a:pt x="209098" y="444044"/>
                    <a:pt x="230881" y="471666"/>
                    <a:pt x="253932" y="498403"/>
                  </a:cubicBezTo>
                  <a:cubicBezTo>
                    <a:pt x="241873" y="551943"/>
                    <a:pt x="234005" y="606331"/>
                    <a:pt x="230405" y="661090"/>
                  </a:cubicBezTo>
                  <a:cubicBezTo>
                    <a:pt x="197087" y="669425"/>
                    <a:pt x="162996" y="674273"/>
                    <a:pt x="128678" y="675568"/>
                  </a:cubicBezTo>
                  <a:close/>
                  <a:moveTo>
                    <a:pt x="440050" y="801775"/>
                  </a:moveTo>
                  <a:cubicBezTo>
                    <a:pt x="423849" y="829673"/>
                    <a:pt x="402627" y="854343"/>
                    <a:pt x="377471" y="874546"/>
                  </a:cubicBezTo>
                  <a:cubicBezTo>
                    <a:pt x="361945" y="886071"/>
                    <a:pt x="342133" y="895405"/>
                    <a:pt x="322702" y="890833"/>
                  </a:cubicBezTo>
                  <a:cubicBezTo>
                    <a:pt x="303509" y="884728"/>
                    <a:pt x="287517" y="871269"/>
                    <a:pt x="278221" y="853400"/>
                  </a:cubicBezTo>
                  <a:cubicBezTo>
                    <a:pt x="250884" y="808537"/>
                    <a:pt x="247550" y="750530"/>
                    <a:pt x="248026" y="699381"/>
                  </a:cubicBezTo>
                  <a:cubicBezTo>
                    <a:pt x="248026" y="691761"/>
                    <a:pt x="248026" y="684236"/>
                    <a:pt x="248598" y="676711"/>
                  </a:cubicBezTo>
                  <a:cubicBezTo>
                    <a:pt x="294994" y="665072"/>
                    <a:pt x="340638" y="650622"/>
                    <a:pt x="385282" y="633468"/>
                  </a:cubicBezTo>
                  <a:cubicBezTo>
                    <a:pt x="417400" y="662652"/>
                    <a:pt x="451242" y="689884"/>
                    <a:pt x="486628" y="715002"/>
                  </a:cubicBezTo>
                  <a:cubicBezTo>
                    <a:pt x="473188" y="744996"/>
                    <a:pt x="457624" y="774000"/>
                    <a:pt x="440050" y="801775"/>
                  </a:cubicBezTo>
                  <a:close/>
                  <a:moveTo>
                    <a:pt x="494438" y="697000"/>
                  </a:moveTo>
                  <a:cubicBezTo>
                    <a:pt x="463405" y="674816"/>
                    <a:pt x="433640" y="650899"/>
                    <a:pt x="405284" y="625372"/>
                  </a:cubicBezTo>
                  <a:lnTo>
                    <a:pt x="425954" y="617275"/>
                  </a:lnTo>
                  <a:cubicBezTo>
                    <a:pt x="465577" y="601559"/>
                    <a:pt x="504820" y="584509"/>
                    <a:pt x="543396" y="566031"/>
                  </a:cubicBezTo>
                  <a:cubicBezTo>
                    <a:pt x="531966" y="601654"/>
                    <a:pt x="519270" y="636801"/>
                    <a:pt x="505296" y="671473"/>
                  </a:cubicBezTo>
                  <a:cubicBezTo>
                    <a:pt x="501772" y="680426"/>
                    <a:pt x="498153" y="688903"/>
                    <a:pt x="494438" y="697381"/>
                  </a:cubicBezTo>
                  <a:close/>
                  <a:moveTo>
                    <a:pt x="742088" y="630991"/>
                  </a:moveTo>
                  <a:cubicBezTo>
                    <a:pt x="756842" y="658176"/>
                    <a:pt x="765853" y="688094"/>
                    <a:pt x="768568" y="718907"/>
                  </a:cubicBezTo>
                  <a:cubicBezTo>
                    <a:pt x="770749" y="738357"/>
                    <a:pt x="763319" y="757655"/>
                    <a:pt x="748660" y="770628"/>
                  </a:cubicBezTo>
                  <a:cubicBezTo>
                    <a:pt x="731791" y="781762"/>
                    <a:pt x="711637" y="786830"/>
                    <a:pt x="691510" y="785010"/>
                  </a:cubicBezTo>
                  <a:cubicBezTo>
                    <a:pt x="638266" y="783010"/>
                    <a:pt x="586735" y="755769"/>
                    <a:pt x="542349" y="728623"/>
                  </a:cubicBezTo>
                  <a:cubicBezTo>
                    <a:pt x="531586" y="722050"/>
                    <a:pt x="521013" y="715192"/>
                    <a:pt x="510535" y="708144"/>
                  </a:cubicBezTo>
                  <a:cubicBezTo>
                    <a:pt x="532691" y="658109"/>
                    <a:pt x="551779" y="606769"/>
                    <a:pt x="567685" y="554410"/>
                  </a:cubicBezTo>
                  <a:cubicBezTo>
                    <a:pt x="599404" y="538599"/>
                    <a:pt x="630646" y="521835"/>
                    <a:pt x="661126" y="503833"/>
                  </a:cubicBezTo>
                  <a:lnTo>
                    <a:pt x="669413" y="514786"/>
                  </a:lnTo>
                  <a:cubicBezTo>
                    <a:pt x="697282" y="551258"/>
                    <a:pt x="721609" y="590291"/>
                    <a:pt x="742088" y="631372"/>
                  </a:cubicBezTo>
                  <a:close/>
                  <a:moveTo>
                    <a:pt x="821622" y="353909"/>
                  </a:moveTo>
                  <a:cubicBezTo>
                    <a:pt x="796362" y="383922"/>
                    <a:pt x="767253" y="410478"/>
                    <a:pt x="735039" y="432871"/>
                  </a:cubicBezTo>
                  <a:cubicBezTo>
                    <a:pt x="712751" y="449130"/>
                    <a:pt x="689767" y="464428"/>
                    <a:pt x="666079" y="478782"/>
                  </a:cubicBezTo>
                  <a:cubicBezTo>
                    <a:pt x="647029" y="454398"/>
                    <a:pt x="626931" y="430681"/>
                    <a:pt x="606357" y="407630"/>
                  </a:cubicBezTo>
                  <a:cubicBezTo>
                    <a:pt x="620216" y="348070"/>
                    <a:pt x="629760" y="287586"/>
                    <a:pt x="634932" y="226655"/>
                  </a:cubicBezTo>
                  <a:cubicBezTo>
                    <a:pt x="677289" y="217483"/>
                    <a:pt x="720886" y="215482"/>
                    <a:pt x="763900" y="220750"/>
                  </a:cubicBezTo>
                  <a:cubicBezTo>
                    <a:pt x="800286" y="226274"/>
                    <a:pt x="852102" y="245038"/>
                    <a:pt x="850959" y="289615"/>
                  </a:cubicBezTo>
                  <a:cubicBezTo>
                    <a:pt x="850673" y="313618"/>
                    <a:pt x="836100" y="336192"/>
                    <a:pt x="821622" y="3542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"/>
            <p:cNvSpPr/>
            <p:nvPr/>
          </p:nvSpPr>
          <p:spPr>
            <a:xfrm flipH="1">
              <a:off x="17266222" y="300089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3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2"/>
            <p:cNvSpPr/>
            <p:nvPr/>
          </p:nvSpPr>
          <p:spPr>
            <a:xfrm flipH="1">
              <a:off x="17776581" y="864485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53" y="872"/>
                  </a:moveTo>
                  <a:cubicBezTo>
                    <a:pt x="-26552" y="6302"/>
                    <a:pt x="-15122" y="135842"/>
                    <a:pt x="73365" y="118982"/>
                  </a:cubicBezTo>
                  <a:cubicBezTo>
                    <a:pt x="150422" y="104409"/>
                    <a:pt x="136516" y="-13701"/>
                    <a:pt x="51553" y="87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2"/>
            <p:cNvSpPr/>
            <p:nvPr/>
          </p:nvSpPr>
          <p:spPr>
            <a:xfrm flipH="1">
              <a:off x="16851416" y="1022684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2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48" name="Google Shape;448;p2"/>
          <p:cNvSpPr/>
          <p:nvPr/>
        </p:nvSpPr>
        <p:spPr>
          <a:xfrm rot="7159166">
            <a:off x="3899628" y="127966"/>
            <a:ext cx="626469" cy="838688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9" name="Google Shape;449;p2"/>
          <p:cNvSpPr/>
          <p:nvPr/>
        </p:nvSpPr>
        <p:spPr>
          <a:xfrm flipH="1" rot="-7159166">
            <a:off x="13004465" y="127966"/>
            <a:ext cx="626469" cy="838688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2"/>
          <p:cNvSpPr/>
          <p:nvPr/>
        </p:nvSpPr>
        <p:spPr>
          <a:xfrm>
            <a:off x="3684954" y="791963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2"/>
          <p:cNvSpPr/>
          <p:nvPr/>
        </p:nvSpPr>
        <p:spPr>
          <a:xfrm>
            <a:off x="6672354" y="183588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2"/>
          <p:cNvSpPr/>
          <p:nvPr/>
        </p:nvSpPr>
        <p:spPr>
          <a:xfrm>
            <a:off x="13737229" y="911013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2"/>
          <p:cNvSpPr/>
          <p:nvPr/>
        </p:nvSpPr>
        <p:spPr>
          <a:xfrm flipH="1">
            <a:off x="8642063" y="236065"/>
            <a:ext cx="246439" cy="622484"/>
          </a:xfrm>
          <a:custGeom>
            <a:rect b="b" l="l" r="r" t="t"/>
            <a:pathLst>
              <a:path extrusionOk="0" h="397119" w="157218">
                <a:moveTo>
                  <a:pt x="119468" y="375171"/>
                </a:moveTo>
                <a:cubicBezTo>
                  <a:pt x="92226" y="370885"/>
                  <a:pt x="65366" y="375171"/>
                  <a:pt x="38315" y="377076"/>
                </a:cubicBezTo>
                <a:cubicBezTo>
                  <a:pt x="120801" y="310877"/>
                  <a:pt x="165283" y="197625"/>
                  <a:pt x="155187" y="93041"/>
                </a:cubicBezTo>
                <a:cubicBezTo>
                  <a:pt x="152348" y="62542"/>
                  <a:pt x="144328" y="32738"/>
                  <a:pt x="131470" y="4934"/>
                </a:cubicBezTo>
                <a:cubicBezTo>
                  <a:pt x="126326" y="-6210"/>
                  <a:pt x="109848" y="3410"/>
                  <a:pt x="114991" y="14459"/>
                </a:cubicBezTo>
                <a:cubicBezTo>
                  <a:pt x="169093" y="130759"/>
                  <a:pt x="123564" y="288684"/>
                  <a:pt x="22504" y="365456"/>
                </a:cubicBezTo>
                <a:cubicBezTo>
                  <a:pt x="23837" y="355073"/>
                  <a:pt x="24790" y="344691"/>
                  <a:pt x="25551" y="334309"/>
                </a:cubicBezTo>
                <a:cubicBezTo>
                  <a:pt x="26980" y="316116"/>
                  <a:pt x="27932" y="297828"/>
                  <a:pt x="28028" y="279540"/>
                </a:cubicBezTo>
                <a:cubicBezTo>
                  <a:pt x="28028" y="274282"/>
                  <a:pt x="23761" y="270015"/>
                  <a:pt x="18503" y="270015"/>
                </a:cubicBezTo>
                <a:cubicBezTo>
                  <a:pt x="13245" y="270015"/>
                  <a:pt x="8978" y="274282"/>
                  <a:pt x="8978" y="279540"/>
                </a:cubicBezTo>
                <a:cubicBezTo>
                  <a:pt x="8978" y="297352"/>
                  <a:pt x="7930" y="315068"/>
                  <a:pt x="6596" y="332785"/>
                </a:cubicBezTo>
                <a:cubicBezTo>
                  <a:pt x="5740" y="350339"/>
                  <a:pt x="3454" y="367799"/>
                  <a:pt x="-261" y="384982"/>
                </a:cubicBezTo>
                <a:cubicBezTo>
                  <a:pt x="-1680" y="390049"/>
                  <a:pt x="1262" y="395307"/>
                  <a:pt x="6330" y="396726"/>
                </a:cubicBezTo>
                <a:cubicBezTo>
                  <a:pt x="7282" y="397002"/>
                  <a:pt x="8273" y="397117"/>
                  <a:pt x="9264" y="397079"/>
                </a:cubicBezTo>
                <a:cubicBezTo>
                  <a:pt x="28371" y="397269"/>
                  <a:pt x="47459" y="396155"/>
                  <a:pt x="66414" y="393745"/>
                </a:cubicBezTo>
                <a:cubicBezTo>
                  <a:pt x="82473" y="391554"/>
                  <a:pt x="98741" y="391554"/>
                  <a:pt x="114801" y="393745"/>
                </a:cubicBezTo>
                <a:cubicBezTo>
                  <a:pt x="119868" y="395145"/>
                  <a:pt x="125116" y="392164"/>
                  <a:pt x="126516" y="387087"/>
                </a:cubicBezTo>
                <a:cubicBezTo>
                  <a:pt x="126516" y="387087"/>
                  <a:pt x="126516" y="387077"/>
                  <a:pt x="126516" y="387077"/>
                </a:cubicBezTo>
                <a:cubicBezTo>
                  <a:pt x="127964" y="382019"/>
                  <a:pt x="125030" y="376743"/>
                  <a:pt x="119973" y="375304"/>
                </a:cubicBezTo>
                <a:cubicBezTo>
                  <a:pt x="119811" y="375257"/>
                  <a:pt x="119640" y="375209"/>
                  <a:pt x="119468" y="3751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2"/>
          <p:cNvSpPr/>
          <p:nvPr/>
        </p:nvSpPr>
        <p:spPr>
          <a:xfrm flipH="1">
            <a:off x="11262784" y="340242"/>
            <a:ext cx="279614" cy="689485"/>
          </a:xfrm>
          <a:custGeom>
            <a:rect b="b" l="l" r="r" t="t"/>
            <a:pathLst>
              <a:path extrusionOk="0" h="439863" w="178382">
                <a:moveTo>
                  <a:pt x="175932" y="425922"/>
                </a:moveTo>
                <a:cubicBezTo>
                  <a:pt x="135260" y="370115"/>
                  <a:pt x="109076" y="305079"/>
                  <a:pt x="99732" y="236661"/>
                </a:cubicBezTo>
                <a:cubicBezTo>
                  <a:pt x="90207" y="171033"/>
                  <a:pt x="91540" y="104263"/>
                  <a:pt x="91636" y="38160"/>
                </a:cubicBezTo>
                <a:cubicBezTo>
                  <a:pt x="107542" y="71211"/>
                  <a:pt x="122973" y="104835"/>
                  <a:pt x="141070" y="136362"/>
                </a:cubicBezTo>
                <a:cubicBezTo>
                  <a:pt x="143889" y="140801"/>
                  <a:pt x="149776" y="142116"/>
                  <a:pt x="154215" y="139287"/>
                </a:cubicBezTo>
                <a:cubicBezTo>
                  <a:pt x="158396" y="136639"/>
                  <a:pt x="159844" y="131219"/>
                  <a:pt x="157548" y="126837"/>
                </a:cubicBezTo>
                <a:cubicBezTo>
                  <a:pt x="134974" y="87213"/>
                  <a:pt x="116781" y="45494"/>
                  <a:pt x="96493" y="4727"/>
                </a:cubicBezTo>
                <a:cubicBezTo>
                  <a:pt x="93855" y="177"/>
                  <a:pt x="88025" y="-1373"/>
                  <a:pt x="83473" y="1267"/>
                </a:cubicBezTo>
                <a:cubicBezTo>
                  <a:pt x="82044" y="2100"/>
                  <a:pt x="80844" y="3292"/>
                  <a:pt x="80015" y="4727"/>
                </a:cubicBezTo>
                <a:cubicBezTo>
                  <a:pt x="60965" y="41874"/>
                  <a:pt x="31342" y="71402"/>
                  <a:pt x="2196" y="99977"/>
                </a:cubicBezTo>
                <a:cubicBezTo>
                  <a:pt x="-1538" y="103682"/>
                  <a:pt x="-1557" y="109721"/>
                  <a:pt x="2148" y="113455"/>
                </a:cubicBezTo>
                <a:cubicBezTo>
                  <a:pt x="5853" y="117189"/>
                  <a:pt x="11892" y="117208"/>
                  <a:pt x="15626" y="113502"/>
                </a:cubicBezTo>
                <a:cubicBezTo>
                  <a:pt x="36029" y="94014"/>
                  <a:pt x="55116" y="73212"/>
                  <a:pt x="72776" y="51209"/>
                </a:cubicBezTo>
                <a:cubicBezTo>
                  <a:pt x="72776" y="114741"/>
                  <a:pt x="72204" y="178368"/>
                  <a:pt x="81539" y="241709"/>
                </a:cubicBezTo>
                <a:cubicBezTo>
                  <a:pt x="91188" y="311775"/>
                  <a:pt x="118019" y="378364"/>
                  <a:pt x="159644" y="435543"/>
                </a:cubicBezTo>
                <a:cubicBezTo>
                  <a:pt x="166693" y="445639"/>
                  <a:pt x="183266" y="436114"/>
                  <a:pt x="175932" y="42592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2"/>
          <p:cNvSpPr/>
          <p:nvPr/>
        </p:nvSpPr>
        <p:spPr>
          <a:xfrm flipH="1" rot="10800000">
            <a:off x="4581099" y="237637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2"/>
          <p:cNvSpPr/>
          <p:nvPr/>
        </p:nvSpPr>
        <p:spPr>
          <a:xfrm flipH="1" rot="10800000">
            <a:off x="6202437" y="641049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7" name="Google Shape;457;p2"/>
          <p:cNvSpPr/>
          <p:nvPr/>
        </p:nvSpPr>
        <p:spPr>
          <a:xfrm>
            <a:off x="8097921" y="231276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2"/>
          <p:cNvSpPr/>
          <p:nvPr/>
        </p:nvSpPr>
        <p:spPr>
          <a:xfrm>
            <a:off x="13033071" y="1149726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2"/>
          <p:cNvSpPr/>
          <p:nvPr/>
        </p:nvSpPr>
        <p:spPr>
          <a:xfrm>
            <a:off x="15541609" y="634701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2"/>
          <p:cNvSpPr/>
          <p:nvPr/>
        </p:nvSpPr>
        <p:spPr>
          <a:xfrm>
            <a:off x="6847305" y="709647"/>
            <a:ext cx="348407" cy="329381"/>
          </a:xfrm>
          <a:custGeom>
            <a:rect b="b" l="l" r="r" t="t"/>
            <a:pathLst>
              <a:path extrusionOk="0" h="241305" w="255243">
                <a:moveTo>
                  <a:pt x="255195" y="108768"/>
                </a:moveTo>
                <a:cubicBezTo>
                  <a:pt x="255195" y="134866"/>
                  <a:pt x="249797" y="154678"/>
                  <a:pt x="239002" y="168204"/>
                </a:cubicBezTo>
                <a:cubicBezTo>
                  <a:pt x="227187" y="182101"/>
                  <a:pt x="209597" y="189730"/>
                  <a:pt x="191377" y="188873"/>
                </a:cubicBezTo>
                <a:cubicBezTo>
                  <a:pt x="184325" y="189206"/>
                  <a:pt x="177258" y="188692"/>
                  <a:pt x="170327" y="187349"/>
                </a:cubicBezTo>
                <a:cubicBezTo>
                  <a:pt x="165104" y="186292"/>
                  <a:pt x="160022" y="184625"/>
                  <a:pt x="155182" y="182396"/>
                </a:cubicBezTo>
                <a:cubicBezTo>
                  <a:pt x="151679" y="180805"/>
                  <a:pt x="148461" y="178653"/>
                  <a:pt x="145657" y="176014"/>
                </a:cubicBezTo>
                <a:cubicBezTo>
                  <a:pt x="143813" y="174214"/>
                  <a:pt x="142382" y="172042"/>
                  <a:pt x="141466" y="169633"/>
                </a:cubicBezTo>
                <a:cubicBezTo>
                  <a:pt x="138974" y="174005"/>
                  <a:pt x="135033" y="177376"/>
                  <a:pt x="130322" y="179158"/>
                </a:cubicBezTo>
                <a:cubicBezTo>
                  <a:pt x="126031" y="180643"/>
                  <a:pt x="121526" y="181415"/>
                  <a:pt x="116987" y="181443"/>
                </a:cubicBezTo>
                <a:cubicBezTo>
                  <a:pt x="110529" y="181453"/>
                  <a:pt x="104107" y="180491"/>
                  <a:pt x="97937" y="178586"/>
                </a:cubicBezTo>
                <a:cubicBezTo>
                  <a:pt x="92088" y="176814"/>
                  <a:pt x="86693" y="173785"/>
                  <a:pt x="82125" y="169728"/>
                </a:cubicBezTo>
                <a:cubicBezTo>
                  <a:pt x="77458" y="165470"/>
                  <a:pt x="73783" y="160231"/>
                  <a:pt x="71362" y="154392"/>
                </a:cubicBezTo>
                <a:cubicBezTo>
                  <a:pt x="68546" y="147411"/>
                  <a:pt x="67183" y="139924"/>
                  <a:pt x="67362" y="132390"/>
                </a:cubicBezTo>
                <a:cubicBezTo>
                  <a:pt x="67244" y="125437"/>
                  <a:pt x="68541" y="118540"/>
                  <a:pt x="71172" y="112101"/>
                </a:cubicBezTo>
                <a:cubicBezTo>
                  <a:pt x="73486" y="106520"/>
                  <a:pt x="77074" y="101567"/>
                  <a:pt x="81649" y="97623"/>
                </a:cubicBezTo>
                <a:cubicBezTo>
                  <a:pt x="86314" y="93652"/>
                  <a:pt x="91721" y="90642"/>
                  <a:pt x="97556" y="88765"/>
                </a:cubicBezTo>
                <a:cubicBezTo>
                  <a:pt x="103937" y="86775"/>
                  <a:pt x="110587" y="85774"/>
                  <a:pt x="117273" y="85813"/>
                </a:cubicBezTo>
                <a:cubicBezTo>
                  <a:pt x="122699" y="85841"/>
                  <a:pt x="128034" y="87213"/>
                  <a:pt x="132798" y="89813"/>
                </a:cubicBezTo>
                <a:cubicBezTo>
                  <a:pt x="138245" y="92928"/>
                  <a:pt x="142551" y="97700"/>
                  <a:pt x="145086" y="103434"/>
                </a:cubicBezTo>
                <a:lnTo>
                  <a:pt x="145086" y="82574"/>
                </a:lnTo>
                <a:lnTo>
                  <a:pt x="188329" y="82574"/>
                </a:lnTo>
                <a:lnTo>
                  <a:pt x="187091" y="156488"/>
                </a:lnTo>
                <a:lnTo>
                  <a:pt x="192425" y="155726"/>
                </a:lnTo>
                <a:cubicBezTo>
                  <a:pt x="194792" y="154983"/>
                  <a:pt x="196774" y="153335"/>
                  <a:pt x="197949" y="151154"/>
                </a:cubicBezTo>
                <a:cubicBezTo>
                  <a:pt x="199699" y="148192"/>
                  <a:pt x="200984" y="144982"/>
                  <a:pt x="201759" y="141629"/>
                </a:cubicBezTo>
                <a:cubicBezTo>
                  <a:pt x="203064" y="135657"/>
                  <a:pt x="203640" y="129551"/>
                  <a:pt x="203474" y="123436"/>
                </a:cubicBezTo>
                <a:cubicBezTo>
                  <a:pt x="203737" y="112835"/>
                  <a:pt x="201924" y="102291"/>
                  <a:pt x="198140" y="92385"/>
                </a:cubicBezTo>
                <a:cubicBezTo>
                  <a:pt x="194911" y="84174"/>
                  <a:pt x="189631" y="76926"/>
                  <a:pt x="182805" y="71334"/>
                </a:cubicBezTo>
                <a:cubicBezTo>
                  <a:pt x="175625" y="65591"/>
                  <a:pt x="167266" y="61486"/>
                  <a:pt x="158325" y="59333"/>
                </a:cubicBezTo>
                <a:cubicBezTo>
                  <a:pt x="147573" y="56704"/>
                  <a:pt x="136533" y="55428"/>
                  <a:pt x="125464" y="55523"/>
                </a:cubicBezTo>
                <a:cubicBezTo>
                  <a:pt x="113098" y="55466"/>
                  <a:pt x="100870" y="58133"/>
                  <a:pt x="89650" y="63334"/>
                </a:cubicBezTo>
                <a:cubicBezTo>
                  <a:pt x="84973" y="65639"/>
                  <a:pt x="80565" y="68448"/>
                  <a:pt x="76506" y="71716"/>
                </a:cubicBezTo>
                <a:cubicBezTo>
                  <a:pt x="72031" y="75326"/>
                  <a:pt x="68170" y="79631"/>
                  <a:pt x="65076" y="84479"/>
                </a:cubicBezTo>
                <a:cubicBezTo>
                  <a:pt x="61480" y="90137"/>
                  <a:pt x="58751" y="96300"/>
                  <a:pt x="56979" y="102767"/>
                </a:cubicBezTo>
                <a:cubicBezTo>
                  <a:pt x="54788" y="110835"/>
                  <a:pt x="53761" y="119179"/>
                  <a:pt x="53931" y="127532"/>
                </a:cubicBezTo>
                <a:cubicBezTo>
                  <a:pt x="53730" y="137533"/>
                  <a:pt x="54982" y="147515"/>
                  <a:pt x="57646" y="157155"/>
                </a:cubicBezTo>
                <a:cubicBezTo>
                  <a:pt x="59723" y="164441"/>
                  <a:pt x="62937" y="171357"/>
                  <a:pt x="67171" y="177634"/>
                </a:cubicBezTo>
                <a:cubicBezTo>
                  <a:pt x="70932" y="182863"/>
                  <a:pt x="75691" y="187301"/>
                  <a:pt x="81173" y="190683"/>
                </a:cubicBezTo>
                <a:cubicBezTo>
                  <a:pt x="86262" y="193826"/>
                  <a:pt x="91737" y="196283"/>
                  <a:pt x="97461" y="198017"/>
                </a:cubicBezTo>
                <a:cubicBezTo>
                  <a:pt x="111828" y="201713"/>
                  <a:pt x="126857" y="202046"/>
                  <a:pt x="141371" y="198969"/>
                </a:cubicBezTo>
                <a:lnTo>
                  <a:pt x="141371" y="237831"/>
                </a:lnTo>
                <a:cubicBezTo>
                  <a:pt x="123255" y="241889"/>
                  <a:pt x="104522" y="242375"/>
                  <a:pt x="86221" y="239260"/>
                </a:cubicBezTo>
                <a:cubicBezTo>
                  <a:pt x="69944" y="236536"/>
                  <a:pt x="54540" y="230011"/>
                  <a:pt x="41263" y="220210"/>
                </a:cubicBezTo>
                <a:cubicBezTo>
                  <a:pt x="28266" y="210447"/>
                  <a:pt x="17892" y="197626"/>
                  <a:pt x="11069" y="182872"/>
                </a:cubicBezTo>
                <a:cubicBezTo>
                  <a:pt x="3373" y="166032"/>
                  <a:pt x="-405" y="147668"/>
                  <a:pt x="20" y="129151"/>
                </a:cubicBezTo>
                <a:cubicBezTo>
                  <a:pt x="-384" y="111701"/>
                  <a:pt x="2292" y="94328"/>
                  <a:pt x="7926" y="77812"/>
                </a:cubicBezTo>
                <a:cubicBezTo>
                  <a:pt x="12583" y="64819"/>
                  <a:pt x="19554" y="52789"/>
                  <a:pt x="28500" y="42283"/>
                </a:cubicBezTo>
                <a:cubicBezTo>
                  <a:pt x="36404" y="33139"/>
                  <a:pt x="45890" y="25491"/>
                  <a:pt x="56503" y="19709"/>
                </a:cubicBezTo>
                <a:cubicBezTo>
                  <a:pt x="66132" y="14299"/>
                  <a:pt x="76320" y="9955"/>
                  <a:pt x="86888" y="6755"/>
                </a:cubicBezTo>
                <a:cubicBezTo>
                  <a:pt x="96225" y="4050"/>
                  <a:pt x="105790" y="2202"/>
                  <a:pt x="115463" y="1230"/>
                </a:cubicBezTo>
                <a:cubicBezTo>
                  <a:pt x="124035" y="373"/>
                  <a:pt x="130893" y="-8"/>
                  <a:pt x="135942" y="-8"/>
                </a:cubicBezTo>
                <a:cubicBezTo>
                  <a:pt x="152904" y="-255"/>
                  <a:pt x="169764" y="2650"/>
                  <a:pt x="185662" y="8565"/>
                </a:cubicBezTo>
                <a:cubicBezTo>
                  <a:pt x="199796" y="13718"/>
                  <a:pt x="212752" y="21652"/>
                  <a:pt x="223762" y="31901"/>
                </a:cubicBezTo>
                <a:cubicBezTo>
                  <a:pt x="234086" y="41607"/>
                  <a:pt x="242235" y="53389"/>
                  <a:pt x="247670" y="66477"/>
                </a:cubicBezTo>
                <a:cubicBezTo>
                  <a:pt x="252970" y="79936"/>
                  <a:pt x="255528" y="94309"/>
                  <a:pt x="255195" y="108768"/>
                </a:cubicBezTo>
                <a:close/>
                <a:moveTo>
                  <a:pt x="111748" y="130580"/>
                </a:moveTo>
                <a:cubicBezTo>
                  <a:pt x="111539" y="135095"/>
                  <a:pt x="112665" y="139562"/>
                  <a:pt x="114987" y="143439"/>
                </a:cubicBezTo>
                <a:cubicBezTo>
                  <a:pt x="116992" y="146753"/>
                  <a:pt x="120638" y="148725"/>
                  <a:pt x="124512" y="148582"/>
                </a:cubicBezTo>
                <a:cubicBezTo>
                  <a:pt x="128793" y="148677"/>
                  <a:pt x="132875" y="146772"/>
                  <a:pt x="135561" y="143439"/>
                </a:cubicBezTo>
                <a:cubicBezTo>
                  <a:pt x="138897" y="139981"/>
                  <a:pt x="140802" y="135390"/>
                  <a:pt x="140895" y="130580"/>
                </a:cubicBezTo>
                <a:cubicBezTo>
                  <a:pt x="141210" y="126560"/>
                  <a:pt x="139537" y="122646"/>
                  <a:pt x="136418" y="120102"/>
                </a:cubicBezTo>
                <a:cubicBezTo>
                  <a:pt x="133239" y="117721"/>
                  <a:pt x="129337" y="116512"/>
                  <a:pt x="125369" y="116673"/>
                </a:cubicBezTo>
                <a:cubicBezTo>
                  <a:pt x="116130" y="116483"/>
                  <a:pt x="111748" y="121055"/>
                  <a:pt x="111748" y="13058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2"/>
          <p:cNvSpPr/>
          <p:nvPr/>
        </p:nvSpPr>
        <p:spPr>
          <a:xfrm>
            <a:off x="10721608" y="137076"/>
            <a:ext cx="292745" cy="441402"/>
          </a:xfrm>
          <a:custGeom>
            <a:rect b="b" l="l" r="r" t="t"/>
            <a:pathLst>
              <a:path extrusionOk="0" h="311945" w="206887">
                <a:moveTo>
                  <a:pt x="84540" y="279370"/>
                </a:moveTo>
                <a:cubicBezTo>
                  <a:pt x="83206" y="284989"/>
                  <a:pt x="80673" y="290253"/>
                  <a:pt x="77110" y="294801"/>
                </a:cubicBezTo>
                <a:cubicBezTo>
                  <a:pt x="73748" y="299200"/>
                  <a:pt x="69576" y="302918"/>
                  <a:pt x="64823" y="305755"/>
                </a:cubicBezTo>
                <a:cubicBezTo>
                  <a:pt x="60070" y="308564"/>
                  <a:pt x="54841" y="310469"/>
                  <a:pt x="49393" y="311374"/>
                </a:cubicBezTo>
                <a:cubicBezTo>
                  <a:pt x="43783" y="312308"/>
                  <a:pt x="38039" y="312048"/>
                  <a:pt x="32533" y="310612"/>
                </a:cubicBezTo>
                <a:cubicBezTo>
                  <a:pt x="26933" y="309268"/>
                  <a:pt x="21675" y="306771"/>
                  <a:pt x="17103" y="303278"/>
                </a:cubicBezTo>
                <a:cubicBezTo>
                  <a:pt x="12722" y="299900"/>
                  <a:pt x="9007" y="295732"/>
                  <a:pt x="6149" y="290991"/>
                </a:cubicBezTo>
                <a:cubicBezTo>
                  <a:pt x="3301" y="286258"/>
                  <a:pt x="1387" y="281018"/>
                  <a:pt x="529" y="275560"/>
                </a:cubicBezTo>
                <a:cubicBezTo>
                  <a:pt x="-404" y="269885"/>
                  <a:pt x="-147" y="264079"/>
                  <a:pt x="1291" y="258511"/>
                </a:cubicBezTo>
                <a:cubicBezTo>
                  <a:pt x="2673" y="252926"/>
                  <a:pt x="5168" y="247678"/>
                  <a:pt x="8626" y="243080"/>
                </a:cubicBezTo>
                <a:cubicBezTo>
                  <a:pt x="11931" y="238575"/>
                  <a:pt x="16112" y="234785"/>
                  <a:pt x="20913" y="231936"/>
                </a:cubicBezTo>
                <a:cubicBezTo>
                  <a:pt x="25637" y="229056"/>
                  <a:pt x="30876" y="227116"/>
                  <a:pt x="36344" y="226221"/>
                </a:cubicBezTo>
                <a:cubicBezTo>
                  <a:pt x="42001" y="225151"/>
                  <a:pt x="47831" y="225379"/>
                  <a:pt x="53393" y="226888"/>
                </a:cubicBezTo>
                <a:cubicBezTo>
                  <a:pt x="58937" y="228213"/>
                  <a:pt x="64137" y="230714"/>
                  <a:pt x="68633" y="234222"/>
                </a:cubicBezTo>
                <a:cubicBezTo>
                  <a:pt x="72996" y="237658"/>
                  <a:pt x="76710" y="241851"/>
                  <a:pt x="79587" y="246604"/>
                </a:cubicBezTo>
                <a:cubicBezTo>
                  <a:pt x="82445" y="251446"/>
                  <a:pt x="84378" y="256774"/>
                  <a:pt x="85302" y="262321"/>
                </a:cubicBezTo>
                <a:cubicBezTo>
                  <a:pt x="86235" y="267995"/>
                  <a:pt x="85978" y="273802"/>
                  <a:pt x="84540" y="279370"/>
                </a:cubicBezTo>
                <a:close/>
                <a:moveTo>
                  <a:pt x="87683" y="224602"/>
                </a:moveTo>
                <a:lnTo>
                  <a:pt x="21008" y="207838"/>
                </a:lnTo>
                <a:cubicBezTo>
                  <a:pt x="22808" y="195807"/>
                  <a:pt x="26504" y="184137"/>
                  <a:pt x="31962" y="173262"/>
                </a:cubicBezTo>
                <a:cubicBezTo>
                  <a:pt x="36077" y="165373"/>
                  <a:pt x="41525" y="158252"/>
                  <a:pt x="48059" y="152212"/>
                </a:cubicBezTo>
                <a:cubicBezTo>
                  <a:pt x="53393" y="147256"/>
                  <a:pt x="59594" y="143317"/>
                  <a:pt x="66347" y="140591"/>
                </a:cubicBezTo>
                <a:cubicBezTo>
                  <a:pt x="72281" y="138145"/>
                  <a:pt x="78358" y="136046"/>
                  <a:pt x="84540" y="134305"/>
                </a:cubicBezTo>
                <a:cubicBezTo>
                  <a:pt x="89798" y="132950"/>
                  <a:pt x="94979" y="131329"/>
                  <a:pt x="100066" y="129447"/>
                </a:cubicBezTo>
                <a:cubicBezTo>
                  <a:pt x="104323" y="128027"/>
                  <a:pt x="108010" y="125249"/>
                  <a:pt x="110543" y="121541"/>
                </a:cubicBezTo>
                <a:cubicBezTo>
                  <a:pt x="112172" y="119166"/>
                  <a:pt x="113153" y="116409"/>
                  <a:pt x="113401" y="113540"/>
                </a:cubicBezTo>
                <a:cubicBezTo>
                  <a:pt x="113677" y="110248"/>
                  <a:pt x="113020" y="106945"/>
                  <a:pt x="111496" y="104015"/>
                </a:cubicBezTo>
                <a:cubicBezTo>
                  <a:pt x="109457" y="100188"/>
                  <a:pt x="106514" y="96918"/>
                  <a:pt x="102923" y="94490"/>
                </a:cubicBezTo>
                <a:cubicBezTo>
                  <a:pt x="97818" y="90947"/>
                  <a:pt x="92046" y="88454"/>
                  <a:pt x="85969" y="87156"/>
                </a:cubicBezTo>
                <a:cubicBezTo>
                  <a:pt x="80254" y="85820"/>
                  <a:pt x="74463" y="84834"/>
                  <a:pt x="68633" y="84203"/>
                </a:cubicBezTo>
                <a:cubicBezTo>
                  <a:pt x="61489" y="83419"/>
                  <a:pt x="54298" y="83038"/>
                  <a:pt x="47107" y="83060"/>
                </a:cubicBezTo>
                <a:cubicBezTo>
                  <a:pt x="39534" y="83077"/>
                  <a:pt x="31962" y="83522"/>
                  <a:pt x="24437" y="84394"/>
                </a:cubicBezTo>
                <a:cubicBezTo>
                  <a:pt x="17341" y="85088"/>
                  <a:pt x="10321" y="86460"/>
                  <a:pt x="3482" y="88489"/>
                </a:cubicBezTo>
                <a:lnTo>
                  <a:pt x="14150" y="8575"/>
                </a:lnTo>
                <a:cubicBezTo>
                  <a:pt x="19770" y="6955"/>
                  <a:pt x="25961" y="5241"/>
                  <a:pt x="33200" y="3717"/>
                </a:cubicBezTo>
                <a:cubicBezTo>
                  <a:pt x="40563" y="2051"/>
                  <a:pt x="48050" y="968"/>
                  <a:pt x="55584" y="478"/>
                </a:cubicBezTo>
                <a:cubicBezTo>
                  <a:pt x="64147" y="-189"/>
                  <a:pt x="72739" y="-189"/>
                  <a:pt x="81302" y="478"/>
                </a:cubicBezTo>
                <a:cubicBezTo>
                  <a:pt x="90941" y="1155"/>
                  <a:pt x="100504" y="2684"/>
                  <a:pt x="109877" y="5050"/>
                </a:cubicBezTo>
                <a:cubicBezTo>
                  <a:pt x="125507" y="8881"/>
                  <a:pt x="140471" y="15046"/>
                  <a:pt x="154263" y="23338"/>
                </a:cubicBezTo>
                <a:cubicBezTo>
                  <a:pt x="167036" y="30904"/>
                  <a:pt x="178247" y="40827"/>
                  <a:pt x="187315" y="52580"/>
                </a:cubicBezTo>
                <a:cubicBezTo>
                  <a:pt x="195868" y="63954"/>
                  <a:pt x="201850" y="77052"/>
                  <a:pt x="204841" y="90966"/>
                </a:cubicBezTo>
                <a:cubicBezTo>
                  <a:pt x="207965" y="106298"/>
                  <a:pt x="207470" y="122147"/>
                  <a:pt x="203412" y="137257"/>
                </a:cubicBezTo>
                <a:cubicBezTo>
                  <a:pt x="201212" y="147590"/>
                  <a:pt x="196830" y="157333"/>
                  <a:pt x="190553" y="165832"/>
                </a:cubicBezTo>
                <a:cubicBezTo>
                  <a:pt x="185543" y="172151"/>
                  <a:pt x="179285" y="177371"/>
                  <a:pt x="172170" y="181168"/>
                </a:cubicBezTo>
                <a:cubicBezTo>
                  <a:pt x="165322" y="184723"/>
                  <a:pt x="158016" y="187320"/>
                  <a:pt x="150453" y="188883"/>
                </a:cubicBezTo>
                <a:cubicBezTo>
                  <a:pt x="142738" y="190407"/>
                  <a:pt x="135213" y="192407"/>
                  <a:pt x="127688" y="194598"/>
                </a:cubicBezTo>
                <a:cubicBezTo>
                  <a:pt x="120097" y="196812"/>
                  <a:pt x="112829" y="200015"/>
                  <a:pt x="106066" y="204123"/>
                </a:cubicBezTo>
                <a:cubicBezTo>
                  <a:pt x="98399" y="209269"/>
                  <a:pt x="92093" y="216199"/>
                  <a:pt x="87683" y="22431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2"/>
          <p:cNvSpPr/>
          <p:nvPr/>
        </p:nvSpPr>
        <p:spPr>
          <a:xfrm>
            <a:off x="15101113" y="1053748"/>
            <a:ext cx="214002" cy="444963"/>
          </a:xfrm>
          <a:custGeom>
            <a:rect b="b" l="l" r="r" t="t"/>
            <a:pathLst>
              <a:path extrusionOk="0" h="325980" w="156778">
                <a:moveTo>
                  <a:pt x="96373" y="-22"/>
                </a:moveTo>
                <a:lnTo>
                  <a:pt x="135807" y="212004"/>
                </a:lnTo>
                <a:lnTo>
                  <a:pt x="62750" y="231054"/>
                </a:lnTo>
                <a:lnTo>
                  <a:pt x="-20" y="25600"/>
                </a:lnTo>
                <a:close/>
                <a:moveTo>
                  <a:pt x="155238" y="271916"/>
                </a:moveTo>
                <a:cubicBezTo>
                  <a:pt x="156812" y="277489"/>
                  <a:pt x="157169" y="283337"/>
                  <a:pt x="156285" y="289061"/>
                </a:cubicBezTo>
                <a:cubicBezTo>
                  <a:pt x="155381" y="294519"/>
                  <a:pt x="153511" y="299777"/>
                  <a:pt x="150761" y="304587"/>
                </a:cubicBezTo>
                <a:cubicBezTo>
                  <a:pt x="148001" y="309369"/>
                  <a:pt x="144348" y="313569"/>
                  <a:pt x="139998" y="316970"/>
                </a:cubicBezTo>
                <a:cubicBezTo>
                  <a:pt x="135561" y="320503"/>
                  <a:pt x="130434" y="323066"/>
                  <a:pt x="124948" y="324494"/>
                </a:cubicBezTo>
                <a:cubicBezTo>
                  <a:pt x="108300" y="328952"/>
                  <a:pt x="90600" y="323027"/>
                  <a:pt x="79990" y="309445"/>
                </a:cubicBezTo>
                <a:cubicBezTo>
                  <a:pt x="76391" y="304930"/>
                  <a:pt x="73793" y="299701"/>
                  <a:pt x="72370" y="294110"/>
                </a:cubicBezTo>
                <a:cubicBezTo>
                  <a:pt x="70835" y="288566"/>
                  <a:pt x="70477" y="282756"/>
                  <a:pt x="71322" y="277060"/>
                </a:cubicBezTo>
                <a:cubicBezTo>
                  <a:pt x="72038" y="271564"/>
                  <a:pt x="73817" y="266258"/>
                  <a:pt x="76561" y="261439"/>
                </a:cubicBezTo>
                <a:cubicBezTo>
                  <a:pt x="79371" y="256638"/>
                  <a:pt x="83016" y="252381"/>
                  <a:pt x="87324" y="248866"/>
                </a:cubicBezTo>
                <a:cubicBezTo>
                  <a:pt x="91815" y="245284"/>
                  <a:pt x="97007" y="242694"/>
                  <a:pt x="102564" y="241246"/>
                </a:cubicBezTo>
                <a:cubicBezTo>
                  <a:pt x="108079" y="239703"/>
                  <a:pt x="113865" y="239379"/>
                  <a:pt x="119519" y="240293"/>
                </a:cubicBezTo>
                <a:cubicBezTo>
                  <a:pt x="130812" y="241827"/>
                  <a:pt x="141062" y="247704"/>
                  <a:pt x="148094" y="256676"/>
                </a:cubicBezTo>
                <a:cubicBezTo>
                  <a:pt x="151423" y="261115"/>
                  <a:pt x="153850" y="266163"/>
                  <a:pt x="155238" y="27153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2"/>
          <p:cNvSpPr/>
          <p:nvPr/>
        </p:nvSpPr>
        <p:spPr>
          <a:xfrm>
            <a:off x="4019927" y="1350491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2"/>
          <p:cNvSpPr/>
          <p:nvPr/>
        </p:nvSpPr>
        <p:spPr>
          <a:xfrm>
            <a:off x="6348315" y="945791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2"/>
          <p:cNvSpPr/>
          <p:nvPr/>
        </p:nvSpPr>
        <p:spPr>
          <a:xfrm>
            <a:off x="10741265" y="945791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2"/>
          <p:cNvSpPr/>
          <p:nvPr/>
        </p:nvSpPr>
        <p:spPr>
          <a:xfrm>
            <a:off x="15389115" y="218353"/>
            <a:ext cx="253423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2"/>
          <p:cNvSpPr/>
          <p:nvPr/>
        </p:nvSpPr>
        <p:spPr>
          <a:xfrm flipH="1">
            <a:off x="5725040" y="131651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2"/>
          <p:cNvSpPr/>
          <p:nvPr/>
        </p:nvSpPr>
        <p:spPr>
          <a:xfrm flipH="1">
            <a:off x="9241765" y="131651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2"/>
          <p:cNvSpPr/>
          <p:nvPr/>
        </p:nvSpPr>
        <p:spPr>
          <a:xfrm flipH="1">
            <a:off x="14423103" y="110281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70" name="Google Shape;470;p2"/>
          <p:cNvGrpSpPr/>
          <p:nvPr/>
        </p:nvGrpSpPr>
        <p:grpSpPr>
          <a:xfrm flipH="1" rot="-1779704">
            <a:off x="14948071" y="8775451"/>
            <a:ext cx="852739" cy="1160421"/>
            <a:chOff x="463257" y="8579935"/>
            <a:chExt cx="852702" cy="1160371"/>
          </a:xfrm>
        </p:grpSpPr>
        <p:sp>
          <p:nvSpPr>
            <p:cNvPr id="471" name="Google Shape;471;p2"/>
            <p:cNvSpPr/>
            <p:nvPr/>
          </p:nvSpPr>
          <p:spPr>
            <a:xfrm flipH="1">
              <a:off x="463257" y="8579935"/>
              <a:ext cx="851063" cy="775299"/>
            </a:xfrm>
            <a:custGeom>
              <a:rect b="b" l="l" r="r" t="t"/>
              <a:pathLst>
                <a:path extrusionOk="0" h="611676" w="671450">
                  <a:moveTo>
                    <a:pt x="189058" y="551106"/>
                  </a:moveTo>
                  <a:cubicBezTo>
                    <a:pt x="-190037" y="422518"/>
                    <a:pt x="53613" y="-104786"/>
                    <a:pt x="441566" y="18468"/>
                  </a:cubicBezTo>
                  <a:cubicBezTo>
                    <a:pt x="811422" y="135911"/>
                    <a:pt x="698741" y="700934"/>
                    <a:pt x="352316" y="59949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2" name="Google Shape;472;p2"/>
            <p:cNvSpPr/>
            <p:nvPr/>
          </p:nvSpPr>
          <p:spPr>
            <a:xfrm flipH="1">
              <a:off x="938039" y="9544702"/>
              <a:ext cx="321272" cy="185954"/>
            </a:xfrm>
            <a:custGeom>
              <a:rect b="b" l="l" r="r" t="t"/>
              <a:pathLst>
                <a:path extrusionOk="0" h="146709" w="253469">
                  <a:moveTo>
                    <a:pt x="14121" y="-59"/>
                  </a:moveTo>
                  <a:cubicBezTo>
                    <a:pt x="-18930" y="69092"/>
                    <a:pt x="3072" y="99287"/>
                    <a:pt x="84225" y="128433"/>
                  </a:cubicBezTo>
                  <a:cubicBezTo>
                    <a:pt x="165378" y="157580"/>
                    <a:pt x="223480" y="158246"/>
                    <a:pt x="252818" y="81665"/>
                  </a:cubicBezTo>
                </a:path>
              </a:pathLst>
            </a:custGeom>
            <a:solidFill>
              <a:srgbClr val="FFFFFF"/>
            </a:solidFill>
            <a:ln cap="flat" cmpd="sng" w="28575">
              <a:solidFill>
                <a:schemeClr val="accent5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3" name="Google Shape;473;p2"/>
            <p:cNvSpPr/>
            <p:nvPr/>
          </p:nvSpPr>
          <p:spPr>
            <a:xfrm flipH="1">
              <a:off x="765708" y="9251547"/>
              <a:ext cx="474645" cy="202843"/>
            </a:xfrm>
            <a:custGeom>
              <a:rect b="b" l="l" r="r" t="t"/>
              <a:pathLst>
                <a:path extrusionOk="0" h="160034" w="374473">
                  <a:moveTo>
                    <a:pt x="199191" y="42041"/>
                  </a:moveTo>
                  <a:cubicBezTo>
                    <a:pt x="107561" y="12418"/>
                    <a:pt x="61079" y="-59"/>
                    <a:pt x="35932" y="-59"/>
                  </a:cubicBezTo>
                  <a:cubicBezTo>
                    <a:pt x="10786" y="-59"/>
                    <a:pt x="6691" y="12609"/>
                    <a:pt x="24" y="33278"/>
                  </a:cubicBezTo>
                  <a:cubicBezTo>
                    <a:pt x="-9501" y="61282"/>
                    <a:pt x="83367" y="88904"/>
                    <a:pt x="175569" y="117384"/>
                  </a:cubicBezTo>
                  <a:cubicBezTo>
                    <a:pt x="267771" y="145864"/>
                    <a:pt x="359021" y="177582"/>
                    <a:pt x="368260" y="148340"/>
                  </a:cubicBezTo>
                  <a:cubicBezTo>
                    <a:pt x="376547" y="122337"/>
                    <a:pt x="377785" y="114050"/>
                    <a:pt x="356354" y="99001"/>
                  </a:cubicBezTo>
                  <a:cubicBezTo>
                    <a:pt x="334922" y="83951"/>
                    <a:pt x="289107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4" name="Google Shape;474;p2"/>
            <p:cNvSpPr/>
            <p:nvPr/>
          </p:nvSpPr>
          <p:spPr>
            <a:xfrm flipH="1">
              <a:off x="798066" y="9352725"/>
              <a:ext cx="474568" cy="202799"/>
            </a:xfrm>
            <a:custGeom>
              <a:rect b="b" l="l" r="r" t="t"/>
              <a:pathLst>
                <a:path extrusionOk="0" h="159999" w="374413">
                  <a:moveTo>
                    <a:pt x="199131" y="42042"/>
                  </a:moveTo>
                  <a:cubicBezTo>
                    <a:pt x="107501" y="12419"/>
                    <a:pt x="61019" y="-154"/>
                    <a:pt x="35872" y="-59"/>
                  </a:cubicBezTo>
                  <a:cubicBezTo>
                    <a:pt x="10726" y="37"/>
                    <a:pt x="6631" y="12610"/>
                    <a:pt x="-37" y="33279"/>
                  </a:cubicBezTo>
                  <a:cubicBezTo>
                    <a:pt x="-9085" y="61187"/>
                    <a:pt x="83307" y="88905"/>
                    <a:pt x="175509" y="117385"/>
                  </a:cubicBezTo>
                  <a:cubicBezTo>
                    <a:pt x="267711" y="145864"/>
                    <a:pt x="358960" y="177583"/>
                    <a:pt x="368200" y="148246"/>
                  </a:cubicBezTo>
                  <a:cubicBezTo>
                    <a:pt x="376487" y="122338"/>
                    <a:pt x="377725" y="114051"/>
                    <a:pt x="356294" y="98906"/>
                  </a:cubicBezTo>
                  <a:cubicBezTo>
                    <a:pt x="334862" y="83761"/>
                    <a:pt x="289047" y="68521"/>
                    <a:pt x="199131" y="4175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2"/>
            <p:cNvSpPr/>
            <p:nvPr/>
          </p:nvSpPr>
          <p:spPr>
            <a:xfrm flipH="1">
              <a:off x="830191" y="9453423"/>
              <a:ext cx="474637" cy="202866"/>
            </a:xfrm>
            <a:custGeom>
              <a:rect b="b" l="l" r="r" t="t"/>
              <a:pathLst>
                <a:path extrusionOk="0" h="160052" w="374467">
                  <a:moveTo>
                    <a:pt x="199191" y="42041"/>
                  </a:moveTo>
                  <a:cubicBezTo>
                    <a:pt x="107561" y="12514"/>
                    <a:pt x="61079" y="-59"/>
                    <a:pt x="35933" y="-59"/>
                  </a:cubicBezTo>
                  <a:cubicBezTo>
                    <a:pt x="10787" y="-59"/>
                    <a:pt x="6691" y="12609"/>
                    <a:pt x="24" y="33373"/>
                  </a:cubicBezTo>
                  <a:cubicBezTo>
                    <a:pt x="-9501" y="61282"/>
                    <a:pt x="83367" y="88999"/>
                    <a:pt x="175569" y="117479"/>
                  </a:cubicBezTo>
                  <a:cubicBezTo>
                    <a:pt x="267771" y="145959"/>
                    <a:pt x="358926" y="177582"/>
                    <a:pt x="368260" y="148340"/>
                  </a:cubicBezTo>
                  <a:cubicBezTo>
                    <a:pt x="376547" y="122432"/>
                    <a:pt x="377785" y="114146"/>
                    <a:pt x="356259" y="99001"/>
                  </a:cubicBezTo>
                  <a:cubicBezTo>
                    <a:pt x="334732" y="83856"/>
                    <a:pt x="289584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2"/>
            <p:cNvSpPr/>
            <p:nvPr/>
          </p:nvSpPr>
          <p:spPr>
            <a:xfrm flipH="1">
              <a:off x="722501" y="8947446"/>
              <a:ext cx="593457" cy="792861"/>
            </a:xfrm>
            <a:custGeom>
              <a:rect b="b" l="l" r="r" t="t"/>
              <a:pathLst>
                <a:path extrusionOk="0" h="625531" w="468211">
                  <a:moveTo>
                    <a:pt x="449340" y="112494"/>
                  </a:moveTo>
                  <a:cubicBezTo>
                    <a:pt x="448864" y="113075"/>
                    <a:pt x="448416" y="113675"/>
                    <a:pt x="448007" y="114303"/>
                  </a:cubicBezTo>
                  <a:cubicBezTo>
                    <a:pt x="426004" y="128019"/>
                    <a:pt x="387809" y="134401"/>
                    <a:pt x="366568" y="119161"/>
                  </a:cubicBezTo>
                  <a:cubicBezTo>
                    <a:pt x="368873" y="117694"/>
                    <a:pt x="371102" y="116104"/>
                    <a:pt x="373236" y="114399"/>
                  </a:cubicBezTo>
                  <a:cubicBezTo>
                    <a:pt x="392286" y="98778"/>
                    <a:pt x="407240" y="66774"/>
                    <a:pt x="394762" y="43437"/>
                  </a:cubicBezTo>
                  <a:cubicBezTo>
                    <a:pt x="388199" y="31532"/>
                    <a:pt x="374350" y="25667"/>
                    <a:pt x="361234" y="29245"/>
                  </a:cubicBezTo>
                  <a:cubicBezTo>
                    <a:pt x="348699" y="33360"/>
                    <a:pt x="339193" y="43665"/>
                    <a:pt x="336088" y="56487"/>
                  </a:cubicBezTo>
                  <a:cubicBezTo>
                    <a:pt x="330116" y="74259"/>
                    <a:pt x="330516" y="93558"/>
                    <a:pt x="337231" y="111065"/>
                  </a:cubicBezTo>
                  <a:cubicBezTo>
                    <a:pt x="315619" y="115037"/>
                    <a:pt x="293388" y="108617"/>
                    <a:pt x="277223" y="93729"/>
                  </a:cubicBezTo>
                  <a:cubicBezTo>
                    <a:pt x="285015" y="88613"/>
                    <a:pt x="291854" y="82164"/>
                    <a:pt x="297416" y="74679"/>
                  </a:cubicBezTo>
                  <a:cubicBezTo>
                    <a:pt x="310209" y="58836"/>
                    <a:pt x="312771" y="37049"/>
                    <a:pt x="303989" y="18672"/>
                  </a:cubicBezTo>
                  <a:cubicBezTo>
                    <a:pt x="298312" y="5533"/>
                    <a:pt x="284386" y="-2021"/>
                    <a:pt x="270270" y="384"/>
                  </a:cubicBezTo>
                  <a:cubicBezTo>
                    <a:pt x="238361" y="6671"/>
                    <a:pt x="232837" y="44104"/>
                    <a:pt x="240742" y="70393"/>
                  </a:cubicBezTo>
                  <a:cubicBezTo>
                    <a:pt x="242543" y="76073"/>
                    <a:pt x="244972" y="81536"/>
                    <a:pt x="247982" y="86681"/>
                  </a:cubicBezTo>
                  <a:cubicBezTo>
                    <a:pt x="238780" y="89817"/>
                    <a:pt x="228912" y="90409"/>
                    <a:pt x="219407" y="88395"/>
                  </a:cubicBezTo>
                  <a:cubicBezTo>
                    <a:pt x="193023" y="82109"/>
                    <a:pt x="184831" y="50295"/>
                    <a:pt x="181307" y="27245"/>
                  </a:cubicBezTo>
                  <a:cubicBezTo>
                    <a:pt x="180802" y="22907"/>
                    <a:pt x="176887" y="19797"/>
                    <a:pt x="172544" y="20298"/>
                  </a:cubicBezTo>
                  <a:cubicBezTo>
                    <a:pt x="171648" y="20401"/>
                    <a:pt x="170782" y="20657"/>
                    <a:pt x="169972" y="21054"/>
                  </a:cubicBezTo>
                  <a:cubicBezTo>
                    <a:pt x="164448" y="20006"/>
                    <a:pt x="158542" y="22768"/>
                    <a:pt x="159495" y="29721"/>
                  </a:cubicBezTo>
                  <a:cubicBezTo>
                    <a:pt x="169020" y="102683"/>
                    <a:pt x="177973" y="175644"/>
                    <a:pt x="185784" y="248796"/>
                  </a:cubicBezTo>
                  <a:cubicBezTo>
                    <a:pt x="175592" y="245844"/>
                    <a:pt x="165495" y="242986"/>
                    <a:pt x="155304" y="240319"/>
                  </a:cubicBezTo>
                  <a:cubicBezTo>
                    <a:pt x="136453" y="234576"/>
                    <a:pt x="116975" y="231118"/>
                    <a:pt x="97296" y="230032"/>
                  </a:cubicBezTo>
                  <a:cubicBezTo>
                    <a:pt x="84771" y="228994"/>
                    <a:pt x="72446" y="233604"/>
                    <a:pt x="63673" y="242605"/>
                  </a:cubicBezTo>
                  <a:cubicBezTo>
                    <a:pt x="56053" y="252083"/>
                    <a:pt x="51319" y="263560"/>
                    <a:pt x="50052" y="275657"/>
                  </a:cubicBezTo>
                  <a:cubicBezTo>
                    <a:pt x="49290" y="291183"/>
                    <a:pt x="63197" y="302232"/>
                    <a:pt x="77579" y="310233"/>
                  </a:cubicBezTo>
                  <a:cubicBezTo>
                    <a:pt x="75675" y="310233"/>
                    <a:pt x="73865" y="310233"/>
                    <a:pt x="71960" y="310233"/>
                  </a:cubicBezTo>
                  <a:cubicBezTo>
                    <a:pt x="59434" y="309156"/>
                    <a:pt x="47080" y="313776"/>
                    <a:pt x="38336" y="322806"/>
                  </a:cubicBezTo>
                  <a:cubicBezTo>
                    <a:pt x="30697" y="332274"/>
                    <a:pt x="25964" y="343751"/>
                    <a:pt x="24716" y="355857"/>
                  </a:cubicBezTo>
                  <a:cubicBezTo>
                    <a:pt x="23954" y="371288"/>
                    <a:pt x="37765" y="382432"/>
                    <a:pt x="52243" y="390338"/>
                  </a:cubicBezTo>
                  <a:lnTo>
                    <a:pt x="46623" y="390338"/>
                  </a:lnTo>
                  <a:cubicBezTo>
                    <a:pt x="34098" y="389300"/>
                    <a:pt x="21773" y="393910"/>
                    <a:pt x="13000" y="402911"/>
                  </a:cubicBezTo>
                  <a:cubicBezTo>
                    <a:pt x="5332" y="412398"/>
                    <a:pt x="598" y="423923"/>
                    <a:pt x="-621" y="436058"/>
                  </a:cubicBezTo>
                  <a:cubicBezTo>
                    <a:pt x="-1764" y="458918"/>
                    <a:pt x="29002" y="472253"/>
                    <a:pt x="46528" y="479968"/>
                  </a:cubicBezTo>
                  <a:cubicBezTo>
                    <a:pt x="37079" y="498532"/>
                    <a:pt x="34184" y="519754"/>
                    <a:pt x="38336" y="540166"/>
                  </a:cubicBezTo>
                  <a:cubicBezTo>
                    <a:pt x="44147" y="560835"/>
                    <a:pt x="61863" y="576456"/>
                    <a:pt x="82723" y="587791"/>
                  </a:cubicBezTo>
                  <a:cubicBezTo>
                    <a:pt x="111203" y="602822"/>
                    <a:pt x="141616" y="613852"/>
                    <a:pt x="173115" y="620557"/>
                  </a:cubicBezTo>
                  <a:cubicBezTo>
                    <a:pt x="198099" y="627453"/>
                    <a:pt x="224531" y="627082"/>
                    <a:pt x="249315" y="619509"/>
                  </a:cubicBezTo>
                  <a:cubicBezTo>
                    <a:pt x="277890" y="609127"/>
                    <a:pt x="293511" y="585886"/>
                    <a:pt x="303703" y="562359"/>
                  </a:cubicBezTo>
                  <a:cubicBezTo>
                    <a:pt x="325896" y="568170"/>
                    <a:pt x="355424" y="575790"/>
                    <a:pt x="375235" y="565026"/>
                  </a:cubicBezTo>
                  <a:cubicBezTo>
                    <a:pt x="385809" y="559216"/>
                    <a:pt x="388571" y="547977"/>
                    <a:pt x="391143" y="537023"/>
                  </a:cubicBezTo>
                  <a:cubicBezTo>
                    <a:pt x="394648" y="526012"/>
                    <a:pt x="392809" y="514001"/>
                    <a:pt x="386189" y="504543"/>
                  </a:cubicBezTo>
                  <a:cubicBezTo>
                    <a:pt x="381837" y="499113"/>
                    <a:pt x="376655" y="494389"/>
                    <a:pt x="370854" y="490541"/>
                  </a:cubicBezTo>
                  <a:cubicBezTo>
                    <a:pt x="381055" y="491455"/>
                    <a:pt x="391323" y="489617"/>
                    <a:pt x="400572" y="485207"/>
                  </a:cubicBezTo>
                  <a:cubicBezTo>
                    <a:pt x="411145" y="479492"/>
                    <a:pt x="413907" y="468157"/>
                    <a:pt x="416479" y="457203"/>
                  </a:cubicBezTo>
                  <a:cubicBezTo>
                    <a:pt x="419994" y="446231"/>
                    <a:pt x="418165" y="434239"/>
                    <a:pt x="411526" y="424818"/>
                  </a:cubicBezTo>
                  <a:cubicBezTo>
                    <a:pt x="407202" y="419332"/>
                    <a:pt x="402020" y="414569"/>
                    <a:pt x="396191" y="410721"/>
                  </a:cubicBezTo>
                  <a:cubicBezTo>
                    <a:pt x="406402" y="411712"/>
                    <a:pt x="416679" y="409864"/>
                    <a:pt x="425909" y="405387"/>
                  </a:cubicBezTo>
                  <a:cubicBezTo>
                    <a:pt x="436482" y="399672"/>
                    <a:pt x="439339" y="388433"/>
                    <a:pt x="441816" y="377384"/>
                  </a:cubicBezTo>
                  <a:cubicBezTo>
                    <a:pt x="445330" y="366411"/>
                    <a:pt x="443502" y="354419"/>
                    <a:pt x="436862" y="344999"/>
                  </a:cubicBezTo>
                  <a:cubicBezTo>
                    <a:pt x="423051" y="326901"/>
                    <a:pt x="397715" y="317757"/>
                    <a:pt x="377236" y="310042"/>
                  </a:cubicBezTo>
                  <a:cubicBezTo>
                    <a:pt x="361615" y="304137"/>
                    <a:pt x="345804" y="298898"/>
                    <a:pt x="329611" y="293850"/>
                  </a:cubicBezTo>
                  <a:cubicBezTo>
                    <a:pt x="370378" y="236700"/>
                    <a:pt x="419432" y="185741"/>
                    <a:pt x="461246" y="129162"/>
                  </a:cubicBezTo>
                  <a:cubicBezTo>
                    <a:pt x="462847" y="128000"/>
                    <a:pt x="464047" y="126372"/>
                    <a:pt x="464675" y="124495"/>
                  </a:cubicBezTo>
                  <a:cubicBezTo>
                    <a:pt x="465171" y="123933"/>
                    <a:pt x="465618" y="123324"/>
                    <a:pt x="466009" y="122685"/>
                  </a:cubicBezTo>
                  <a:cubicBezTo>
                    <a:pt x="472677" y="112208"/>
                    <a:pt x="456103" y="102683"/>
                    <a:pt x="449340" y="112494"/>
                  </a:cubicBezTo>
                  <a:close/>
                  <a:moveTo>
                    <a:pt x="351233" y="90777"/>
                  </a:moveTo>
                  <a:cubicBezTo>
                    <a:pt x="350280" y="79251"/>
                    <a:pt x="351233" y="42199"/>
                    <a:pt x="371807" y="47724"/>
                  </a:cubicBezTo>
                  <a:cubicBezTo>
                    <a:pt x="388190" y="52200"/>
                    <a:pt x="376284" y="81252"/>
                    <a:pt x="369901" y="90015"/>
                  </a:cubicBezTo>
                  <a:cubicBezTo>
                    <a:pt x="365701" y="95682"/>
                    <a:pt x="360472" y="100502"/>
                    <a:pt x="354471" y="104207"/>
                  </a:cubicBezTo>
                  <a:cubicBezTo>
                    <a:pt x="352671" y="99940"/>
                    <a:pt x="351576" y="95399"/>
                    <a:pt x="351233" y="90777"/>
                  </a:cubicBezTo>
                  <a:close/>
                  <a:moveTo>
                    <a:pt x="258173" y="32865"/>
                  </a:moveTo>
                  <a:cubicBezTo>
                    <a:pt x="261221" y="25816"/>
                    <a:pt x="269889" y="17148"/>
                    <a:pt x="278462" y="19339"/>
                  </a:cubicBezTo>
                  <a:cubicBezTo>
                    <a:pt x="293035" y="23244"/>
                    <a:pt x="291130" y="46390"/>
                    <a:pt x="286272" y="56391"/>
                  </a:cubicBezTo>
                  <a:cubicBezTo>
                    <a:pt x="281395" y="65824"/>
                    <a:pt x="274014" y="73732"/>
                    <a:pt x="264936" y="79251"/>
                  </a:cubicBezTo>
                  <a:cubicBezTo>
                    <a:pt x="255735" y="65624"/>
                    <a:pt x="253249" y="48550"/>
                    <a:pt x="258173" y="32865"/>
                  </a:cubicBezTo>
                  <a:close/>
                  <a:moveTo>
                    <a:pt x="247029" y="603126"/>
                  </a:moveTo>
                  <a:cubicBezTo>
                    <a:pt x="226665" y="611213"/>
                    <a:pt x="204281" y="612709"/>
                    <a:pt x="183021" y="607413"/>
                  </a:cubicBezTo>
                  <a:cubicBezTo>
                    <a:pt x="155189" y="601964"/>
                    <a:pt x="128148" y="593039"/>
                    <a:pt x="102535" y="580838"/>
                  </a:cubicBezTo>
                  <a:cubicBezTo>
                    <a:pt x="83485" y="571980"/>
                    <a:pt x="63768" y="560073"/>
                    <a:pt x="56148" y="542071"/>
                  </a:cubicBezTo>
                  <a:cubicBezTo>
                    <a:pt x="48528" y="524069"/>
                    <a:pt x="53862" y="503971"/>
                    <a:pt x="61387" y="485588"/>
                  </a:cubicBezTo>
                  <a:cubicBezTo>
                    <a:pt x="95486" y="499399"/>
                    <a:pt x="130824" y="510067"/>
                    <a:pt x="166162" y="520926"/>
                  </a:cubicBezTo>
                  <a:cubicBezTo>
                    <a:pt x="206167" y="533308"/>
                    <a:pt x="246076" y="546548"/>
                    <a:pt x="286653" y="557216"/>
                  </a:cubicBezTo>
                  <a:cubicBezTo>
                    <a:pt x="279481" y="576837"/>
                    <a:pt x="265393" y="593163"/>
                    <a:pt x="247029" y="603126"/>
                  </a:cubicBezTo>
                  <a:close/>
                  <a:moveTo>
                    <a:pt x="367711" y="545976"/>
                  </a:moveTo>
                  <a:cubicBezTo>
                    <a:pt x="363806" y="551025"/>
                    <a:pt x="354566" y="550358"/>
                    <a:pt x="348661" y="550263"/>
                  </a:cubicBezTo>
                  <a:cubicBezTo>
                    <a:pt x="335183" y="549491"/>
                    <a:pt x="321810" y="547386"/>
                    <a:pt x="308751" y="543976"/>
                  </a:cubicBezTo>
                  <a:cubicBezTo>
                    <a:pt x="273509" y="535785"/>
                    <a:pt x="238933" y="524355"/>
                    <a:pt x="203976" y="513591"/>
                  </a:cubicBezTo>
                  <a:cubicBezTo>
                    <a:pt x="165876" y="501876"/>
                    <a:pt x="128348" y="490731"/>
                    <a:pt x="91105" y="477587"/>
                  </a:cubicBezTo>
                  <a:cubicBezTo>
                    <a:pt x="82342" y="474444"/>
                    <a:pt x="73674" y="471110"/>
                    <a:pt x="65101" y="468062"/>
                  </a:cubicBezTo>
                  <a:cubicBezTo>
                    <a:pt x="63206" y="466138"/>
                    <a:pt x="60653" y="465014"/>
                    <a:pt x="57958" y="464919"/>
                  </a:cubicBezTo>
                  <a:cubicBezTo>
                    <a:pt x="54433" y="463395"/>
                    <a:pt x="50814" y="461966"/>
                    <a:pt x="47290" y="460347"/>
                  </a:cubicBezTo>
                  <a:cubicBezTo>
                    <a:pt x="37032" y="456375"/>
                    <a:pt x="27697" y="450345"/>
                    <a:pt x="19858" y="442630"/>
                  </a:cubicBezTo>
                  <a:cubicBezTo>
                    <a:pt x="14619" y="436153"/>
                    <a:pt x="19191" y="428438"/>
                    <a:pt x="22525" y="421580"/>
                  </a:cubicBezTo>
                  <a:cubicBezTo>
                    <a:pt x="26935" y="412674"/>
                    <a:pt x="36774" y="407835"/>
                    <a:pt x="46528" y="409769"/>
                  </a:cubicBezTo>
                  <a:cubicBezTo>
                    <a:pt x="65416" y="411140"/>
                    <a:pt x="84075" y="414693"/>
                    <a:pt x="102154" y="420342"/>
                  </a:cubicBezTo>
                  <a:cubicBezTo>
                    <a:pt x="136730" y="429867"/>
                    <a:pt x="170734" y="440535"/>
                    <a:pt x="204834" y="451488"/>
                  </a:cubicBezTo>
                  <a:cubicBezTo>
                    <a:pt x="235695" y="461013"/>
                    <a:pt x="266555" y="469681"/>
                    <a:pt x="297036" y="480063"/>
                  </a:cubicBezTo>
                  <a:cubicBezTo>
                    <a:pt x="315419" y="485674"/>
                    <a:pt x="333269" y="492913"/>
                    <a:pt x="350375" y="501685"/>
                  </a:cubicBezTo>
                  <a:cubicBezTo>
                    <a:pt x="358100" y="505200"/>
                    <a:pt x="364891" y="510486"/>
                    <a:pt x="370187" y="517116"/>
                  </a:cubicBezTo>
                  <a:cubicBezTo>
                    <a:pt x="373731" y="526622"/>
                    <a:pt x="372826" y="537213"/>
                    <a:pt x="367711" y="545976"/>
                  </a:cubicBezTo>
                  <a:close/>
                  <a:moveTo>
                    <a:pt x="393048" y="466157"/>
                  </a:moveTo>
                  <a:cubicBezTo>
                    <a:pt x="389142" y="471205"/>
                    <a:pt x="379998" y="470634"/>
                    <a:pt x="373998" y="470443"/>
                  </a:cubicBezTo>
                  <a:cubicBezTo>
                    <a:pt x="360510" y="469738"/>
                    <a:pt x="347137" y="467633"/>
                    <a:pt x="334088" y="464157"/>
                  </a:cubicBezTo>
                  <a:cubicBezTo>
                    <a:pt x="298750" y="455965"/>
                    <a:pt x="264174" y="444630"/>
                    <a:pt x="229313" y="433867"/>
                  </a:cubicBezTo>
                  <a:cubicBezTo>
                    <a:pt x="191213" y="422056"/>
                    <a:pt x="153684" y="410912"/>
                    <a:pt x="116441" y="397767"/>
                  </a:cubicBezTo>
                  <a:cubicBezTo>
                    <a:pt x="101525" y="392691"/>
                    <a:pt x="86904" y="386814"/>
                    <a:pt x="72627" y="380146"/>
                  </a:cubicBezTo>
                  <a:cubicBezTo>
                    <a:pt x="62368" y="376174"/>
                    <a:pt x="53034" y="370145"/>
                    <a:pt x="45195" y="362430"/>
                  </a:cubicBezTo>
                  <a:cubicBezTo>
                    <a:pt x="39956" y="356048"/>
                    <a:pt x="44528" y="348333"/>
                    <a:pt x="47861" y="341475"/>
                  </a:cubicBezTo>
                  <a:cubicBezTo>
                    <a:pt x="52243" y="332531"/>
                    <a:pt x="62092" y="327644"/>
                    <a:pt x="71864" y="329568"/>
                  </a:cubicBezTo>
                  <a:cubicBezTo>
                    <a:pt x="90753" y="330940"/>
                    <a:pt x="109412" y="334493"/>
                    <a:pt x="127491" y="340141"/>
                  </a:cubicBezTo>
                  <a:cubicBezTo>
                    <a:pt x="162066" y="349666"/>
                    <a:pt x="196166" y="360334"/>
                    <a:pt x="230170" y="371288"/>
                  </a:cubicBezTo>
                  <a:cubicBezTo>
                    <a:pt x="261031" y="380813"/>
                    <a:pt x="291892" y="389576"/>
                    <a:pt x="322372" y="399863"/>
                  </a:cubicBezTo>
                  <a:cubicBezTo>
                    <a:pt x="340784" y="405521"/>
                    <a:pt x="358662" y="412788"/>
                    <a:pt x="375807" y="421580"/>
                  </a:cubicBezTo>
                  <a:cubicBezTo>
                    <a:pt x="383541" y="425076"/>
                    <a:pt x="390333" y="430372"/>
                    <a:pt x="395619" y="437010"/>
                  </a:cubicBezTo>
                  <a:cubicBezTo>
                    <a:pt x="399134" y="446497"/>
                    <a:pt x="398191" y="457060"/>
                    <a:pt x="393048" y="465776"/>
                  </a:cubicBezTo>
                  <a:close/>
                  <a:moveTo>
                    <a:pt x="401811" y="341760"/>
                  </a:moveTo>
                  <a:cubicBezTo>
                    <a:pt x="409545" y="345256"/>
                    <a:pt x="416336" y="350552"/>
                    <a:pt x="421623" y="357191"/>
                  </a:cubicBezTo>
                  <a:cubicBezTo>
                    <a:pt x="425061" y="366925"/>
                    <a:pt x="423870" y="377689"/>
                    <a:pt x="418384" y="386433"/>
                  </a:cubicBezTo>
                  <a:cubicBezTo>
                    <a:pt x="414479" y="391386"/>
                    <a:pt x="405335" y="390814"/>
                    <a:pt x="399334" y="390624"/>
                  </a:cubicBezTo>
                  <a:cubicBezTo>
                    <a:pt x="385856" y="389947"/>
                    <a:pt x="372473" y="387871"/>
                    <a:pt x="359424" y="384432"/>
                  </a:cubicBezTo>
                  <a:cubicBezTo>
                    <a:pt x="324086" y="376146"/>
                    <a:pt x="289510" y="364811"/>
                    <a:pt x="254649" y="354048"/>
                  </a:cubicBezTo>
                  <a:cubicBezTo>
                    <a:pt x="216549" y="342237"/>
                    <a:pt x="179021" y="331188"/>
                    <a:pt x="141778" y="317948"/>
                  </a:cubicBezTo>
                  <a:cubicBezTo>
                    <a:pt x="126890" y="312890"/>
                    <a:pt x="112298" y="307004"/>
                    <a:pt x="98058" y="300327"/>
                  </a:cubicBezTo>
                  <a:cubicBezTo>
                    <a:pt x="87762" y="296383"/>
                    <a:pt x="78389" y="290354"/>
                    <a:pt x="70531" y="282610"/>
                  </a:cubicBezTo>
                  <a:cubicBezTo>
                    <a:pt x="65292" y="276228"/>
                    <a:pt x="69959" y="268513"/>
                    <a:pt x="73198" y="261655"/>
                  </a:cubicBezTo>
                  <a:cubicBezTo>
                    <a:pt x="78056" y="251368"/>
                    <a:pt x="86343" y="249463"/>
                    <a:pt x="97296" y="249749"/>
                  </a:cubicBezTo>
                  <a:cubicBezTo>
                    <a:pt x="116156" y="251168"/>
                    <a:pt x="134787" y="254740"/>
                    <a:pt x="152827" y="260417"/>
                  </a:cubicBezTo>
                  <a:cubicBezTo>
                    <a:pt x="187403" y="269942"/>
                    <a:pt x="221502" y="280515"/>
                    <a:pt x="255507" y="291468"/>
                  </a:cubicBezTo>
                  <a:cubicBezTo>
                    <a:pt x="286368" y="300993"/>
                    <a:pt x="317229" y="309756"/>
                    <a:pt x="347709" y="320043"/>
                  </a:cubicBezTo>
                  <a:cubicBezTo>
                    <a:pt x="366301" y="325558"/>
                    <a:pt x="384370" y="332693"/>
                    <a:pt x="401715" y="341379"/>
                  </a:cubicBezTo>
                  <a:close/>
                  <a:moveTo>
                    <a:pt x="261221" y="273180"/>
                  </a:moveTo>
                  <a:cubicBezTo>
                    <a:pt x="242171" y="267084"/>
                    <a:pt x="223693" y="261084"/>
                    <a:pt x="204738" y="255273"/>
                  </a:cubicBezTo>
                  <a:cubicBezTo>
                    <a:pt x="198928" y="199933"/>
                    <a:pt x="192261" y="144593"/>
                    <a:pt x="185688" y="89348"/>
                  </a:cubicBezTo>
                  <a:cubicBezTo>
                    <a:pt x="192661" y="97646"/>
                    <a:pt x="201890" y="103731"/>
                    <a:pt x="212263" y="106874"/>
                  </a:cubicBezTo>
                  <a:cubicBezTo>
                    <a:pt x="228103" y="110989"/>
                    <a:pt x="244857" y="109712"/>
                    <a:pt x="259888" y="103254"/>
                  </a:cubicBezTo>
                  <a:cubicBezTo>
                    <a:pt x="282320" y="127391"/>
                    <a:pt x="316305" y="137078"/>
                    <a:pt x="348089" y="128400"/>
                  </a:cubicBezTo>
                  <a:cubicBezTo>
                    <a:pt x="352147" y="132801"/>
                    <a:pt x="356957" y="136440"/>
                    <a:pt x="362282" y="139164"/>
                  </a:cubicBezTo>
                  <a:cubicBezTo>
                    <a:pt x="381761" y="148555"/>
                    <a:pt x="403963" y="150651"/>
                    <a:pt x="424861" y="145069"/>
                  </a:cubicBezTo>
                  <a:cubicBezTo>
                    <a:pt x="386761" y="192694"/>
                    <a:pt x="345423" y="237652"/>
                    <a:pt x="310561" y="287944"/>
                  </a:cubicBezTo>
                  <a:cubicBezTo>
                    <a:pt x="293701" y="282324"/>
                    <a:pt x="277890" y="277562"/>
                    <a:pt x="261221" y="27279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7" name="Google Shape;477;p2"/>
          <p:cNvGrpSpPr/>
          <p:nvPr/>
        </p:nvGrpSpPr>
        <p:grpSpPr>
          <a:xfrm rot="611372">
            <a:off x="12444888" y="8254935"/>
            <a:ext cx="1217477" cy="1791530"/>
            <a:chOff x="670708" y="6388106"/>
            <a:chExt cx="1217512" cy="1791581"/>
          </a:xfrm>
        </p:grpSpPr>
        <p:sp>
          <p:nvSpPr>
            <p:cNvPr id="478" name="Google Shape;478;p2"/>
            <p:cNvSpPr/>
            <p:nvPr/>
          </p:nvSpPr>
          <p:spPr>
            <a:xfrm flipH="1">
              <a:off x="670708" y="7275593"/>
              <a:ext cx="653708" cy="904094"/>
            </a:xfrm>
            <a:custGeom>
              <a:rect b="b" l="l" r="r" t="t"/>
              <a:pathLst>
                <a:path extrusionOk="0" h="598738" w="432919">
                  <a:moveTo>
                    <a:pt x="-646" y="46853"/>
                  </a:moveTo>
                  <a:cubicBezTo>
                    <a:pt x="41550" y="163438"/>
                    <a:pt x="233098" y="699696"/>
                    <a:pt x="399404" y="581681"/>
                  </a:cubicBezTo>
                  <a:cubicBezTo>
                    <a:pt x="545327" y="477954"/>
                    <a:pt x="163089" y="84762"/>
                    <a:pt x="78412" y="-20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9" name="Google Shape;479;p2"/>
            <p:cNvSpPr/>
            <p:nvPr/>
          </p:nvSpPr>
          <p:spPr>
            <a:xfrm flipH="1">
              <a:off x="1098357" y="6950052"/>
              <a:ext cx="430817" cy="503496"/>
            </a:xfrm>
            <a:custGeom>
              <a:rect b="b" l="l" r="r" t="t"/>
              <a:pathLst>
                <a:path extrusionOk="0" h="333441" w="285309">
                  <a:moveTo>
                    <a:pt x="-646" y="51901"/>
                  </a:moveTo>
                  <a:cubicBezTo>
                    <a:pt x="72125" y="319744"/>
                    <a:pt x="67934" y="386038"/>
                    <a:pt x="206237" y="294312"/>
                  </a:cubicBezTo>
                  <a:cubicBezTo>
                    <a:pt x="354351" y="202777"/>
                    <a:pt x="281294" y="181155"/>
                    <a:pt x="82412" y="-2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2"/>
            <p:cNvSpPr/>
            <p:nvPr/>
          </p:nvSpPr>
          <p:spPr>
            <a:xfrm flipH="1">
              <a:off x="1120911" y="7187397"/>
              <a:ext cx="317828" cy="211010"/>
            </a:xfrm>
            <a:custGeom>
              <a:rect b="b" l="l" r="r" t="t"/>
              <a:pathLst>
                <a:path extrusionOk="0" h="139742" w="210482">
                  <a:moveTo>
                    <a:pt x="10886" y="139280"/>
                  </a:moveTo>
                  <a:cubicBezTo>
                    <a:pt x="55624" y="132156"/>
                    <a:pt x="98573" y="116468"/>
                    <a:pt x="137377" y="93084"/>
                  </a:cubicBezTo>
                  <a:cubicBezTo>
                    <a:pt x="167838" y="73710"/>
                    <a:pt x="192489" y="46459"/>
                    <a:pt x="208720" y="14217"/>
                  </a:cubicBezTo>
                  <a:cubicBezTo>
                    <a:pt x="214244" y="3263"/>
                    <a:pt x="197766" y="-6357"/>
                    <a:pt x="192241" y="4692"/>
                  </a:cubicBezTo>
                  <a:cubicBezTo>
                    <a:pt x="177316" y="34972"/>
                    <a:pt x="154228" y="60480"/>
                    <a:pt x="125566" y="78320"/>
                  </a:cubicBezTo>
                  <a:cubicBezTo>
                    <a:pt x="88800" y="99866"/>
                    <a:pt x="48319" y="114344"/>
                    <a:pt x="6219" y="120992"/>
                  </a:cubicBezTo>
                  <a:cubicBezTo>
                    <a:pt x="-5783" y="123088"/>
                    <a:pt x="-735" y="141471"/>
                    <a:pt x="11266" y="1393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2"/>
            <p:cNvSpPr/>
            <p:nvPr/>
          </p:nvSpPr>
          <p:spPr>
            <a:xfrm flipH="1">
              <a:off x="1327260" y="6447941"/>
              <a:ext cx="512210" cy="626114"/>
            </a:xfrm>
            <a:custGeom>
              <a:rect b="b" l="l" r="r" t="t"/>
              <a:pathLst>
                <a:path extrusionOk="0" h="414645" w="339212">
                  <a:moveTo>
                    <a:pt x="335777" y="284406"/>
                  </a:moveTo>
                  <a:cubicBezTo>
                    <a:pt x="323014" y="332031"/>
                    <a:pt x="275770" y="362225"/>
                    <a:pt x="235574" y="385371"/>
                  </a:cubicBezTo>
                  <a:cubicBezTo>
                    <a:pt x="202808" y="404421"/>
                    <a:pt x="164232" y="422233"/>
                    <a:pt x="125656" y="410898"/>
                  </a:cubicBezTo>
                  <a:cubicBezTo>
                    <a:pt x="94509" y="401373"/>
                    <a:pt x="73268" y="374894"/>
                    <a:pt x="58505" y="347366"/>
                  </a:cubicBezTo>
                  <a:cubicBezTo>
                    <a:pt x="40216" y="310743"/>
                    <a:pt x="27205" y="271719"/>
                    <a:pt x="19833" y="231447"/>
                  </a:cubicBezTo>
                  <a:cubicBezTo>
                    <a:pt x="10584" y="185356"/>
                    <a:pt x="3755" y="138807"/>
                    <a:pt x="-646" y="92001"/>
                  </a:cubicBezTo>
                  <a:cubicBezTo>
                    <a:pt x="1831" y="102478"/>
                    <a:pt x="4307" y="112861"/>
                    <a:pt x="6974" y="123338"/>
                  </a:cubicBezTo>
                  <a:cubicBezTo>
                    <a:pt x="15452" y="157247"/>
                    <a:pt x="22500" y="194204"/>
                    <a:pt x="43360" y="223065"/>
                  </a:cubicBezTo>
                  <a:cubicBezTo>
                    <a:pt x="50408" y="232590"/>
                    <a:pt x="66982" y="223065"/>
                    <a:pt x="59838" y="213540"/>
                  </a:cubicBezTo>
                  <a:cubicBezTo>
                    <a:pt x="39169" y="184965"/>
                    <a:pt x="32501" y="147722"/>
                    <a:pt x="24214" y="114099"/>
                  </a:cubicBezTo>
                  <a:cubicBezTo>
                    <a:pt x="21833" y="104574"/>
                    <a:pt x="19547" y="95049"/>
                    <a:pt x="17261" y="84953"/>
                  </a:cubicBezTo>
                  <a:cubicBezTo>
                    <a:pt x="19166" y="88096"/>
                    <a:pt x="21166" y="91144"/>
                    <a:pt x="23167" y="94478"/>
                  </a:cubicBezTo>
                  <a:cubicBezTo>
                    <a:pt x="32654" y="108365"/>
                    <a:pt x="43027" y="121633"/>
                    <a:pt x="54218" y="134197"/>
                  </a:cubicBezTo>
                  <a:cubicBezTo>
                    <a:pt x="66525" y="146789"/>
                    <a:pt x="76012" y="161848"/>
                    <a:pt x="82031" y="178393"/>
                  </a:cubicBezTo>
                  <a:cubicBezTo>
                    <a:pt x="83422" y="183470"/>
                    <a:pt x="88670" y="186451"/>
                    <a:pt x="93747" y="185060"/>
                  </a:cubicBezTo>
                  <a:cubicBezTo>
                    <a:pt x="98824" y="183670"/>
                    <a:pt x="101805" y="178421"/>
                    <a:pt x="100414" y="173345"/>
                  </a:cubicBezTo>
                  <a:cubicBezTo>
                    <a:pt x="90889" y="140102"/>
                    <a:pt x="62314" y="118004"/>
                    <a:pt x="43264" y="90191"/>
                  </a:cubicBezTo>
                  <a:cubicBezTo>
                    <a:pt x="28691" y="69503"/>
                    <a:pt x="16699" y="47110"/>
                    <a:pt x="7546" y="23516"/>
                  </a:cubicBezTo>
                  <a:cubicBezTo>
                    <a:pt x="25024" y="47738"/>
                    <a:pt x="44389" y="70541"/>
                    <a:pt x="65458" y="91715"/>
                  </a:cubicBezTo>
                  <a:cubicBezTo>
                    <a:pt x="97557" y="121910"/>
                    <a:pt x="128704" y="151913"/>
                    <a:pt x="146516" y="192966"/>
                  </a:cubicBezTo>
                  <a:cubicBezTo>
                    <a:pt x="151373" y="204206"/>
                    <a:pt x="167852" y="194490"/>
                    <a:pt x="162994" y="183441"/>
                  </a:cubicBezTo>
                  <a:cubicBezTo>
                    <a:pt x="145182" y="142484"/>
                    <a:pt x="113940" y="110575"/>
                    <a:pt x="81555" y="80762"/>
                  </a:cubicBezTo>
                  <a:cubicBezTo>
                    <a:pt x="66753" y="66693"/>
                    <a:pt x="53085" y="51472"/>
                    <a:pt x="40693" y="35232"/>
                  </a:cubicBezTo>
                  <a:cubicBezTo>
                    <a:pt x="58695" y="47138"/>
                    <a:pt x="77935" y="57235"/>
                    <a:pt x="96700" y="67617"/>
                  </a:cubicBezTo>
                  <a:cubicBezTo>
                    <a:pt x="133943" y="88382"/>
                    <a:pt x="172900" y="112670"/>
                    <a:pt x="185282" y="155914"/>
                  </a:cubicBezTo>
                  <a:cubicBezTo>
                    <a:pt x="186673" y="160991"/>
                    <a:pt x="191921" y="163972"/>
                    <a:pt x="196998" y="162581"/>
                  </a:cubicBezTo>
                  <a:cubicBezTo>
                    <a:pt x="202075" y="161191"/>
                    <a:pt x="205056" y="155942"/>
                    <a:pt x="203666" y="150866"/>
                  </a:cubicBezTo>
                  <a:cubicBezTo>
                    <a:pt x="190521" y="106670"/>
                    <a:pt x="154802" y="78952"/>
                    <a:pt x="116416" y="56949"/>
                  </a:cubicBezTo>
                  <a:cubicBezTo>
                    <a:pt x="85937" y="39423"/>
                    <a:pt x="50980" y="24183"/>
                    <a:pt x="24977" y="-201"/>
                  </a:cubicBezTo>
                  <a:cubicBezTo>
                    <a:pt x="88337" y="26783"/>
                    <a:pt x="149106" y="59492"/>
                    <a:pt x="206523" y="97526"/>
                  </a:cubicBezTo>
                  <a:cubicBezTo>
                    <a:pt x="245118" y="121690"/>
                    <a:pt x="279513" y="151999"/>
                    <a:pt x="308345" y="187251"/>
                  </a:cubicBezTo>
                  <a:cubicBezTo>
                    <a:pt x="329396" y="214588"/>
                    <a:pt x="345207" y="249164"/>
                    <a:pt x="335777" y="2844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2"/>
            <p:cNvSpPr/>
            <p:nvPr/>
          </p:nvSpPr>
          <p:spPr>
            <a:xfrm flipH="1">
              <a:off x="1298565" y="6388106"/>
              <a:ext cx="589655" cy="714653"/>
            </a:xfrm>
            <a:custGeom>
              <a:rect b="b" l="l" r="r" t="t"/>
              <a:pathLst>
                <a:path extrusionOk="0" h="473280" w="390500">
                  <a:moveTo>
                    <a:pt x="287683" y="148786"/>
                  </a:moveTo>
                  <a:cubicBezTo>
                    <a:pt x="211483" y="89350"/>
                    <a:pt x="122710" y="45440"/>
                    <a:pt x="33556" y="8769"/>
                  </a:cubicBezTo>
                  <a:lnTo>
                    <a:pt x="15078" y="1434"/>
                  </a:lnTo>
                  <a:lnTo>
                    <a:pt x="10982" y="-185"/>
                  </a:lnTo>
                  <a:lnTo>
                    <a:pt x="10411" y="-185"/>
                  </a:lnTo>
                  <a:cubicBezTo>
                    <a:pt x="5543" y="-452"/>
                    <a:pt x="1114" y="2606"/>
                    <a:pt x="-353" y="7245"/>
                  </a:cubicBezTo>
                  <a:cubicBezTo>
                    <a:pt x="-743" y="8711"/>
                    <a:pt x="-743" y="10254"/>
                    <a:pt x="-353" y="11721"/>
                  </a:cubicBezTo>
                  <a:cubicBezTo>
                    <a:pt x="12030" y="93732"/>
                    <a:pt x="14887" y="176790"/>
                    <a:pt x="30508" y="258514"/>
                  </a:cubicBezTo>
                  <a:cubicBezTo>
                    <a:pt x="37871" y="302072"/>
                    <a:pt x="50663" y="344544"/>
                    <a:pt x="68608" y="384911"/>
                  </a:cubicBezTo>
                  <a:cubicBezTo>
                    <a:pt x="83658" y="416629"/>
                    <a:pt x="105756" y="448347"/>
                    <a:pt x="138522" y="463492"/>
                  </a:cubicBezTo>
                  <a:cubicBezTo>
                    <a:pt x="174812" y="480351"/>
                    <a:pt x="214722" y="473017"/>
                    <a:pt x="249774" y="456634"/>
                  </a:cubicBezTo>
                  <a:cubicBezTo>
                    <a:pt x="296446" y="435203"/>
                    <a:pt x="348262" y="403199"/>
                    <a:pt x="374742" y="357669"/>
                  </a:cubicBezTo>
                  <a:cubicBezTo>
                    <a:pt x="421985" y="275850"/>
                    <a:pt x="348833" y="196506"/>
                    <a:pt x="287683" y="148786"/>
                  </a:cubicBezTo>
                  <a:close/>
                  <a:moveTo>
                    <a:pt x="11458" y="28200"/>
                  </a:moveTo>
                  <a:cubicBezTo>
                    <a:pt x="11410" y="27952"/>
                    <a:pt x="11410" y="27685"/>
                    <a:pt x="11458" y="27438"/>
                  </a:cubicBezTo>
                  <a:lnTo>
                    <a:pt x="11458" y="27438"/>
                  </a:lnTo>
                  <a:cubicBezTo>
                    <a:pt x="11173" y="27609"/>
                    <a:pt x="10972" y="27876"/>
                    <a:pt x="10887" y="28200"/>
                  </a:cubicBezTo>
                  <a:close/>
                  <a:moveTo>
                    <a:pt x="368455" y="324046"/>
                  </a:moveTo>
                  <a:cubicBezTo>
                    <a:pt x="355692" y="371671"/>
                    <a:pt x="308448" y="401865"/>
                    <a:pt x="268252" y="425011"/>
                  </a:cubicBezTo>
                  <a:cubicBezTo>
                    <a:pt x="235486" y="444061"/>
                    <a:pt x="196910" y="461873"/>
                    <a:pt x="158333" y="450538"/>
                  </a:cubicBezTo>
                  <a:cubicBezTo>
                    <a:pt x="127187" y="441013"/>
                    <a:pt x="105946" y="414534"/>
                    <a:pt x="91182" y="387006"/>
                  </a:cubicBezTo>
                  <a:cubicBezTo>
                    <a:pt x="72895" y="350383"/>
                    <a:pt x="59883" y="311359"/>
                    <a:pt x="52511" y="271087"/>
                  </a:cubicBezTo>
                  <a:cubicBezTo>
                    <a:pt x="43262" y="224996"/>
                    <a:pt x="36433" y="178447"/>
                    <a:pt x="32032" y="131641"/>
                  </a:cubicBezTo>
                  <a:cubicBezTo>
                    <a:pt x="34508" y="142119"/>
                    <a:pt x="36985" y="152501"/>
                    <a:pt x="39652" y="162978"/>
                  </a:cubicBezTo>
                  <a:cubicBezTo>
                    <a:pt x="48129" y="196887"/>
                    <a:pt x="55178" y="233844"/>
                    <a:pt x="76038" y="262705"/>
                  </a:cubicBezTo>
                  <a:cubicBezTo>
                    <a:pt x="83086" y="272230"/>
                    <a:pt x="99660" y="262705"/>
                    <a:pt x="92516" y="253180"/>
                  </a:cubicBezTo>
                  <a:cubicBezTo>
                    <a:pt x="71847" y="224605"/>
                    <a:pt x="65179" y="187362"/>
                    <a:pt x="56893" y="153739"/>
                  </a:cubicBezTo>
                  <a:cubicBezTo>
                    <a:pt x="54511" y="144214"/>
                    <a:pt x="52225" y="134689"/>
                    <a:pt x="49939" y="124593"/>
                  </a:cubicBezTo>
                  <a:cubicBezTo>
                    <a:pt x="51844" y="127736"/>
                    <a:pt x="53845" y="130784"/>
                    <a:pt x="55844" y="134118"/>
                  </a:cubicBezTo>
                  <a:cubicBezTo>
                    <a:pt x="65332" y="148005"/>
                    <a:pt x="75704" y="161273"/>
                    <a:pt x="86896" y="173837"/>
                  </a:cubicBezTo>
                  <a:cubicBezTo>
                    <a:pt x="99202" y="186429"/>
                    <a:pt x="108689" y="201488"/>
                    <a:pt x="114709" y="218033"/>
                  </a:cubicBezTo>
                  <a:cubicBezTo>
                    <a:pt x="116100" y="223110"/>
                    <a:pt x="121348" y="226091"/>
                    <a:pt x="126425" y="224700"/>
                  </a:cubicBezTo>
                  <a:cubicBezTo>
                    <a:pt x="131502" y="223310"/>
                    <a:pt x="134483" y="218061"/>
                    <a:pt x="133093" y="212985"/>
                  </a:cubicBezTo>
                  <a:cubicBezTo>
                    <a:pt x="123568" y="179742"/>
                    <a:pt x="94993" y="157644"/>
                    <a:pt x="75943" y="129831"/>
                  </a:cubicBezTo>
                  <a:cubicBezTo>
                    <a:pt x="61369" y="109143"/>
                    <a:pt x="49377" y="86750"/>
                    <a:pt x="40224" y="63156"/>
                  </a:cubicBezTo>
                  <a:cubicBezTo>
                    <a:pt x="57702" y="87378"/>
                    <a:pt x="77066" y="110181"/>
                    <a:pt x="98135" y="131355"/>
                  </a:cubicBezTo>
                  <a:cubicBezTo>
                    <a:pt x="130235" y="161550"/>
                    <a:pt x="161382" y="191553"/>
                    <a:pt x="179193" y="232606"/>
                  </a:cubicBezTo>
                  <a:cubicBezTo>
                    <a:pt x="184051" y="243846"/>
                    <a:pt x="200529" y="234130"/>
                    <a:pt x="195672" y="223081"/>
                  </a:cubicBezTo>
                  <a:cubicBezTo>
                    <a:pt x="177860" y="182124"/>
                    <a:pt x="146618" y="150215"/>
                    <a:pt x="114233" y="120402"/>
                  </a:cubicBezTo>
                  <a:cubicBezTo>
                    <a:pt x="99431" y="106333"/>
                    <a:pt x="85763" y="91112"/>
                    <a:pt x="73371" y="74872"/>
                  </a:cubicBezTo>
                  <a:cubicBezTo>
                    <a:pt x="91373" y="86778"/>
                    <a:pt x="110613" y="96875"/>
                    <a:pt x="129378" y="107257"/>
                  </a:cubicBezTo>
                  <a:cubicBezTo>
                    <a:pt x="166620" y="128022"/>
                    <a:pt x="205578" y="152310"/>
                    <a:pt x="217960" y="195554"/>
                  </a:cubicBezTo>
                  <a:cubicBezTo>
                    <a:pt x="219351" y="200631"/>
                    <a:pt x="224599" y="203612"/>
                    <a:pt x="229676" y="202221"/>
                  </a:cubicBezTo>
                  <a:cubicBezTo>
                    <a:pt x="234753" y="200831"/>
                    <a:pt x="237734" y="195582"/>
                    <a:pt x="236343" y="190506"/>
                  </a:cubicBezTo>
                  <a:cubicBezTo>
                    <a:pt x="223199" y="146310"/>
                    <a:pt x="187480" y="118592"/>
                    <a:pt x="149095" y="96589"/>
                  </a:cubicBezTo>
                  <a:cubicBezTo>
                    <a:pt x="118614" y="79063"/>
                    <a:pt x="83658" y="63823"/>
                    <a:pt x="57654" y="39439"/>
                  </a:cubicBezTo>
                  <a:cubicBezTo>
                    <a:pt x="121015" y="66423"/>
                    <a:pt x="181784" y="99132"/>
                    <a:pt x="239201" y="137166"/>
                  </a:cubicBezTo>
                  <a:cubicBezTo>
                    <a:pt x="277796" y="161330"/>
                    <a:pt x="312191" y="191639"/>
                    <a:pt x="341023" y="226891"/>
                  </a:cubicBezTo>
                  <a:cubicBezTo>
                    <a:pt x="361693" y="254228"/>
                    <a:pt x="377504" y="288804"/>
                    <a:pt x="368074" y="32404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3" name="Google Shape;483;p2"/>
          <p:cNvGrpSpPr/>
          <p:nvPr/>
        </p:nvGrpSpPr>
        <p:grpSpPr>
          <a:xfrm rot="-3122191">
            <a:off x="9891601" y="8269363"/>
            <a:ext cx="1134750" cy="1946307"/>
            <a:chOff x="8758614" y="4479699"/>
            <a:chExt cx="774580" cy="1328549"/>
          </a:xfrm>
        </p:grpSpPr>
        <p:sp>
          <p:nvSpPr>
            <p:cNvPr id="484" name="Google Shape;484;p2"/>
            <p:cNvSpPr/>
            <p:nvPr/>
          </p:nvSpPr>
          <p:spPr>
            <a:xfrm>
              <a:off x="8832424" y="4586382"/>
              <a:ext cx="688765" cy="1193863"/>
            </a:xfrm>
            <a:custGeom>
              <a:rect b="b" l="l" r="r" t="t"/>
              <a:pathLst>
                <a:path extrusionOk="0" h="1193863" w="688765">
                  <a:moveTo>
                    <a:pt x="688743" y="68153"/>
                  </a:moveTo>
                  <a:cubicBezTo>
                    <a:pt x="681218" y="146639"/>
                    <a:pt x="671884" y="224935"/>
                    <a:pt x="665597" y="303516"/>
                  </a:cubicBezTo>
                  <a:cubicBezTo>
                    <a:pt x="665797" y="308774"/>
                    <a:pt x="661691" y="313194"/>
                    <a:pt x="656434" y="313394"/>
                  </a:cubicBezTo>
                  <a:cubicBezTo>
                    <a:pt x="655444" y="313432"/>
                    <a:pt x="654454" y="313308"/>
                    <a:pt x="653500" y="313041"/>
                  </a:cubicBezTo>
                  <a:lnTo>
                    <a:pt x="651595" y="312470"/>
                  </a:lnTo>
                  <a:cubicBezTo>
                    <a:pt x="620101" y="303716"/>
                    <a:pt x="589260" y="292772"/>
                    <a:pt x="559298" y="279704"/>
                  </a:cubicBezTo>
                  <a:cubicBezTo>
                    <a:pt x="546598" y="304593"/>
                    <a:pt x="534247" y="329453"/>
                    <a:pt x="522246" y="354285"/>
                  </a:cubicBezTo>
                  <a:cubicBezTo>
                    <a:pt x="454873" y="489663"/>
                    <a:pt x="387594" y="625014"/>
                    <a:pt x="320411" y="760335"/>
                  </a:cubicBezTo>
                  <a:cubicBezTo>
                    <a:pt x="248656" y="904668"/>
                    <a:pt x="177155" y="1049067"/>
                    <a:pt x="105908" y="1193532"/>
                  </a:cubicBezTo>
                  <a:lnTo>
                    <a:pt x="88287" y="1186674"/>
                  </a:lnTo>
                  <a:cubicBezTo>
                    <a:pt x="88261" y="1186227"/>
                    <a:pt x="88261" y="1185789"/>
                    <a:pt x="88287" y="1185341"/>
                  </a:cubicBezTo>
                  <a:cubicBezTo>
                    <a:pt x="125561" y="1109645"/>
                    <a:pt x="162963" y="1033988"/>
                    <a:pt x="200491" y="958360"/>
                  </a:cubicBezTo>
                  <a:cubicBezTo>
                    <a:pt x="276691" y="804122"/>
                    <a:pt x="353208" y="650007"/>
                    <a:pt x="430044" y="496017"/>
                  </a:cubicBezTo>
                  <a:cubicBezTo>
                    <a:pt x="467191" y="421274"/>
                    <a:pt x="504370" y="346569"/>
                    <a:pt x="541582" y="271893"/>
                  </a:cubicBezTo>
                  <a:cubicBezTo>
                    <a:pt x="525516" y="264464"/>
                    <a:pt x="509641" y="256368"/>
                    <a:pt x="493957" y="247604"/>
                  </a:cubicBezTo>
                  <a:cubicBezTo>
                    <a:pt x="484432" y="242080"/>
                    <a:pt x="474907" y="236460"/>
                    <a:pt x="465382" y="230650"/>
                  </a:cubicBezTo>
                  <a:cubicBezTo>
                    <a:pt x="453475" y="254748"/>
                    <a:pt x="441569" y="279037"/>
                    <a:pt x="429568" y="303135"/>
                  </a:cubicBezTo>
                  <a:cubicBezTo>
                    <a:pt x="363274" y="437561"/>
                    <a:pt x="297170" y="572026"/>
                    <a:pt x="231257" y="706519"/>
                  </a:cubicBezTo>
                  <a:cubicBezTo>
                    <a:pt x="159915" y="852632"/>
                    <a:pt x="88096" y="999127"/>
                    <a:pt x="17611" y="1146384"/>
                  </a:cubicBezTo>
                  <a:cubicBezTo>
                    <a:pt x="16698" y="1148698"/>
                    <a:pt x="14701" y="1150403"/>
                    <a:pt x="12277" y="1150955"/>
                  </a:cubicBezTo>
                  <a:cubicBezTo>
                    <a:pt x="8372" y="1148860"/>
                    <a:pt x="4562" y="1146574"/>
                    <a:pt x="752" y="1144288"/>
                  </a:cubicBezTo>
                  <a:cubicBezTo>
                    <a:pt x="-280" y="1141888"/>
                    <a:pt x="-280" y="1139163"/>
                    <a:pt x="752" y="1136763"/>
                  </a:cubicBezTo>
                  <a:cubicBezTo>
                    <a:pt x="37392" y="1059925"/>
                    <a:pt x="74412" y="983287"/>
                    <a:pt x="111814" y="906830"/>
                  </a:cubicBezTo>
                  <a:cubicBezTo>
                    <a:pt x="186807" y="752715"/>
                    <a:pt x="262182" y="598858"/>
                    <a:pt x="337937" y="445248"/>
                  </a:cubicBezTo>
                  <a:cubicBezTo>
                    <a:pt x="374894" y="370191"/>
                    <a:pt x="411883" y="295201"/>
                    <a:pt x="448903" y="220268"/>
                  </a:cubicBezTo>
                  <a:cubicBezTo>
                    <a:pt x="422900" y="203789"/>
                    <a:pt x="397373" y="186549"/>
                    <a:pt x="371465" y="169880"/>
                  </a:cubicBezTo>
                  <a:lnTo>
                    <a:pt x="369465" y="168737"/>
                  </a:lnTo>
                  <a:lnTo>
                    <a:pt x="373846" y="160070"/>
                  </a:lnTo>
                  <a:lnTo>
                    <a:pt x="381847" y="153878"/>
                  </a:lnTo>
                  <a:cubicBezTo>
                    <a:pt x="441188" y="108349"/>
                    <a:pt x="505672" y="51866"/>
                    <a:pt x="568823" y="-331"/>
                  </a:cubicBezTo>
                  <a:cubicBezTo>
                    <a:pt x="569948" y="2574"/>
                    <a:pt x="571253" y="5403"/>
                    <a:pt x="572728" y="8146"/>
                  </a:cubicBezTo>
                  <a:cubicBezTo>
                    <a:pt x="512911" y="58628"/>
                    <a:pt x="453380" y="111016"/>
                    <a:pt x="390896" y="159308"/>
                  </a:cubicBezTo>
                  <a:cubicBezTo>
                    <a:pt x="411946" y="173119"/>
                    <a:pt x="432806" y="187121"/>
                    <a:pt x="454047" y="200646"/>
                  </a:cubicBezTo>
                  <a:lnTo>
                    <a:pt x="454047" y="200646"/>
                  </a:lnTo>
                  <a:cubicBezTo>
                    <a:pt x="469477" y="210171"/>
                    <a:pt x="485098" y="219696"/>
                    <a:pt x="501100" y="229221"/>
                  </a:cubicBezTo>
                  <a:cubicBezTo>
                    <a:pt x="533523" y="247843"/>
                    <a:pt x="567419" y="263768"/>
                    <a:pt x="602446" y="276846"/>
                  </a:cubicBezTo>
                  <a:lnTo>
                    <a:pt x="602446" y="276846"/>
                  </a:lnTo>
                  <a:cubicBezTo>
                    <a:pt x="617115" y="282276"/>
                    <a:pt x="632164" y="287228"/>
                    <a:pt x="647309" y="291610"/>
                  </a:cubicBezTo>
                  <a:cubicBezTo>
                    <a:pt x="653405" y="218458"/>
                    <a:pt x="661978" y="145592"/>
                    <a:pt x="669026" y="72535"/>
                  </a:cubicBezTo>
                  <a:lnTo>
                    <a:pt x="677313" y="74154"/>
                  </a:lnTo>
                  <a:lnTo>
                    <a:pt x="678932" y="74154"/>
                  </a:lnTo>
                  <a:cubicBezTo>
                    <a:pt x="683180" y="74573"/>
                    <a:pt x="687181" y="72125"/>
                    <a:pt x="688743" y="6815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5" name="Google Shape;485;p2"/>
            <p:cNvSpPr/>
            <p:nvPr/>
          </p:nvSpPr>
          <p:spPr>
            <a:xfrm>
              <a:off x="8758614" y="4755450"/>
              <a:ext cx="523783" cy="975550"/>
            </a:xfrm>
            <a:custGeom>
              <a:rect b="b" l="l" r="r" t="t"/>
              <a:pathLst>
                <a:path extrusionOk="0" h="975550" w="523783">
                  <a:moveTo>
                    <a:pt x="75229" y="967695"/>
                  </a:moveTo>
                  <a:cubicBezTo>
                    <a:pt x="74196" y="970095"/>
                    <a:pt x="74196" y="972819"/>
                    <a:pt x="75229" y="975219"/>
                  </a:cubicBezTo>
                  <a:cubicBezTo>
                    <a:pt x="46986" y="959379"/>
                    <a:pt x="21613" y="938900"/>
                    <a:pt x="172" y="914640"/>
                  </a:cubicBezTo>
                  <a:cubicBezTo>
                    <a:pt x="-9925" y="902448"/>
                    <a:pt x="376600" y="133590"/>
                    <a:pt x="444323" y="-331"/>
                  </a:cubicBezTo>
                  <a:lnTo>
                    <a:pt x="446323" y="812"/>
                  </a:lnTo>
                  <a:cubicBezTo>
                    <a:pt x="472231" y="17480"/>
                    <a:pt x="497758" y="34721"/>
                    <a:pt x="523761" y="51199"/>
                  </a:cubicBezTo>
                  <a:cubicBezTo>
                    <a:pt x="486614" y="126132"/>
                    <a:pt x="449625" y="201122"/>
                    <a:pt x="412795" y="276179"/>
                  </a:cubicBezTo>
                  <a:cubicBezTo>
                    <a:pt x="336912" y="429913"/>
                    <a:pt x="261538" y="583770"/>
                    <a:pt x="186671" y="737761"/>
                  </a:cubicBezTo>
                  <a:cubicBezTo>
                    <a:pt x="149207" y="814275"/>
                    <a:pt x="112059" y="890923"/>
                    <a:pt x="75229" y="9676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6" name="Google Shape;486;p2"/>
            <p:cNvSpPr/>
            <p:nvPr/>
          </p:nvSpPr>
          <p:spPr>
            <a:xfrm>
              <a:off x="8845009" y="4817077"/>
              <a:ext cx="529494" cy="956024"/>
            </a:xfrm>
            <a:custGeom>
              <a:rect b="b" l="l" r="r" t="t"/>
              <a:pathLst>
                <a:path extrusionOk="0" h="956024" w="529494">
                  <a:moveTo>
                    <a:pt x="529472" y="40912"/>
                  </a:moveTo>
                  <a:cubicBezTo>
                    <a:pt x="492261" y="115588"/>
                    <a:pt x="455082" y="190293"/>
                    <a:pt x="417935" y="265035"/>
                  </a:cubicBezTo>
                  <a:cubicBezTo>
                    <a:pt x="341354" y="419026"/>
                    <a:pt x="264836" y="573140"/>
                    <a:pt x="188382" y="727379"/>
                  </a:cubicBezTo>
                  <a:cubicBezTo>
                    <a:pt x="150854" y="803007"/>
                    <a:pt x="113452" y="878664"/>
                    <a:pt x="76178" y="954360"/>
                  </a:cubicBezTo>
                  <a:cubicBezTo>
                    <a:pt x="76152" y="954807"/>
                    <a:pt x="76152" y="955245"/>
                    <a:pt x="76178" y="955693"/>
                  </a:cubicBezTo>
                  <a:cubicBezTo>
                    <a:pt x="50031" y="945558"/>
                    <a:pt x="24576" y="933728"/>
                    <a:pt x="-22" y="920260"/>
                  </a:cubicBezTo>
                  <a:cubicBezTo>
                    <a:pt x="2402" y="919708"/>
                    <a:pt x="4398" y="918003"/>
                    <a:pt x="5312" y="915688"/>
                  </a:cubicBezTo>
                  <a:cubicBezTo>
                    <a:pt x="75511" y="768431"/>
                    <a:pt x="147329" y="621937"/>
                    <a:pt x="219053" y="475538"/>
                  </a:cubicBezTo>
                  <a:cubicBezTo>
                    <a:pt x="284966" y="340978"/>
                    <a:pt x="351069" y="206523"/>
                    <a:pt x="417363" y="72154"/>
                  </a:cubicBezTo>
                  <a:cubicBezTo>
                    <a:pt x="429365" y="48056"/>
                    <a:pt x="441271" y="23767"/>
                    <a:pt x="453177" y="-331"/>
                  </a:cubicBezTo>
                  <a:cubicBezTo>
                    <a:pt x="462702" y="5479"/>
                    <a:pt x="472227" y="11099"/>
                    <a:pt x="481752" y="16623"/>
                  </a:cubicBezTo>
                  <a:cubicBezTo>
                    <a:pt x="497500" y="25386"/>
                    <a:pt x="513407" y="33482"/>
                    <a:pt x="529472" y="409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7" name="Google Shape;487;p2"/>
            <p:cNvSpPr/>
            <p:nvPr/>
          </p:nvSpPr>
          <p:spPr>
            <a:xfrm>
              <a:off x="8938354" y="4866131"/>
              <a:ext cx="545687" cy="942117"/>
            </a:xfrm>
            <a:custGeom>
              <a:rect b="b" l="l" r="r" t="t"/>
              <a:pathLst>
                <a:path extrusionOk="0" h="942117" w="545687">
                  <a:moveTo>
                    <a:pt x="545665" y="32435"/>
                  </a:moveTo>
                  <a:cubicBezTo>
                    <a:pt x="421840" y="276370"/>
                    <a:pt x="224672" y="680135"/>
                    <a:pt x="91132" y="941787"/>
                  </a:cubicBezTo>
                  <a:cubicBezTo>
                    <a:pt x="60223" y="934024"/>
                    <a:pt x="29788" y="924480"/>
                    <a:pt x="-22" y="913212"/>
                  </a:cubicBezTo>
                  <a:cubicBezTo>
                    <a:pt x="71098" y="768622"/>
                    <a:pt x="142598" y="624223"/>
                    <a:pt x="214481" y="480014"/>
                  </a:cubicBezTo>
                  <a:cubicBezTo>
                    <a:pt x="281663" y="344883"/>
                    <a:pt x="349005" y="209628"/>
                    <a:pt x="416506" y="74250"/>
                  </a:cubicBezTo>
                  <a:cubicBezTo>
                    <a:pt x="428762" y="49361"/>
                    <a:pt x="441112" y="24500"/>
                    <a:pt x="453558" y="-331"/>
                  </a:cubicBezTo>
                  <a:cubicBezTo>
                    <a:pt x="483458" y="12727"/>
                    <a:pt x="514235" y="23672"/>
                    <a:pt x="545665" y="324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8" name="Google Shape;488;p2"/>
            <p:cNvSpPr/>
            <p:nvPr/>
          </p:nvSpPr>
          <p:spPr>
            <a:xfrm>
              <a:off x="9286588" y="4786788"/>
              <a:ext cx="148399" cy="76200"/>
            </a:xfrm>
            <a:custGeom>
              <a:rect b="b" l="l" r="r" t="t"/>
              <a:pathLst>
                <a:path extrusionOk="0" h="76200" w="148399">
                  <a:moveTo>
                    <a:pt x="148377" y="75869"/>
                  </a:moveTo>
                  <a:cubicBezTo>
                    <a:pt x="113350" y="62791"/>
                    <a:pt x="79454" y="46865"/>
                    <a:pt x="47031" y="28244"/>
                  </a:cubicBezTo>
                  <a:cubicBezTo>
                    <a:pt x="31029" y="19195"/>
                    <a:pt x="15408" y="9194"/>
                    <a:pt x="-22" y="-3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9" name="Google Shape;489;p2"/>
            <p:cNvSpPr/>
            <p:nvPr/>
          </p:nvSpPr>
          <p:spPr>
            <a:xfrm>
              <a:off x="8833484" y="5731001"/>
              <a:ext cx="11525" cy="6820"/>
            </a:xfrm>
            <a:custGeom>
              <a:rect b="b" l="l" r="r" t="t"/>
              <a:pathLst>
                <a:path extrusionOk="0" h="6820" w="11525">
                  <a:moveTo>
                    <a:pt x="11503" y="6336"/>
                  </a:moveTo>
                  <a:cubicBezTo>
                    <a:pt x="6554" y="7193"/>
                    <a:pt x="1701" y="4384"/>
                    <a:pt x="-22" y="-331"/>
                  </a:cubicBezTo>
                  <a:cubicBezTo>
                    <a:pt x="3788" y="1955"/>
                    <a:pt x="7598" y="4622"/>
                    <a:pt x="11503" y="63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2"/>
            <p:cNvSpPr/>
            <p:nvPr/>
          </p:nvSpPr>
          <p:spPr>
            <a:xfrm>
              <a:off x="8920210" y="5773101"/>
              <a:ext cx="18144" cy="13104"/>
            </a:xfrm>
            <a:custGeom>
              <a:rect b="b" l="l" r="r" t="t"/>
              <a:pathLst>
                <a:path extrusionOk="0" h="13104" w="18144">
                  <a:moveTo>
                    <a:pt x="18122" y="6527"/>
                  </a:moveTo>
                  <a:lnTo>
                    <a:pt x="17455" y="7955"/>
                  </a:lnTo>
                  <a:cubicBezTo>
                    <a:pt x="12217" y="18433"/>
                    <a:pt x="-3023" y="10051"/>
                    <a:pt x="501" y="-3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1" name="Google Shape;491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2" name="Google Shape;492;p2"/>
            <p:cNvSpPr/>
            <p:nvPr/>
          </p:nvSpPr>
          <p:spPr>
            <a:xfrm>
              <a:off x="9224676" y="4491132"/>
              <a:ext cx="298799" cy="387381"/>
            </a:xfrm>
            <a:custGeom>
              <a:rect b="b" l="l" r="r" t="t"/>
              <a:pathLst>
                <a:path extrusionOk="0" h="387381" w="298799">
                  <a:moveTo>
                    <a:pt x="298777" y="-331"/>
                  </a:moveTo>
                  <a:cubicBezTo>
                    <a:pt x="298777" y="1478"/>
                    <a:pt x="298777" y="3288"/>
                    <a:pt x="298777" y="5003"/>
                  </a:cubicBezTo>
                  <a:lnTo>
                    <a:pt x="298777" y="11765"/>
                  </a:lnTo>
                  <a:cubicBezTo>
                    <a:pt x="298777" y="14909"/>
                    <a:pt x="298777" y="17957"/>
                    <a:pt x="298777" y="21290"/>
                  </a:cubicBezTo>
                  <a:cubicBezTo>
                    <a:pt x="298777" y="27482"/>
                    <a:pt x="298205" y="33578"/>
                    <a:pt x="297824" y="39578"/>
                  </a:cubicBezTo>
                  <a:cubicBezTo>
                    <a:pt x="297443" y="45579"/>
                    <a:pt x="297348" y="49865"/>
                    <a:pt x="296967" y="55009"/>
                  </a:cubicBezTo>
                  <a:cubicBezTo>
                    <a:pt x="296967" y="63962"/>
                    <a:pt x="295919" y="72916"/>
                    <a:pt x="295253" y="81774"/>
                  </a:cubicBezTo>
                  <a:cubicBezTo>
                    <a:pt x="294110" y="99491"/>
                    <a:pt x="292681" y="116826"/>
                    <a:pt x="291157" y="133971"/>
                  </a:cubicBezTo>
                  <a:cubicBezTo>
                    <a:pt x="291157" y="139591"/>
                    <a:pt x="290109" y="145115"/>
                    <a:pt x="289633" y="150640"/>
                  </a:cubicBezTo>
                  <a:cubicBezTo>
                    <a:pt x="289633" y="151211"/>
                    <a:pt x="289633" y="151783"/>
                    <a:pt x="289633" y="152259"/>
                  </a:cubicBezTo>
                  <a:cubicBezTo>
                    <a:pt x="289633" y="154831"/>
                    <a:pt x="289633" y="157498"/>
                    <a:pt x="288871" y="160070"/>
                  </a:cubicBezTo>
                  <a:cubicBezTo>
                    <a:pt x="288109" y="162642"/>
                    <a:pt x="288871" y="166261"/>
                    <a:pt x="288014" y="169595"/>
                  </a:cubicBezTo>
                  <a:lnTo>
                    <a:pt x="286394" y="169595"/>
                  </a:lnTo>
                  <a:lnTo>
                    <a:pt x="278108" y="167976"/>
                  </a:lnTo>
                  <a:cubicBezTo>
                    <a:pt x="271059" y="240937"/>
                    <a:pt x="262487" y="313803"/>
                    <a:pt x="256391" y="387051"/>
                  </a:cubicBezTo>
                  <a:cubicBezTo>
                    <a:pt x="241246" y="382669"/>
                    <a:pt x="226196" y="377526"/>
                    <a:pt x="211528" y="372287"/>
                  </a:cubicBezTo>
                  <a:lnTo>
                    <a:pt x="211528" y="372287"/>
                  </a:lnTo>
                  <a:cubicBezTo>
                    <a:pt x="176501" y="359209"/>
                    <a:pt x="142605" y="343283"/>
                    <a:pt x="110182" y="324662"/>
                  </a:cubicBezTo>
                  <a:cubicBezTo>
                    <a:pt x="94180" y="315613"/>
                    <a:pt x="78559" y="305612"/>
                    <a:pt x="63128" y="296087"/>
                  </a:cubicBezTo>
                  <a:lnTo>
                    <a:pt x="63128" y="296087"/>
                  </a:lnTo>
                  <a:cubicBezTo>
                    <a:pt x="41888" y="282561"/>
                    <a:pt x="21028" y="268560"/>
                    <a:pt x="-22" y="254748"/>
                  </a:cubicBezTo>
                  <a:cubicBezTo>
                    <a:pt x="61128" y="206266"/>
                    <a:pt x="120659" y="153878"/>
                    <a:pt x="181143" y="103396"/>
                  </a:cubicBezTo>
                  <a:cubicBezTo>
                    <a:pt x="179668" y="100653"/>
                    <a:pt x="178363" y="97824"/>
                    <a:pt x="177238" y="94919"/>
                  </a:cubicBezTo>
                  <a:lnTo>
                    <a:pt x="184858" y="88632"/>
                  </a:lnTo>
                  <a:cubicBezTo>
                    <a:pt x="185900" y="91576"/>
                    <a:pt x="187141" y="94433"/>
                    <a:pt x="188573" y="97205"/>
                  </a:cubicBezTo>
                  <a:cubicBezTo>
                    <a:pt x="189648" y="99700"/>
                    <a:pt x="190955" y="102091"/>
                    <a:pt x="192478" y="104348"/>
                  </a:cubicBezTo>
                  <a:cubicBezTo>
                    <a:pt x="193948" y="107054"/>
                    <a:pt x="195636" y="109635"/>
                    <a:pt x="197526" y="112064"/>
                  </a:cubicBezTo>
                  <a:cubicBezTo>
                    <a:pt x="199395" y="114521"/>
                    <a:pt x="201398" y="116874"/>
                    <a:pt x="203527" y="119112"/>
                  </a:cubicBezTo>
                  <a:cubicBezTo>
                    <a:pt x="213652" y="130009"/>
                    <a:pt x="225821" y="138810"/>
                    <a:pt x="239341" y="145020"/>
                  </a:cubicBezTo>
                  <a:cubicBezTo>
                    <a:pt x="251661" y="150859"/>
                    <a:pt x="264647" y="155183"/>
                    <a:pt x="278012" y="157879"/>
                  </a:cubicBezTo>
                  <a:cubicBezTo>
                    <a:pt x="278012" y="154736"/>
                    <a:pt x="278679" y="151497"/>
                    <a:pt x="278870" y="148354"/>
                  </a:cubicBezTo>
                  <a:cubicBezTo>
                    <a:pt x="249943" y="143144"/>
                    <a:pt x="223719" y="128066"/>
                    <a:pt x="204670" y="105682"/>
                  </a:cubicBezTo>
                  <a:cubicBezTo>
                    <a:pt x="204670" y="105682"/>
                    <a:pt x="204670" y="105682"/>
                    <a:pt x="204670" y="105682"/>
                  </a:cubicBezTo>
                  <a:cubicBezTo>
                    <a:pt x="201621" y="101310"/>
                    <a:pt x="198944" y="96690"/>
                    <a:pt x="196669" y="91871"/>
                  </a:cubicBezTo>
                  <a:cubicBezTo>
                    <a:pt x="196669" y="91871"/>
                    <a:pt x="196669" y="91871"/>
                    <a:pt x="196669" y="91395"/>
                  </a:cubicBezTo>
                  <a:cubicBezTo>
                    <a:pt x="222482" y="70059"/>
                    <a:pt x="248580" y="49199"/>
                    <a:pt x="275441" y="29292"/>
                  </a:cubicBezTo>
                  <a:lnTo>
                    <a:pt x="288490" y="19767"/>
                  </a:lnTo>
                  <a:lnTo>
                    <a:pt x="288490" y="19767"/>
                  </a:lnTo>
                  <a:cubicBezTo>
                    <a:pt x="288490" y="15671"/>
                    <a:pt x="288490" y="11670"/>
                    <a:pt x="289061" y="7575"/>
                  </a:cubicBezTo>
                  <a:lnTo>
                    <a:pt x="294586" y="3574"/>
                  </a:lnTo>
                  <a:lnTo>
                    <a:pt x="294586" y="35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-22" y="8051"/>
                  </a:move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4" name="Google Shape;494;p2"/>
            <p:cNvSpPr/>
            <p:nvPr/>
          </p:nvSpPr>
          <p:spPr>
            <a:xfrm>
              <a:off x="9401936" y="4580095"/>
              <a:ext cx="11334" cy="14763"/>
            </a:xfrm>
            <a:custGeom>
              <a:rect b="b" l="l" r="r" t="t"/>
              <a:pathLst>
                <a:path extrusionOk="0" h="14763" w="11334">
                  <a:moveTo>
                    <a:pt x="11312" y="8241"/>
                  </a:moveTo>
                  <a:lnTo>
                    <a:pt x="3883" y="14433"/>
                  </a:lnTo>
                  <a:cubicBezTo>
                    <a:pt x="2407" y="11689"/>
                    <a:pt x="1102" y="8860"/>
                    <a:pt x="-22" y="5955"/>
                  </a:cubicBezTo>
                  <a:lnTo>
                    <a:pt x="7598" y="-331"/>
                  </a:lnTo>
                  <a:cubicBezTo>
                    <a:pt x="8640" y="2612"/>
                    <a:pt x="9881" y="5470"/>
                    <a:pt x="11312" y="824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5" name="Google Shape;495;p2"/>
            <p:cNvSpPr/>
            <p:nvPr/>
          </p:nvSpPr>
          <p:spPr>
            <a:xfrm>
              <a:off x="9197665" y="4505419"/>
              <a:ext cx="290758" cy="250316"/>
            </a:xfrm>
            <a:custGeom>
              <a:rect b="b" l="l" r="r" t="t"/>
              <a:pathLst>
                <a:path extrusionOk="0" h="250316" w="290758">
                  <a:moveTo>
                    <a:pt x="204821" y="67582"/>
                  </a:moveTo>
                  <a:cubicBezTo>
                    <a:pt x="202292" y="70049"/>
                    <a:pt x="201338" y="73716"/>
                    <a:pt x="202344" y="77107"/>
                  </a:cubicBezTo>
                  <a:cubicBezTo>
                    <a:pt x="202344" y="78345"/>
                    <a:pt x="203392" y="79679"/>
                    <a:pt x="203963" y="80917"/>
                  </a:cubicBezTo>
                  <a:cubicBezTo>
                    <a:pt x="141289" y="133114"/>
                    <a:pt x="76328" y="189597"/>
                    <a:pt x="16988" y="235127"/>
                  </a:cubicBezTo>
                  <a:lnTo>
                    <a:pt x="8987" y="241318"/>
                  </a:lnTo>
                  <a:lnTo>
                    <a:pt x="4605" y="249986"/>
                  </a:lnTo>
                  <a:cubicBezTo>
                    <a:pt x="3903" y="249490"/>
                    <a:pt x="3264" y="248919"/>
                    <a:pt x="2700" y="248271"/>
                  </a:cubicBezTo>
                  <a:cubicBezTo>
                    <a:pt x="-930" y="244566"/>
                    <a:pt x="-930" y="238641"/>
                    <a:pt x="2700" y="234936"/>
                  </a:cubicBezTo>
                  <a:cubicBezTo>
                    <a:pt x="3077" y="234374"/>
                    <a:pt x="3563" y="233888"/>
                    <a:pt x="4129" y="233507"/>
                  </a:cubicBezTo>
                  <a:lnTo>
                    <a:pt x="4129" y="233507"/>
                  </a:lnTo>
                  <a:cubicBezTo>
                    <a:pt x="102236" y="158831"/>
                    <a:pt x="191962" y="73392"/>
                    <a:pt x="290736" y="-331"/>
                  </a:cubicBezTo>
                  <a:cubicBezTo>
                    <a:pt x="261971" y="21005"/>
                    <a:pt x="233396" y="44246"/>
                    <a:pt x="204821" y="675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2"/>
            <p:cNvSpPr/>
            <p:nvPr/>
          </p:nvSpPr>
          <p:spPr>
            <a:xfrm>
              <a:off x="9502234" y="4491417"/>
              <a:ext cx="26098" cy="169354"/>
            </a:xfrm>
            <a:custGeom>
              <a:rect b="b" l="l" r="r" t="t"/>
              <a:pathLst>
                <a:path extrusionOk="0" h="169354" w="26098">
                  <a:moveTo>
                    <a:pt x="26076" y="7670"/>
                  </a:moveTo>
                  <a:lnTo>
                    <a:pt x="20742" y="11480"/>
                  </a:lnTo>
                  <a:cubicBezTo>
                    <a:pt x="20742" y="14623"/>
                    <a:pt x="20742" y="17671"/>
                    <a:pt x="20742" y="21005"/>
                  </a:cubicBezTo>
                  <a:cubicBezTo>
                    <a:pt x="20742" y="27196"/>
                    <a:pt x="20171" y="33292"/>
                    <a:pt x="19790" y="39293"/>
                  </a:cubicBezTo>
                  <a:cubicBezTo>
                    <a:pt x="19409" y="45294"/>
                    <a:pt x="19313" y="49580"/>
                    <a:pt x="18932" y="54723"/>
                  </a:cubicBezTo>
                  <a:cubicBezTo>
                    <a:pt x="18932" y="63677"/>
                    <a:pt x="17885" y="72630"/>
                    <a:pt x="17218" y="81488"/>
                  </a:cubicBezTo>
                  <a:cubicBezTo>
                    <a:pt x="16075" y="99205"/>
                    <a:pt x="14646" y="116540"/>
                    <a:pt x="13122" y="133686"/>
                  </a:cubicBezTo>
                  <a:cubicBezTo>
                    <a:pt x="13122" y="139305"/>
                    <a:pt x="12074" y="144830"/>
                    <a:pt x="11598" y="150354"/>
                  </a:cubicBezTo>
                  <a:lnTo>
                    <a:pt x="13217" y="150354"/>
                  </a:lnTo>
                  <a:lnTo>
                    <a:pt x="11503" y="151688"/>
                  </a:lnTo>
                  <a:cubicBezTo>
                    <a:pt x="11503" y="154355"/>
                    <a:pt x="11503" y="156927"/>
                    <a:pt x="10741" y="159498"/>
                  </a:cubicBezTo>
                  <a:lnTo>
                    <a:pt x="10741" y="159498"/>
                  </a:lnTo>
                  <a:cubicBezTo>
                    <a:pt x="10741" y="162642"/>
                    <a:pt x="10741" y="165689"/>
                    <a:pt x="9884" y="169023"/>
                  </a:cubicBezTo>
                  <a:lnTo>
                    <a:pt x="8264" y="169023"/>
                  </a:lnTo>
                  <a:lnTo>
                    <a:pt x="-22" y="167404"/>
                  </a:lnTo>
                  <a:cubicBezTo>
                    <a:pt x="-22" y="164165"/>
                    <a:pt x="644" y="161022"/>
                    <a:pt x="930" y="157879"/>
                  </a:cubicBezTo>
                  <a:cubicBezTo>
                    <a:pt x="1216" y="154736"/>
                    <a:pt x="1597" y="151497"/>
                    <a:pt x="1787" y="148354"/>
                  </a:cubicBezTo>
                  <a:cubicBezTo>
                    <a:pt x="4931" y="115588"/>
                    <a:pt x="7693" y="82727"/>
                    <a:pt x="9693" y="49770"/>
                  </a:cubicBezTo>
                  <a:cubicBezTo>
                    <a:pt x="9693" y="43769"/>
                    <a:pt x="10455" y="37673"/>
                    <a:pt x="10741" y="31673"/>
                  </a:cubicBezTo>
                  <a:cubicBezTo>
                    <a:pt x="10741" y="27386"/>
                    <a:pt x="10741" y="23195"/>
                    <a:pt x="11408" y="18909"/>
                  </a:cubicBezTo>
                  <a:lnTo>
                    <a:pt x="11408" y="18909"/>
                  </a:lnTo>
                  <a:cubicBezTo>
                    <a:pt x="11408" y="14813"/>
                    <a:pt x="11408" y="10813"/>
                    <a:pt x="11979" y="6717"/>
                  </a:cubicBezTo>
                  <a:lnTo>
                    <a:pt x="11979" y="-331"/>
                  </a:lnTo>
                  <a:lnTo>
                    <a:pt x="17218" y="2717"/>
                  </a:lnTo>
                  <a:lnTo>
                    <a:pt x="17218" y="2717"/>
                  </a:lnTo>
                  <a:lnTo>
                    <a:pt x="21409" y="-331"/>
                  </a:lnTo>
                  <a:cubicBezTo>
                    <a:pt x="21409" y="1478"/>
                    <a:pt x="21409" y="3288"/>
                    <a:pt x="21409" y="5003"/>
                  </a:cubicBezTo>
                  <a:cubicBezTo>
                    <a:pt x="22647" y="5955"/>
                    <a:pt x="24076" y="6717"/>
                    <a:pt x="26076" y="76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7" name="Google Shape;497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8" name="Google Shape;498;p2"/>
            <p:cNvSpPr/>
            <p:nvPr/>
          </p:nvSpPr>
          <p:spPr>
            <a:xfrm>
              <a:off x="9422415" y="4491132"/>
              <a:ext cx="101060" cy="160400"/>
            </a:xfrm>
            <a:custGeom>
              <a:rect b="b" l="l" r="r" t="t"/>
              <a:pathLst>
                <a:path extrusionOk="0" h="160400" w="101060">
                  <a:moveTo>
                    <a:pt x="101038" y="-331"/>
                  </a:moveTo>
                  <a:cubicBezTo>
                    <a:pt x="101038" y="1478"/>
                    <a:pt x="101038" y="3288"/>
                    <a:pt x="101038" y="5003"/>
                  </a:cubicBezTo>
                  <a:lnTo>
                    <a:pt x="101038" y="11765"/>
                  </a:lnTo>
                  <a:cubicBezTo>
                    <a:pt x="101038" y="14909"/>
                    <a:pt x="101038" y="17957"/>
                    <a:pt x="101038" y="21290"/>
                  </a:cubicBezTo>
                  <a:cubicBezTo>
                    <a:pt x="101038" y="27482"/>
                    <a:pt x="100466" y="33578"/>
                    <a:pt x="100085" y="39578"/>
                  </a:cubicBezTo>
                  <a:cubicBezTo>
                    <a:pt x="99704" y="45579"/>
                    <a:pt x="99609" y="49865"/>
                    <a:pt x="99228" y="55009"/>
                  </a:cubicBezTo>
                  <a:cubicBezTo>
                    <a:pt x="99228" y="63962"/>
                    <a:pt x="98180" y="72916"/>
                    <a:pt x="97514" y="81774"/>
                  </a:cubicBezTo>
                  <a:cubicBezTo>
                    <a:pt x="96371" y="99491"/>
                    <a:pt x="94942" y="116826"/>
                    <a:pt x="93418" y="133971"/>
                  </a:cubicBezTo>
                  <a:cubicBezTo>
                    <a:pt x="93418" y="139591"/>
                    <a:pt x="92370" y="145115"/>
                    <a:pt x="91894" y="150640"/>
                  </a:cubicBezTo>
                  <a:cubicBezTo>
                    <a:pt x="91894" y="151211"/>
                    <a:pt x="91894" y="151783"/>
                    <a:pt x="91894" y="152259"/>
                  </a:cubicBezTo>
                  <a:cubicBezTo>
                    <a:pt x="91894" y="154926"/>
                    <a:pt x="91894" y="157498"/>
                    <a:pt x="91132" y="160070"/>
                  </a:cubicBezTo>
                  <a:lnTo>
                    <a:pt x="91132" y="160070"/>
                  </a:lnTo>
                  <a:cubicBezTo>
                    <a:pt x="88655" y="159594"/>
                    <a:pt x="86084" y="159212"/>
                    <a:pt x="83607" y="158641"/>
                  </a:cubicBezTo>
                  <a:lnTo>
                    <a:pt x="81893" y="158641"/>
                  </a:lnTo>
                  <a:lnTo>
                    <a:pt x="81321" y="158641"/>
                  </a:lnTo>
                  <a:cubicBezTo>
                    <a:pt x="81321" y="155498"/>
                    <a:pt x="81988" y="152259"/>
                    <a:pt x="82178" y="149116"/>
                  </a:cubicBezTo>
                  <a:cubicBezTo>
                    <a:pt x="53252" y="143906"/>
                    <a:pt x="27028" y="128828"/>
                    <a:pt x="7979" y="106444"/>
                  </a:cubicBezTo>
                  <a:cubicBezTo>
                    <a:pt x="7979" y="106444"/>
                    <a:pt x="7979" y="106444"/>
                    <a:pt x="7979" y="106444"/>
                  </a:cubicBezTo>
                  <a:cubicBezTo>
                    <a:pt x="4930" y="102072"/>
                    <a:pt x="2253" y="97452"/>
                    <a:pt x="-22" y="92633"/>
                  </a:cubicBezTo>
                  <a:cubicBezTo>
                    <a:pt x="-22" y="92633"/>
                    <a:pt x="-22" y="92633"/>
                    <a:pt x="-22" y="92156"/>
                  </a:cubicBezTo>
                  <a:cubicBezTo>
                    <a:pt x="25790" y="70820"/>
                    <a:pt x="51889" y="49961"/>
                    <a:pt x="78749" y="30053"/>
                  </a:cubicBezTo>
                  <a:lnTo>
                    <a:pt x="91799" y="20528"/>
                  </a:lnTo>
                  <a:lnTo>
                    <a:pt x="91799" y="20528"/>
                  </a:lnTo>
                  <a:cubicBezTo>
                    <a:pt x="91799" y="16433"/>
                    <a:pt x="91799" y="12432"/>
                    <a:pt x="92370" y="8336"/>
                  </a:cubicBezTo>
                  <a:lnTo>
                    <a:pt x="97895" y="4336"/>
                  </a:lnTo>
                  <a:lnTo>
                    <a:pt x="97895" y="433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2"/>
            <p:cNvSpPr/>
            <p:nvPr/>
          </p:nvSpPr>
          <p:spPr>
            <a:xfrm>
              <a:off x="9399351" y="4479699"/>
              <a:ext cx="133843" cy="180914"/>
            </a:xfrm>
            <a:custGeom>
              <a:rect b="b" l="l" r="r" t="t"/>
              <a:pathLst>
                <a:path extrusionOk="0" h="180914" w="133843">
                  <a:moveTo>
                    <a:pt x="133626" y="11101"/>
                  </a:moveTo>
                  <a:cubicBezTo>
                    <a:pt x="133245" y="21769"/>
                    <a:pt x="132769" y="32437"/>
                    <a:pt x="132198" y="43105"/>
                  </a:cubicBezTo>
                  <a:cubicBezTo>
                    <a:pt x="132198" y="49106"/>
                    <a:pt x="131531" y="55202"/>
                    <a:pt x="131150" y="61203"/>
                  </a:cubicBezTo>
                  <a:cubicBezTo>
                    <a:pt x="128769" y="99303"/>
                    <a:pt x="125530" y="137403"/>
                    <a:pt x="121625" y="174836"/>
                  </a:cubicBezTo>
                  <a:cubicBezTo>
                    <a:pt x="120006" y="178589"/>
                    <a:pt x="116177" y="180884"/>
                    <a:pt x="112100" y="180551"/>
                  </a:cubicBezTo>
                  <a:cubicBezTo>
                    <a:pt x="112100" y="177407"/>
                    <a:pt x="112767" y="174360"/>
                    <a:pt x="112957" y="171026"/>
                  </a:cubicBezTo>
                  <a:lnTo>
                    <a:pt x="112957" y="171026"/>
                  </a:lnTo>
                  <a:cubicBezTo>
                    <a:pt x="112957" y="168454"/>
                    <a:pt x="112957" y="165882"/>
                    <a:pt x="113719" y="163215"/>
                  </a:cubicBezTo>
                  <a:lnTo>
                    <a:pt x="115434" y="161882"/>
                  </a:lnTo>
                  <a:lnTo>
                    <a:pt x="113814" y="161882"/>
                  </a:lnTo>
                  <a:cubicBezTo>
                    <a:pt x="113814" y="156357"/>
                    <a:pt x="114862" y="150833"/>
                    <a:pt x="115338" y="145213"/>
                  </a:cubicBezTo>
                  <a:cubicBezTo>
                    <a:pt x="116862" y="128068"/>
                    <a:pt x="118291" y="110732"/>
                    <a:pt x="119434" y="93016"/>
                  </a:cubicBezTo>
                  <a:cubicBezTo>
                    <a:pt x="120101" y="84158"/>
                    <a:pt x="120672" y="75204"/>
                    <a:pt x="121149" y="66251"/>
                  </a:cubicBezTo>
                  <a:cubicBezTo>
                    <a:pt x="121530" y="61107"/>
                    <a:pt x="121815" y="55964"/>
                    <a:pt x="122006" y="50820"/>
                  </a:cubicBezTo>
                  <a:cubicBezTo>
                    <a:pt x="122006" y="44820"/>
                    <a:pt x="122673" y="38723"/>
                    <a:pt x="122958" y="32532"/>
                  </a:cubicBezTo>
                  <a:cubicBezTo>
                    <a:pt x="122958" y="29484"/>
                    <a:pt x="122958" y="26436"/>
                    <a:pt x="122958" y="23007"/>
                  </a:cubicBezTo>
                  <a:lnTo>
                    <a:pt x="128292" y="19197"/>
                  </a:lnTo>
                  <a:cubicBezTo>
                    <a:pt x="126578" y="18245"/>
                    <a:pt x="124863" y="17292"/>
                    <a:pt x="123244" y="16245"/>
                  </a:cubicBezTo>
                  <a:cubicBezTo>
                    <a:pt x="123244" y="14530"/>
                    <a:pt x="123244" y="12720"/>
                    <a:pt x="123244" y="10911"/>
                  </a:cubicBezTo>
                  <a:lnTo>
                    <a:pt x="119053" y="13958"/>
                  </a:lnTo>
                  <a:lnTo>
                    <a:pt x="119053" y="13958"/>
                  </a:lnTo>
                  <a:lnTo>
                    <a:pt x="113814" y="10911"/>
                  </a:lnTo>
                  <a:lnTo>
                    <a:pt x="113814" y="17959"/>
                  </a:lnTo>
                  <a:cubicBezTo>
                    <a:pt x="113814" y="22055"/>
                    <a:pt x="113814" y="26055"/>
                    <a:pt x="113243" y="30151"/>
                  </a:cubicBezTo>
                  <a:lnTo>
                    <a:pt x="113243" y="30151"/>
                  </a:lnTo>
                  <a:lnTo>
                    <a:pt x="100194" y="39676"/>
                  </a:lnTo>
                  <a:cubicBezTo>
                    <a:pt x="73333" y="59583"/>
                    <a:pt x="47235" y="80443"/>
                    <a:pt x="21422" y="101779"/>
                  </a:cubicBezTo>
                  <a:cubicBezTo>
                    <a:pt x="20660" y="100160"/>
                    <a:pt x="19993" y="98540"/>
                    <a:pt x="19326" y="96826"/>
                  </a:cubicBezTo>
                  <a:cubicBezTo>
                    <a:pt x="18660" y="99683"/>
                    <a:pt x="17898" y="102351"/>
                    <a:pt x="17136" y="105208"/>
                  </a:cubicBezTo>
                  <a:lnTo>
                    <a:pt x="21422" y="101779"/>
                  </a:lnTo>
                  <a:cubicBezTo>
                    <a:pt x="21422" y="101779"/>
                    <a:pt x="21422" y="101779"/>
                    <a:pt x="21422" y="102255"/>
                  </a:cubicBezTo>
                  <a:cubicBezTo>
                    <a:pt x="23697" y="107075"/>
                    <a:pt x="26374" y="111695"/>
                    <a:pt x="29423" y="116066"/>
                  </a:cubicBezTo>
                  <a:cubicBezTo>
                    <a:pt x="29423" y="116066"/>
                    <a:pt x="29423" y="116066"/>
                    <a:pt x="29423" y="116066"/>
                  </a:cubicBezTo>
                  <a:cubicBezTo>
                    <a:pt x="48472" y="138450"/>
                    <a:pt x="74696" y="153528"/>
                    <a:pt x="103623" y="158739"/>
                  </a:cubicBezTo>
                  <a:cubicBezTo>
                    <a:pt x="103623" y="161882"/>
                    <a:pt x="103051" y="165120"/>
                    <a:pt x="102765" y="168264"/>
                  </a:cubicBezTo>
                  <a:cubicBezTo>
                    <a:pt x="89400" y="165568"/>
                    <a:pt x="76414" y="161244"/>
                    <a:pt x="64094" y="155405"/>
                  </a:cubicBezTo>
                  <a:cubicBezTo>
                    <a:pt x="50574" y="149195"/>
                    <a:pt x="38405" y="140393"/>
                    <a:pt x="28280" y="129497"/>
                  </a:cubicBezTo>
                  <a:cubicBezTo>
                    <a:pt x="26151" y="127258"/>
                    <a:pt x="24148" y="124906"/>
                    <a:pt x="22279" y="122448"/>
                  </a:cubicBezTo>
                  <a:cubicBezTo>
                    <a:pt x="20389" y="120019"/>
                    <a:pt x="18701" y="117438"/>
                    <a:pt x="17231" y="114733"/>
                  </a:cubicBezTo>
                  <a:cubicBezTo>
                    <a:pt x="15709" y="112476"/>
                    <a:pt x="14401" y="110085"/>
                    <a:pt x="13326" y="107589"/>
                  </a:cubicBezTo>
                  <a:cubicBezTo>
                    <a:pt x="11894" y="104817"/>
                    <a:pt x="10653" y="101960"/>
                    <a:pt x="9611" y="99017"/>
                  </a:cubicBezTo>
                  <a:lnTo>
                    <a:pt x="1991" y="105303"/>
                  </a:lnTo>
                  <a:cubicBezTo>
                    <a:pt x="1419" y="104065"/>
                    <a:pt x="848" y="102732"/>
                    <a:pt x="372" y="101493"/>
                  </a:cubicBezTo>
                  <a:cubicBezTo>
                    <a:pt x="-634" y="98102"/>
                    <a:pt x="319" y="94435"/>
                    <a:pt x="2848" y="91968"/>
                  </a:cubicBezTo>
                  <a:cubicBezTo>
                    <a:pt x="31423" y="68632"/>
                    <a:pt x="59998" y="45391"/>
                    <a:pt x="88573" y="23388"/>
                  </a:cubicBezTo>
                  <a:cubicBezTo>
                    <a:pt x="88573" y="23388"/>
                    <a:pt x="88573" y="23388"/>
                    <a:pt x="88573" y="23388"/>
                  </a:cubicBezTo>
                  <a:lnTo>
                    <a:pt x="103146" y="12720"/>
                  </a:lnTo>
                  <a:cubicBezTo>
                    <a:pt x="108099" y="9101"/>
                    <a:pt x="112671" y="5481"/>
                    <a:pt x="118101" y="1957"/>
                  </a:cubicBezTo>
                  <a:cubicBezTo>
                    <a:pt x="122101" y="-1462"/>
                    <a:pt x="128111" y="-996"/>
                    <a:pt x="131531" y="2995"/>
                  </a:cubicBezTo>
                  <a:cubicBezTo>
                    <a:pt x="133445" y="5234"/>
                    <a:pt x="134217" y="8224"/>
                    <a:pt x="133626" y="111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0" name="Google Shape;500;p2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4264" y="4622"/>
                  </a:moveTo>
                  <a:lnTo>
                    <a:pt x="-22" y="8051"/>
                  </a:ln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1" name="Google Shape;501;p2"/>
            <p:cNvSpPr/>
            <p:nvPr/>
          </p:nvSpPr>
          <p:spPr>
            <a:xfrm>
              <a:off x="9420986" y="4520850"/>
              <a:ext cx="78771" cy="62579"/>
            </a:xfrm>
            <a:custGeom>
              <a:rect b="b" l="l" r="r" t="t"/>
              <a:pathLst>
                <a:path extrusionOk="0" h="62579" w="78771">
                  <a:moveTo>
                    <a:pt x="-22" y="62248"/>
                  </a:moveTo>
                  <a:cubicBezTo>
                    <a:pt x="-22" y="62248"/>
                    <a:pt x="-22" y="62248"/>
                    <a:pt x="-22" y="61772"/>
                  </a:cubicBezTo>
                  <a:cubicBezTo>
                    <a:pt x="25790" y="40436"/>
                    <a:pt x="51889" y="19576"/>
                    <a:pt x="78749" y="-331"/>
                  </a:cubicBezTo>
                  <a:cubicBezTo>
                    <a:pt x="51794" y="19290"/>
                    <a:pt x="25695" y="40436"/>
                    <a:pt x="-22" y="6224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2"/>
            <p:cNvSpPr/>
            <p:nvPr/>
          </p:nvSpPr>
          <p:spPr>
            <a:xfrm>
              <a:off x="9402412" y="4491322"/>
              <a:ext cx="125920" cy="169449"/>
            </a:xfrm>
            <a:custGeom>
              <a:rect b="b" l="l" r="r" t="t"/>
              <a:pathLst>
                <a:path extrusionOk="0" h="169449" w="125920">
                  <a:moveTo>
                    <a:pt x="125898" y="7765"/>
                  </a:moveTo>
                  <a:lnTo>
                    <a:pt x="120564" y="11575"/>
                  </a:lnTo>
                  <a:cubicBezTo>
                    <a:pt x="120564" y="14718"/>
                    <a:pt x="120564" y="17766"/>
                    <a:pt x="120564" y="21100"/>
                  </a:cubicBezTo>
                  <a:cubicBezTo>
                    <a:pt x="120564" y="27291"/>
                    <a:pt x="119993" y="33387"/>
                    <a:pt x="119612" y="39388"/>
                  </a:cubicBezTo>
                  <a:cubicBezTo>
                    <a:pt x="119231" y="45389"/>
                    <a:pt x="119135" y="49675"/>
                    <a:pt x="118754" y="54819"/>
                  </a:cubicBezTo>
                  <a:cubicBezTo>
                    <a:pt x="118754" y="63772"/>
                    <a:pt x="117707" y="72726"/>
                    <a:pt x="117040" y="81584"/>
                  </a:cubicBezTo>
                  <a:cubicBezTo>
                    <a:pt x="115897" y="99300"/>
                    <a:pt x="114468" y="116636"/>
                    <a:pt x="112944" y="133781"/>
                  </a:cubicBezTo>
                  <a:cubicBezTo>
                    <a:pt x="112944" y="139401"/>
                    <a:pt x="111896" y="144925"/>
                    <a:pt x="111420" y="150450"/>
                  </a:cubicBezTo>
                  <a:lnTo>
                    <a:pt x="113039" y="150450"/>
                  </a:lnTo>
                  <a:lnTo>
                    <a:pt x="111325" y="151783"/>
                  </a:lnTo>
                  <a:cubicBezTo>
                    <a:pt x="111325" y="154450"/>
                    <a:pt x="111325" y="157022"/>
                    <a:pt x="110563" y="159594"/>
                  </a:cubicBezTo>
                  <a:lnTo>
                    <a:pt x="110563" y="159594"/>
                  </a:lnTo>
                  <a:cubicBezTo>
                    <a:pt x="110563" y="162737"/>
                    <a:pt x="110563" y="165785"/>
                    <a:pt x="109706" y="169119"/>
                  </a:cubicBezTo>
                  <a:lnTo>
                    <a:pt x="108086" y="169119"/>
                  </a:lnTo>
                  <a:lnTo>
                    <a:pt x="99800" y="167499"/>
                  </a:lnTo>
                  <a:cubicBezTo>
                    <a:pt x="66227" y="161927"/>
                    <a:pt x="35680" y="144735"/>
                    <a:pt x="13503" y="118922"/>
                  </a:cubicBezTo>
                  <a:cubicBezTo>
                    <a:pt x="13216" y="118560"/>
                    <a:pt x="12961" y="118179"/>
                    <a:pt x="12741" y="117779"/>
                  </a:cubicBezTo>
                  <a:lnTo>
                    <a:pt x="12074" y="117017"/>
                  </a:lnTo>
                  <a:cubicBezTo>
                    <a:pt x="8938" y="112769"/>
                    <a:pt x="6197" y="108244"/>
                    <a:pt x="3883" y="103491"/>
                  </a:cubicBezTo>
                  <a:cubicBezTo>
                    <a:pt x="2408" y="100748"/>
                    <a:pt x="1103" y="97919"/>
                    <a:pt x="-22" y="95014"/>
                  </a:cubicBezTo>
                  <a:lnTo>
                    <a:pt x="7598" y="88728"/>
                  </a:lnTo>
                  <a:cubicBezTo>
                    <a:pt x="8640" y="91671"/>
                    <a:pt x="9881" y="94528"/>
                    <a:pt x="11312" y="97300"/>
                  </a:cubicBezTo>
                  <a:cubicBezTo>
                    <a:pt x="12388" y="99796"/>
                    <a:pt x="13696" y="102186"/>
                    <a:pt x="15218" y="104444"/>
                  </a:cubicBezTo>
                  <a:cubicBezTo>
                    <a:pt x="16687" y="107149"/>
                    <a:pt x="18376" y="109730"/>
                    <a:pt x="20266" y="112159"/>
                  </a:cubicBezTo>
                  <a:cubicBezTo>
                    <a:pt x="22135" y="114617"/>
                    <a:pt x="24138" y="116969"/>
                    <a:pt x="26267" y="119208"/>
                  </a:cubicBezTo>
                  <a:cubicBezTo>
                    <a:pt x="36392" y="130104"/>
                    <a:pt x="48561" y="138905"/>
                    <a:pt x="62081" y="145116"/>
                  </a:cubicBezTo>
                  <a:cubicBezTo>
                    <a:pt x="74400" y="150955"/>
                    <a:pt x="87387" y="155279"/>
                    <a:pt x="100752" y="157974"/>
                  </a:cubicBezTo>
                  <a:cubicBezTo>
                    <a:pt x="100752" y="154831"/>
                    <a:pt x="101419" y="151593"/>
                    <a:pt x="101609" y="148449"/>
                  </a:cubicBezTo>
                  <a:lnTo>
                    <a:pt x="102181" y="148449"/>
                  </a:lnTo>
                  <a:cubicBezTo>
                    <a:pt x="105229" y="115588"/>
                    <a:pt x="107801" y="82727"/>
                    <a:pt x="109515" y="49770"/>
                  </a:cubicBezTo>
                  <a:cubicBezTo>
                    <a:pt x="109515" y="43769"/>
                    <a:pt x="110277" y="37674"/>
                    <a:pt x="110563" y="31673"/>
                  </a:cubicBezTo>
                  <a:cubicBezTo>
                    <a:pt x="110563" y="27482"/>
                    <a:pt x="110563" y="23195"/>
                    <a:pt x="111134" y="18909"/>
                  </a:cubicBezTo>
                  <a:cubicBezTo>
                    <a:pt x="111706" y="14623"/>
                    <a:pt x="111134" y="10813"/>
                    <a:pt x="111706" y="6717"/>
                  </a:cubicBezTo>
                  <a:lnTo>
                    <a:pt x="111706" y="-331"/>
                  </a:lnTo>
                  <a:lnTo>
                    <a:pt x="116945" y="2717"/>
                  </a:lnTo>
                  <a:lnTo>
                    <a:pt x="116945" y="2717"/>
                  </a:lnTo>
                  <a:lnTo>
                    <a:pt x="121136" y="-331"/>
                  </a:lnTo>
                  <a:cubicBezTo>
                    <a:pt x="121136" y="1478"/>
                    <a:pt x="121136" y="3288"/>
                    <a:pt x="121136" y="5003"/>
                  </a:cubicBezTo>
                  <a:cubicBezTo>
                    <a:pt x="122469" y="6051"/>
                    <a:pt x="123898" y="6812"/>
                    <a:pt x="125898" y="77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3" name="Google Shape;503;p2"/>
            <p:cNvSpPr/>
            <p:nvPr/>
          </p:nvSpPr>
          <p:spPr>
            <a:xfrm>
              <a:off x="9521189" y="4541233"/>
              <a:ext cx="9525" cy="113633"/>
            </a:xfrm>
            <a:custGeom>
              <a:rect b="b" l="l" r="r" t="t"/>
              <a:pathLst>
                <a:path extrusionOk="0" h="113633" w="9525">
                  <a:moveTo>
                    <a:pt x="-22" y="113302"/>
                  </a:moveTo>
                  <a:cubicBezTo>
                    <a:pt x="3692" y="75202"/>
                    <a:pt x="6931" y="37578"/>
                    <a:pt x="9503" y="-331"/>
                  </a:cubicBezTo>
                  <a:cubicBezTo>
                    <a:pt x="7502" y="36435"/>
                    <a:pt x="4550" y="73106"/>
                    <a:pt x="1121" y="109682"/>
                  </a:cubicBezTo>
                  <a:cubicBezTo>
                    <a:pt x="959" y="110949"/>
                    <a:pt x="568" y="112178"/>
                    <a:pt x="-22" y="113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4" name="Google Shape;504;p2"/>
          <p:cNvGrpSpPr/>
          <p:nvPr/>
        </p:nvGrpSpPr>
        <p:grpSpPr>
          <a:xfrm>
            <a:off x="5827618" y="8860906"/>
            <a:ext cx="955646" cy="1141924"/>
            <a:chOff x="8753894" y="4676865"/>
            <a:chExt cx="782034" cy="934471"/>
          </a:xfrm>
        </p:grpSpPr>
        <p:sp>
          <p:nvSpPr>
            <p:cNvPr id="505" name="Google Shape;505;p2"/>
            <p:cNvSpPr/>
            <p:nvPr/>
          </p:nvSpPr>
          <p:spPr>
            <a:xfrm>
              <a:off x="8763385" y="4757832"/>
              <a:ext cx="762873" cy="842195"/>
            </a:xfrm>
            <a:custGeom>
              <a:rect b="b" l="l" r="r" t="t"/>
              <a:pathLst>
                <a:path extrusionOk="0" h="842195" w="762873">
                  <a:moveTo>
                    <a:pt x="733964" y="645693"/>
                  </a:moveTo>
                  <a:cubicBezTo>
                    <a:pt x="721487" y="655523"/>
                    <a:pt x="708047" y="664067"/>
                    <a:pt x="693864" y="671220"/>
                  </a:cubicBezTo>
                  <a:cubicBezTo>
                    <a:pt x="630247" y="703500"/>
                    <a:pt x="563132" y="728360"/>
                    <a:pt x="493839" y="745325"/>
                  </a:cubicBezTo>
                  <a:cubicBezTo>
                    <a:pt x="431926" y="761517"/>
                    <a:pt x="370014" y="777519"/>
                    <a:pt x="307721" y="792283"/>
                  </a:cubicBezTo>
                  <a:cubicBezTo>
                    <a:pt x="245427" y="807046"/>
                    <a:pt x="182657" y="823144"/>
                    <a:pt x="119411" y="830383"/>
                  </a:cubicBezTo>
                  <a:cubicBezTo>
                    <a:pt x="89598" y="833907"/>
                    <a:pt x="48736" y="836574"/>
                    <a:pt x="25209" y="813619"/>
                  </a:cubicBezTo>
                  <a:cubicBezTo>
                    <a:pt x="5207" y="794093"/>
                    <a:pt x="7112" y="762279"/>
                    <a:pt x="12065" y="737419"/>
                  </a:cubicBezTo>
                  <a:cubicBezTo>
                    <a:pt x="19970" y="697033"/>
                    <a:pt x="37973" y="659885"/>
                    <a:pt x="54641" y="622547"/>
                  </a:cubicBezTo>
                  <a:cubicBezTo>
                    <a:pt x="73691" y="580447"/>
                    <a:pt x="91598" y="537870"/>
                    <a:pt x="109410" y="495388"/>
                  </a:cubicBezTo>
                  <a:cubicBezTo>
                    <a:pt x="125476" y="457288"/>
                    <a:pt x="141350" y="418874"/>
                    <a:pt x="157035" y="380136"/>
                  </a:cubicBezTo>
                  <a:cubicBezTo>
                    <a:pt x="161893" y="368230"/>
                    <a:pt x="166560" y="356323"/>
                    <a:pt x="171513" y="344322"/>
                  </a:cubicBezTo>
                  <a:cubicBezTo>
                    <a:pt x="173776" y="339740"/>
                    <a:pt x="175687" y="334997"/>
                    <a:pt x="177228" y="330130"/>
                  </a:cubicBezTo>
                  <a:cubicBezTo>
                    <a:pt x="178292" y="317747"/>
                    <a:pt x="176999" y="305269"/>
                    <a:pt x="173418" y="293363"/>
                  </a:cubicBezTo>
                  <a:cubicBezTo>
                    <a:pt x="169799" y="274789"/>
                    <a:pt x="165322" y="256406"/>
                    <a:pt x="160559" y="238118"/>
                  </a:cubicBezTo>
                  <a:cubicBezTo>
                    <a:pt x="148177" y="190017"/>
                    <a:pt x="134080" y="142392"/>
                    <a:pt x="119792" y="95243"/>
                  </a:cubicBezTo>
                  <a:lnTo>
                    <a:pt x="109791" y="62096"/>
                  </a:lnTo>
                  <a:cubicBezTo>
                    <a:pt x="140176" y="55905"/>
                    <a:pt x="169608" y="45427"/>
                    <a:pt x="199421" y="37331"/>
                  </a:cubicBezTo>
                  <a:cubicBezTo>
                    <a:pt x="218471" y="32092"/>
                    <a:pt x="239426" y="30092"/>
                    <a:pt x="258191" y="23139"/>
                  </a:cubicBezTo>
                  <a:cubicBezTo>
                    <a:pt x="278891" y="106159"/>
                    <a:pt x="304333" y="187921"/>
                    <a:pt x="334391" y="268027"/>
                  </a:cubicBezTo>
                  <a:cubicBezTo>
                    <a:pt x="340391" y="283838"/>
                    <a:pt x="358965" y="291935"/>
                    <a:pt x="372491" y="301174"/>
                  </a:cubicBezTo>
                  <a:cubicBezTo>
                    <a:pt x="404240" y="323205"/>
                    <a:pt x="436213" y="344989"/>
                    <a:pt x="468407" y="366515"/>
                  </a:cubicBezTo>
                  <a:cubicBezTo>
                    <a:pt x="501173" y="388518"/>
                    <a:pt x="534130" y="410425"/>
                    <a:pt x="567753" y="431190"/>
                  </a:cubicBezTo>
                  <a:cubicBezTo>
                    <a:pt x="615950" y="461003"/>
                    <a:pt x="665289" y="491769"/>
                    <a:pt x="705675" y="531869"/>
                  </a:cubicBezTo>
                  <a:cubicBezTo>
                    <a:pt x="720001" y="545480"/>
                    <a:pt x="732145" y="561225"/>
                    <a:pt x="741680" y="578542"/>
                  </a:cubicBezTo>
                  <a:cubicBezTo>
                    <a:pt x="749519" y="591477"/>
                    <a:pt x="753481" y="606383"/>
                    <a:pt x="753110" y="621500"/>
                  </a:cubicBezTo>
                  <a:cubicBezTo>
                    <a:pt x="749652" y="631501"/>
                    <a:pt x="742899" y="640025"/>
                    <a:pt x="733964" y="645693"/>
                  </a:cubicBezTo>
                  <a:close/>
                  <a:moveTo>
                    <a:pt x="262477" y="-197"/>
                  </a:moveTo>
                  <a:cubicBezTo>
                    <a:pt x="263239" y="3041"/>
                    <a:pt x="264096" y="6184"/>
                    <a:pt x="264858" y="9328"/>
                  </a:cubicBezTo>
                  <a:cubicBezTo>
                    <a:pt x="265620" y="12471"/>
                    <a:pt x="266477" y="15614"/>
                    <a:pt x="267239" y="18853"/>
                  </a:cubicBezTo>
                  <a:cubicBezTo>
                    <a:pt x="289037" y="104092"/>
                    <a:pt x="315201" y="188141"/>
                    <a:pt x="345630" y="270694"/>
                  </a:cubicBezTo>
                  <a:cubicBezTo>
                    <a:pt x="345630" y="270694"/>
                    <a:pt x="499935" y="378040"/>
                    <a:pt x="572325" y="422427"/>
                  </a:cubicBezTo>
                  <a:cubicBezTo>
                    <a:pt x="688625" y="493769"/>
                    <a:pt x="759491" y="552443"/>
                    <a:pt x="762825" y="618070"/>
                  </a:cubicBezTo>
                  <a:cubicBezTo>
                    <a:pt x="765206" y="672363"/>
                    <a:pt x="560800" y="737800"/>
                    <a:pt x="501364" y="753326"/>
                  </a:cubicBezTo>
                  <a:cubicBezTo>
                    <a:pt x="382587" y="784377"/>
                    <a:pt x="266763" y="814381"/>
                    <a:pt x="143986" y="836479"/>
                  </a:cubicBezTo>
                  <a:cubicBezTo>
                    <a:pt x="-15367" y="865054"/>
                    <a:pt x="-27464" y="779995"/>
                    <a:pt x="35210" y="643597"/>
                  </a:cubicBezTo>
                  <a:cubicBezTo>
                    <a:pt x="87693" y="529297"/>
                    <a:pt x="168560" y="327367"/>
                    <a:pt x="168560" y="327367"/>
                  </a:cubicBezTo>
                  <a:cubicBezTo>
                    <a:pt x="169703" y="293363"/>
                    <a:pt x="131032" y="163156"/>
                    <a:pt x="100933" y="63430"/>
                  </a:cubicBezTo>
                  <a:lnTo>
                    <a:pt x="98075" y="53905"/>
                  </a:lnTo>
                  <a:cubicBezTo>
                    <a:pt x="97218" y="50857"/>
                    <a:pt x="96266" y="47904"/>
                    <a:pt x="95408" y="45046"/>
                  </a:cubicBezTo>
                  <a:cubicBezTo>
                    <a:pt x="98617" y="44637"/>
                    <a:pt x="101799" y="44037"/>
                    <a:pt x="104933" y="43237"/>
                  </a:cubicBezTo>
                  <a:cubicBezTo>
                    <a:pt x="109220" y="42284"/>
                    <a:pt x="113410" y="41141"/>
                    <a:pt x="117125" y="40189"/>
                  </a:cubicBezTo>
                  <a:cubicBezTo>
                    <a:pt x="145700" y="33140"/>
                    <a:pt x="172561" y="23425"/>
                    <a:pt x="200660" y="16662"/>
                  </a:cubicBezTo>
                  <a:cubicBezTo>
                    <a:pt x="218807" y="13709"/>
                    <a:pt x="236701" y="9375"/>
                    <a:pt x="254190" y="37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6" name="Google Shape;506;p2"/>
            <p:cNvSpPr/>
            <p:nvPr/>
          </p:nvSpPr>
          <p:spPr>
            <a:xfrm>
              <a:off x="8753894" y="4750974"/>
              <a:ext cx="782034" cy="860362"/>
            </a:xfrm>
            <a:custGeom>
              <a:rect b="b" l="l" r="r" t="t"/>
              <a:pathLst>
                <a:path extrusionOk="0" h="860362" w="782034">
                  <a:moveTo>
                    <a:pt x="263300" y="10852"/>
                  </a:moveTo>
                  <a:cubicBezTo>
                    <a:pt x="263967" y="13900"/>
                    <a:pt x="264729" y="16948"/>
                    <a:pt x="265491" y="20377"/>
                  </a:cubicBezTo>
                  <a:cubicBezTo>
                    <a:pt x="266253" y="23806"/>
                    <a:pt x="267015" y="26663"/>
                    <a:pt x="267872" y="29902"/>
                  </a:cubicBezTo>
                  <a:cubicBezTo>
                    <a:pt x="288573" y="112922"/>
                    <a:pt x="314015" y="194684"/>
                    <a:pt x="344072" y="274789"/>
                  </a:cubicBezTo>
                  <a:cubicBezTo>
                    <a:pt x="350073" y="290601"/>
                    <a:pt x="368646" y="298697"/>
                    <a:pt x="382172" y="307936"/>
                  </a:cubicBezTo>
                  <a:cubicBezTo>
                    <a:pt x="413922" y="329968"/>
                    <a:pt x="445894" y="351751"/>
                    <a:pt x="478089" y="373278"/>
                  </a:cubicBezTo>
                  <a:cubicBezTo>
                    <a:pt x="510855" y="395281"/>
                    <a:pt x="543811" y="417188"/>
                    <a:pt x="577434" y="437953"/>
                  </a:cubicBezTo>
                  <a:cubicBezTo>
                    <a:pt x="625631" y="467766"/>
                    <a:pt x="674970" y="498532"/>
                    <a:pt x="715356" y="538632"/>
                  </a:cubicBezTo>
                  <a:cubicBezTo>
                    <a:pt x="729682" y="552243"/>
                    <a:pt x="741826" y="567988"/>
                    <a:pt x="751361" y="585304"/>
                  </a:cubicBezTo>
                  <a:cubicBezTo>
                    <a:pt x="759200" y="598239"/>
                    <a:pt x="763162" y="613146"/>
                    <a:pt x="762791" y="628262"/>
                  </a:cubicBezTo>
                  <a:cubicBezTo>
                    <a:pt x="759467" y="638454"/>
                    <a:pt x="752742" y="647198"/>
                    <a:pt x="743741" y="653027"/>
                  </a:cubicBezTo>
                  <a:cubicBezTo>
                    <a:pt x="731263" y="662857"/>
                    <a:pt x="717823" y="671401"/>
                    <a:pt x="703641" y="678554"/>
                  </a:cubicBezTo>
                  <a:cubicBezTo>
                    <a:pt x="640023" y="710835"/>
                    <a:pt x="572908" y="735695"/>
                    <a:pt x="503616" y="752659"/>
                  </a:cubicBezTo>
                  <a:cubicBezTo>
                    <a:pt x="441703" y="768851"/>
                    <a:pt x="379791" y="784853"/>
                    <a:pt x="317497" y="799617"/>
                  </a:cubicBezTo>
                  <a:cubicBezTo>
                    <a:pt x="255204" y="814381"/>
                    <a:pt x="192434" y="830478"/>
                    <a:pt x="129188" y="837717"/>
                  </a:cubicBezTo>
                  <a:cubicBezTo>
                    <a:pt x="99375" y="841241"/>
                    <a:pt x="58512" y="843908"/>
                    <a:pt x="34986" y="820953"/>
                  </a:cubicBezTo>
                  <a:cubicBezTo>
                    <a:pt x="14983" y="801427"/>
                    <a:pt x="16888" y="769613"/>
                    <a:pt x="21841" y="744753"/>
                  </a:cubicBezTo>
                  <a:cubicBezTo>
                    <a:pt x="29747" y="704367"/>
                    <a:pt x="47749" y="667219"/>
                    <a:pt x="64418" y="629881"/>
                  </a:cubicBezTo>
                  <a:cubicBezTo>
                    <a:pt x="83468" y="587781"/>
                    <a:pt x="101375" y="545204"/>
                    <a:pt x="119187" y="502723"/>
                  </a:cubicBezTo>
                  <a:cubicBezTo>
                    <a:pt x="135253" y="464623"/>
                    <a:pt x="151127" y="426208"/>
                    <a:pt x="166812" y="387470"/>
                  </a:cubicBezTo>
                  <a:cubicBezTo>
                    <a:pt x="171669" y="375564"/>
                    <a:pt x="176337" y="363658"/>
                    <a:pt x="181290" y="351656"/>
                  </a:cubicBezTo>
                  <a:cubicBezTo>
                    <a:pt x="183553" y="347075"/>
                    <a:pt x="185464" y="342331"/>
                    <a:pt x="187005" y="337464"/>
                  </a:cubicBezTo>
                  <a:cubicBezTo>
                    <a:pt x="188069" y="325081"/>
                    <a:pt x="186776" y="312604"/>
                    <a:pt x="183195" y="300697"/>
                  </a:cubicBezTo>
                  <a:cubicBezTo>
                    <a:pt x="179575" y="282124"/>
                    <a:pt x="175098" y="263740"/>
                    <a:pt x="170336" y="245452"/>
                  </a:cubicBezTo>
                  <a:cubicBezTo>
                    <a:pt x="157953" y="197351"/>
                    <a:pt x="143856" y="149726"/>
                    <a:pt x="129569" y="102577"/>
                  </a:cubicBezTo>
                  <a:lnTo>
                    <a:pt x="119568" y="69430"/>
                  </a:lnTo>
                  <a:cubicBezTo>
                    <a:pt x="118710" y="66382"/>
                    <a:pt x="117758" y="63334"/>
                    <a:pt x="116805" y="60382"/>
                  </a:cubicBezTo>
                  <a:cubicBezTo>
                    <a:pt x="115853" y="57429"/>
                    <a:pt x="115091" y="54381"/>
                    <a:pt x="114138" y="51428"/>
                  </a:cubicBezTo>
                  <a:cubicBezTo>
                    <a:pt x="111004" y="52228"/>
                    <a:pt x="107822" y="52828"/>
                    <a:pt x="104613" y="53238"/>
                  </a:cubicBezTo>
                  <a:cubicBezTo>
                    <a:pt x="101473" y="53819"/>
                    <a:pt x="98278" y="54038"/>
                    <a:pt x="95088" y="53905"/>
                  </a:cubicBezTo>
                  <a:lnTo>
                    <a:pt x="97946" y="63430"/>
                  </a:lnTo>
                  <a:lnTo>
                    <a:pt x="100803" y="72955"/>
                  </a:lnTo>
                  <a:cubicBezTo>
                    <a:pt x="123282" y="146011"/>
                    <a:pt x="146142" y="219164"/>
                    <a:pt x="162240" y="293744"/>
                  </a:cubicBezTo>
                  <a:cubicBezTo>
                    <a:pt x="164889" y="305984"/>
                    <a:pt x="166923" y="318347"/>
                    <a:pt x="168336" y="330796"/>
                  </a:cubicBezTo>
                  <a:cubicBezTo>
                    <a:pt x="168336" y="331368"/>
                    <a:pt x="168336" y="333178"/>
                    <a:pt x="168336" y="333940"/>
                  </a:cubicBezTo>
                  <a:lnTo>
                    <a:pt x="168336" y="333940"/>
                  </a:lnTo>
                  <a:lnTo>
                    <a:pt x="168336" y="334511"/>
                  </a:lnTo>
                  <a:cubicBezTo>
                    <a:pt x="167574" y="336988"/>
                    <a:pt x="166431" y="339369"/>
                    <a:pt x="165478" y="341655"/>
                  </a:cubicBezTo>
                  <a:cubicBezTo>
                    <a:pt x="155636" y="366039"/>
                    <a:pt x="145730" y="390394"/>
                    <a:pt x="135760" y="414712"/>
                  </a:cubicBezTo>
                  <a:cubicBezTo>
                    <a:pt x="104137" y="491769"/>
                    <a:pt x="72228" y="568826"/>
                    <a:pt x="37557" y="644550"/>
                  </a:cubicBezTo>
                  <a:cubicBezTo>
                    <a:pt x="20902" y="677849"/>
                    <a:pt x="8976" y="713302"/>
                    <a:pt x="2124" y="749896"/>
                  </a:cubicBezTo>
                  <a:cubicBezTo>
                    <a:pt x="-1781" y="775328"/>
                    <a:pt x="-1686" y="803998"/>
                    <a:pt x="13745" y="826096"/>
                  </a:cubicBezTo>
                  <a:cubicBezTo>
                    <a:pt x="29175" y="848194"/>
                    <a:pt x="55369" y="856767"/>
                    <a:pt x="81182" y="859243"/>
                  </a:cubicBezTo>
                  <a:cubicBezTo>
                    <a:pt x="128807" y="863816"/>
                    <a:pt x="178146" y="850385"/>
                    <a:pt x="224057" y="840860"/>
                  </a:cubicBezTo>
                  <a:cubicBezTo>
                    <a:pt x="283017" y="826763"/>
                    <a:pt x="341595" y="813238"/>
                    <a:pt x="399984" y="798188"/>
                  </a:cubicBezTo>
                  <a:cubicBezTo>
                    <a:pt x="445227" y="786758"/>
                    <a:pt x="490757" y="775804"/>
                    <a:pt x="535620" y="762660"/>
                  </a:cubicBezTo>
                  <a:cubicBezTo>
                    <a:pt x="600485" y="743610"/>
                    <a:pt x="667350" y="721131"/>
                    <a:pt x="726120" y="686460"/>
                  </a:cubicBezTo>
                  <a:cubicBezTo>
                    <a:pt x="746122" y="674839"/>
                    <a:pt x="772697" y="658837"/>
                    <a:pt x="779936" y="635120"/>
                  </a:cubicBezTo>
                  <a:cubicBezTo>
                    <a:pt x="788127" y="608736"/>
                    <a:pt x="770411" y="575113"/>
                    <a:pt x="754980" y="554539"/>
                  </a:cubicBezTo>
                  <a:cubicBezTo>
                    <a:pt x="728882" y="518820"/>
                    <a:pt x="692782" y="491102"/>
                    <a:pt x="656873" y="465956"/>
                  </a:cubicBezTo>
                  <a:cubicBezTo>
                    <a:pt x="620964" y="440810"/>
                    <a:pt x="581816" y="417760"/>
                    <a:pt x="544383" y="393376"/>
                  </a:cubicBezTo>
                  <a:cubicBezTo>
                    <a:pt x="486090" y="355276"/>
                    <a:pt x="428654" y="316033"/>
                    <a:pt x="371409" y="276504"/>
                  </a:cubicBezTo>
                  <a:cubicBezTo>
                    <a:pt x="368551" y="274504"/>
                    <a:pt x="365789" y="272503"/>
                    <a:pt x="362931" y="270694"/>
                  </a:cubicBezTo>
                  <a:cubicBezTo>
                    <a:pt x="331847" y="188931"/>
                    <a:pt x="305920" y="105292"/>
                    <a:pt x="285303" y="20281"/>
                  </a:cubicBezTo>
                  <a:cubicBezTo>
                    <a:pt x="284541" y="16948"/>
                    <a:pt x="283683" y="13614"/>
                    <a:pt x="282921" y="10756"/>
                  </a:cubicBezTo>
                  <a:cubicBezTo>
                    <a:pt x="282159" y="7899"/>
                    <a:pt x="281016" y="3422"/>
                    <a:pt x="280254" y="-197"/>
                  </a:cubicBezTo>
                  <a:cubicBezTo>
                    <a:pt x="278386" y="2089"/>
                    <a:pt x="276128" y="4022"/>
                    <a:pt x="273587" y="5518"/>
                  </a:cubicBezTo>
                  <a:lnTo>
                    <a:pt x="272063" y="637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7" name="Google Shape;507;p2"/>
            <p:cNvSpPr/>
            <p:nvPr/>
          </p:nvSpPr>
          <p:spPr>
            <a:xfrm>
              <a:off x="8812795" y="4686280"/>
              <a:ext cx="235428" cy="127172"/>
            </a:xfrm>
            <a:custGeom>
              <a:rect b="b" l="l" r="r" t="t"/>
              <a:pathLst>
                <a:path extrusionOk="0" h="127172" w="235428">
                  <a:moveTo>
                    <a:pt x="232593" y="38779"/>
                  </a:moveTo>
                  <a:cubicBezTo>
                    <a:pt x="213543" y="-15323"/>
                    <a:pt x="211448" y="-1416"/>
                    <a:pt x="132771" y="11823"/>
                  </a:cubicBezTo>
                  <a:lnTo>
                    <a:pt x="123818" y="13252"/>
                  </a:lnTo>
                  <a:lnTo>
                    <a:pt x="115340" y="16014"/>
                  </a:lnTo>
                  <a:cubicBezTo>
                    <a:pt x="-2674" y="54114"/>
                    <a:pt x="-10771" y="46113"/>
                    <a:pt x="7327" y="97263"/>
                  </a:cubicBezTo>
                  <a:cubicBezTo>
                    <a:pt x="14661" y="118313"/>
                    <a:pt x="18090" y="128028"/>
                    <a:pt x="38855" y="126885"/>
                  </a:cubicBezTo>
                  <a:cubicBezTo>
                    <a:pt x="42049" y="126695"/>
                    <a:pt x="45231" y="126314"/>
                    <a:pt x="48380" y="125742"/>
                  </a:cubicBezTo>
                  <a:cubicBezTo>
                    <a:pt x="51237" y="125362"/>
                    <a:pt x="54412" y="124790"/>
                    <a:pt x="57905" y="124028"/>
                  </a:cubicBezTo>
                  <a:cubicBezTo>
                    <a:pt x="76955" y="120027"/>
                    <a:pt x="103815" y="112026"/>
                    <a:pt x="144487" y="100025"/>
                  </a:cubicBezTo>
                  <a:cubicBezTo>
                    <a:pt x="163537" y="94500"/>
                    <a:pt x="187826" y="91548"/>
                    <a:pt x="206685" y="84690"/>
                  </a:cubicBezTo>
                  <a:cubicBezTo>
                    <a:pt x="209699" y="83604"/>
                    <a:pt x="212655" y="82366"/>
                    <a:pt x="215543" y="80975"/>
                  </a:cubicBezTo>
                  <a:cubicBezTo>
                    <a:pt x="218508" y="79461"/>
                    <a:pt x="221342" y="77708"/>
                    <a:pt x="224021" y="75736"/>
                  </a:cubicBezTo>
                  <a:cubicBezTo>
                    <a:pt x="234212" y="67830"/>
                    <a:pt x="238784" y="56496"/>
                    <a:pt x="232593" y="38779"/>
                  </a:cubicBezTo>
                  <a:close/>
                  <a:moveTo>
                    <a:pt x="213067" y="71355"/>
                  </a:moveTo>
                  <a:lnTo>
                    <a:pt x="214591" y="70497"/>
                  </a:lnTo>
                  <a:cubicBezTo>
                    <a:pt x="217132" y="69002"/>
                    <a:pt x="219390" y="67068"/>
                    <a:pt x="221258" y="64782"/>
                  </a:cubicBezTo>
                  <a:cubicBezTo>
                    <a:pt x="230307" y="53257"/>
                    <a:pt x="222592" y="36207"/>
                    <a:pt x="216401" y="23063"/>
                  </a:cubicBezTo>
                  <a:cubicBezTo>
                    <a:pt x="210209" y="9918"/>
                    <a:pt x="206876" y="8299"/>
                    <a:pt x="194303" y="9728"/>
                  </a:cubicBezTo>
                  <a:cubicBezTo>
                    <a:pt x="171538" y="12395"/>
                    <a:pt x="149059" y="19253"/>
                    <a:pt x="126389" y="22396"/>
                  </a:cubicBezTo>
                  <a:cubicBezTo>
                    <a:pt x="96005" y="32493"/>
                    <a:pt x="64953" y="41446"/>
                    <a:pt x="34759" y="51638"/>
                  </a:cubicBezTo>
                  <a:cubicBezTo>
                    <a:pt x="27708" y="53714"/>
                    <a:pt x="20952" y="56696"/>
                    <a:pt x="14661" y="60496"/>
                  </a:cubicBezTo>
                  <a:cubicBezTo>
                    <a:pt x="13371" y="61477"/>
                    <a:pt x="12131" y="62525"/>
                    <a:pt x="10946" y="63639"/>
                  </a:cubicBezTo>
                  <a:cubicBezTo>
                    <a:pt x="10038" y="64592"/>
                    <a:pt x="9526" y="65849"/>
                    <a:pt x="9518" y="67164"/>
                  </a:cubicBezTo>
                  <a:cubicBezTo>
                    <a:pt x="10549" y="78270"/>
                    <a:pt x="13448" y="89119"/>
                    <a:pt x="18090" y="99263"/>
                  </a:cubicBezTo>
                  <a:cubicBezTo>
                    <a:pt x="19411" y="103616"/>
                    <a:pt x="21233" y="107807"/>
                    <a:pt x="23519" y="111741"/>
                  </a:cubicBezTo>
                  <a:cubicBezTo>
                    <a:pt x="24566" y="113922"/>
                    <a:pt x="26405" y="115627"/>
                    <a:pt x="28663" y="116503"/>
                  </a:cubicBezTo>
                  <a:cubicBezTo>
                    <a:pt x="31043" y="117208"/>
                    <a:pt x="33514" y="117561"/>
                    <a:pt x="35997" y="117551"/>
                  </a:cubicBezTo>
                  <a:cubicBezTo>
                    <a:pt x="39187" y="117684"/>
                    <a:pt x="42382" y="117465"/>
                    <a:pt x="45522" y="116884"/>
                  </a:cubicBezTo>
                  <a:cubicBezTo>
                    <a:pt x="48731" y="116475"/>
                    <a:pt x="51912" y="115875"/>
                    <a:pt x="55047" y="115074"/>
                  </a:cubicBezTo>
                  <a:cubicBezTo>
                    <a:pt x="59333" y="114122"/>
                    <a:pt x="63524" y="112979"/>
                    <a:pt x="67239" y="112026"/>
                  </a:cubicBezTo>
                  <a:cubicBezTo>
                    <a:pt x="95814" y="104978"/>
                    <a:pt x="122675" y="95262"/>
                    <a:pt x="150773" y="88500"/>
                  </a:cubicBezTo>
                  <a:cubicBezTo>
                    <a:pt x="168920" y="85547"/>
                    <a:pt x="186815" y="81213"/>
                    <a:pt x="204304" y="755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8" name="Google Shape;508;p2"/>
            <p:cNvSpPr/>
            <p:nvPr/>
          </p:nvSpPr>
          <p:spPr>
            <a:xfrm>
              <a:off x="8803594" y="4676865"/>
              <a:ext cx="253253" cy="145906"/>
            </a:xfrm>
            <a:custGeom>
              <a:rect b="b" l="l" r="r" t="t"/>
              <a:pathLst>
                <a:path extrusionOk="0" h="145906" w="253253">
                  <a:moveTo>
                    <a:pt x="247795" y="36764"/>
                  </a:moveTo>
                  <a:cubicBezTo>
                    <a:pt x="241413" y="19714"/>
                    <a:pt x="233507" y="1236"/>
                    <a:pt x="212933" y="-193"/>
                  </a:cubicBezTo>
                  <a:cubicBezTo>
                    <a:pt x="203101" y="-279"/>
                    <a:pt x="193301" y="940"/>
                    <a:pt x="183787" y="3426"/>
                  </a:cubicBezTo>
                  <a:cubicBezTo>
                    <a:pt x="167118" y="6760"/>
                    <a:pt x="150354" y="10284"/>
                    <a:pt x="133590" y="12951"/>
                  </a:cubicBezTo>
                  <a:lnTo>
                    <a:pt x="133590" y="12951"/>
                  </a:lnTo>
                  <a:lnTo>
                    <a:pt x="130828" y="13428"/>
                  </a:lnTo>
                  <a:lnTo>
                    <a:pt x="127875" y="14380"/>
                  </a:lnTo>
                  <a:lnTo>
                    <a:pt x="127875" y="14380"/>
                  </a:lnTo>
                  <a:cubicBezTo>
                    <a:pt x="97871" y="23905"/>
                    <a:pt x="67296" y="32573"/>
                    <a:pt x="37483" y="42955"/>
                  </a:cubicBezTo>
                  <a:cubicBezTo>
                    <a:pt x="24815" y="47432"/>
                    <a:pt x="8908" y="52480"/>
                    <a:pt x="2621" y="66006"/>
                  </a:cubicBezTo>
                  <a:cubicBezTo>
                    <a:pt x="-3665" y="79531"/>
                    <a:pt x="2621" y="94581"/>
                    <a:pt x="7193" y="107154"/>
                  </a:cubicBezTo>
                  <a:cubicBezTo>
                    <a:pt x="11765" y="119727"/>
                    <a:pt x="14718" y="131919"/>
                    <a:pt x="24719" y="139539"/>
                  </a:cubicBezTo>
                  <a:cubicBezTo>
                    <a:pt x="32599" y="144673"/>
                    <a:pt x="42099" y="146701"/>
                    <a:pt x="51389" y="145254"/>
                  </a:cubicBezTo>
                  <a:cubicBezTo>
                    <a:pt x="54587" y="145035"/>
                    <a:pt x="57767" y="144625"/>
                    <a:pt x="60914" y="144015"/>
                  </a:cubicBezTo>
                  <a:lnTo>
                    <a:pt x="66439" y="142968"/>
                  </a:lnTo>
                  <a:cubicBezTo>
                    <a:pt x="67677" y="142968"/>
                    <a:pt x="69011" y="142491"/>
                    <a:pt x="70249" y="142110"/>
                  </a:cubicBezTo>
                  <a:cubicBezTo>
                    <a:pt x="100634" y="135919"/>
                    <a:pt x="130066" y="125442"/>
                    <a:pt x="159879" y="117345"/>
                  </a:cubicBezTo>
                  <a:cubicBezTo>
                    <a:pt x="178929" y="112107"/>
                    <a:pt x="199884" y="110106"/>
                    <a:pt x="218648" y="103153"/>
                  </a:cubicBezTo>
                  <a:cubicBezTo>
                    <a:pt x="221680" y="102115"/>
                    <a:pt x="224640" y="100867"/>
                    <a:pt x="227507" y="99438"/>
                  </a:cubicBezTo>
                  <a:cubicBezTo>
                    <a:pt x="229395" y="98581"/>
                    <a:pt x="231240" y="97629"/>
                    <a:pt x="233031" y="96581"/>
                  </a:cubicBezTo>
                  <a:lnTo>
                    <a:pt x="235984" y="94771"/>
                  </a:lnTo>
                  <a:cubicBezTo>
                    <a:pt x="256558" y="81055"/>
                    <a:pt x="256272" y="59338"/>
                    <a:pt x="247795" y="36764"/>
                  </a:cubicBezTo>
                  <a:close/>
                  <a:moveTo>
                    <a:pt x="223792" y="79912"/>
                  </a:moveTo>
                  <a:lnTo>
                    <a:pt x="222268" y="80769"/>
                  </a:lnTo>
                  <a:cubicBezTo>
                    <a:pt x="219484" y="82370"/>
                    <a:pt x="216586" y="83770"/>
                    <a:pt x="213600" y="84960"/>
                  </a:cubicBezTo>
                  <a:cubicBezTo>
                    <a:pt x="196111" y="90628"/>
                    <a:pt x="178217" y="94962"/>
                    <a:pt x="160070" y="97914"/>
                  </a:cubicBezTo>
                  <a:cubicBezTo>
                    <a:pt x="131495" y="104677"/>
                    <a:pt x="104634" y="114393"/>
                    <a:pt x="76535" y="121441"/>
                  </a:cubicBezTo>
                  <a:cubicBezTo>
                    <a:pt x="72821" y="122394"/>
                    <a:pt x="68630" y="123537"/>
                    <a:pt x="64343" y="124489"/>
                  </a:cubicBezTo>
                  <a:cubicBezTo>
                    <a:pt x="61209" y="125289"/>
                    <a:pt x="58027" y="125889"/>
                    <a:pt x="54818" y="126299"/>
                  </a:cubicBezTo>
                  <a:cubicBezTo>
                    <a:pt x="51678" y="126880"/>
                    <a:pt x="48483" y="127099"/>
                    <a:pt x="45293" y="126966"/>
                  </a:cubicBezTo>
                  <a:cubicBezTo>
                    <a:pt x="42810" y="126975"/>
                    <a:pt x="40339" y="126623"/>
                    <a:pt x="37959" y="125918"/>
                  </a:cubicBezTo>
                  <a:cubicBezTo>
                    <a:pt x="35702" y="125042"/>
                    <a:pt x="33862" y="123337"/>
                    <a:pt x="32816" y="121155"/>
                  </a:cubicBezTo>
                  <a:cubicBezTo>
                    <a:pt x="30530" y="117222"/>
                    <a:pt x="28708" y="113031"/>
                    <a:pt x="27386" y="108678"/>
                  </a:cubicBezTo>
                  <a:cubicBezTo>
                    <a:pt x="22744" y="98534"/>
                    <a:pt x="19845" y="87685"/>
                    <a:pt x="18814" y="76578"/>
                  </a:cubicBezTo>
                  <a:cubicBezTo>
                    <a:pt x="18822" y="75264"/>
                    <a:pt x="19334" y="74007"/>
                    <a:pt x="20243" y="73054"/>
                  </a:cubicBezTo>
                  <a:cubicBezTo>
                    <a:pt x="21428" y="71949"/>
                    <a:pt x="22667" y="70892"/>
                    <a:pt x="23957" y="69911"/>
                  </a:cubicBezTo>
                  <a:cubicBezTo>
                    <a:pt x="30249" y="66110"/>
                    <a:pt x="37004" y="63129"/>
                    <a:pt x="44055" y="61053"/>
                  </a:cubicBezTo>
                  <a:cubicBezTo>
                    <a:pt x="74249" y="50480"/>
                    <a:pt x="105301" y="42003"/>
                    <a:pt x="135686" y="31811"/>
                  </a:cubicBezTo>
                  <a:cubicBezTo>
                    <a:pt x="158355" y="28287"/>
                    <a:pt x="180834" y="22286"/>
                    <a:pt x="203599" y="19143"/>
                  </a:cubicBezTo>
                  <a:cubicBezTo>
                    <a:pt x="216267" y="17714"/>
                    <a:pt x="220172" y="20476"/>
                    <a:pt x="225697" y="32478"/>
                  </a:cubicBezTo>
                  <a:cubicBezTo>
                    <a:pt x="231221" y="44479"/>
                    <a:pt x="239794" y="62672"/>
                    <a:pt x="230269" y="74197"/>
                  </a:cubicBezTo>
                  <a:cubicBezTo>
                    <a:pt x="228457" y="76464"/>
                    <a:pt x="226266" y="78398"/>
                    <a:pt x="223792" y="79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9" name="Google Shape;509;p2"/>
            <p:cNvSpPr/>
            <p:nvPr/>
          </p:nvSpPr>
          <p:spPr>
            <a:xfrm>
              <a:off x="8828494" y="5167883"/>
              <a:ext cx="617940" cy="379309"/>
            </a:xfrm>
            <a:custGeom>
              <a:rect b="b" l="l" r="r" t="t"/>
              <a:pathLst>
                <a:path extrusionOk="0" h="379309" w="617940">
                  <a:moveTo>
                    <a:pt x="463687" y="39236"/>
                  </a:moveTo>
                  <a:cubicBezTo>
                    <a:pt x="447209" y="29140"/>
                    <a:pt x="425587" y="14947"/>
                    <a:pt x="402632" y="-197"/>
                  </a:cubicBezTo>
                  <a:cubicBezTo>
                    <a:pt x="373624" y="21453"/>
                    <a:pt x="341511" y="38598"/>
                    <a:pt x="307382" y="50666"/>
                  </a:cubicBezTo>
                  <a:cubicBezTo>
                    <a:pt x="284580" y="58620"/>
                    <a:pt x="260660" y="62896"/>
                    <a:pt x="236516" y="63334"/>
                  </a:cubicBezTo>
                  <a:cubicBezTo>
                    <a:pt x="212461" y="62782"/>
                    <a:pt x="188604" y="58839"/>
                    <a:pt x="165650" y="51619"/>
                  </a:cubicBezTo>
                  <a:cubicBezTo>
                    <a:pt x="146181" y="45532"/>
                    <a:pt x="126405" y="40474"/>
                    <a:pt x="106405" y="36474"/>
                  </a:cubicBezTo>
                  <a:cubicBezTo>
                    <a:pt x="83735" y="91814"/>
                    <a:pt x="52493" y="166395"/>
                    <a:pt x="28490" y="218401"/>
                  </a:cubicBezTo>
                  <a:cubicBezTo>
                    <a:pt x="-22278" y="328891"/>
                    <a:pt x="-12372" y="397852"/>
                    <a:pt x="116596" y="374611"/>
                  </a:cubicBezTo>
                  <a:cubicBezTo>
                    <a:pt x="216133" y="356705"/>
                    <a:pt x="309859" y="332416"/>
                    <a:pt x="406156" y="307270"/>
                  </a:cubicBezTo>
                  <a:cubicBezTo>
                    <a:pt x="453781" y="294697"/>
                    <a:pt x="619802" y="241642"/>
                    <a:pt x="617897" y="197637"/>
                  </a:cubicBezTo>
                  <a:cubicBezTo>
                    <a:pt x="614944" y="144488"/>
                    <a:pt x="557794" y="97053"/>
                    <a:pt x="463687" y="3923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0" name="Google Shape;510;p2"/>
            <p:cNvSpPr/>
            <p:nvPr/>
          </p:nvSpPr>
          <p:spPr>
            <a:xfrm>
              <a:off x="9140122" y="5247602"/>
              <a:ext cx="93806" cy="93380"/>
            </a:xfrm>
            <a:custGeom>
              <a:rect b="b" l="l" r="r" t="t"/>
              <a:pathLst>
                <a:path extrusionOk="0" h="93380" w="93806">
                  <a:moveTo>
                    <a:pt x="39283" y="856"/>
                  </a:moveTo>
                  <a:cubicBezTo>
                    <a:pt x="-19486" y="5047"/>
                    <a:pt x="-11009" y="105059"/>
                    <a:pt x="55666" y="92010"/>
                  </a:cubicBezTo>
                  <a:cubicBezTo>
                    <a:pt x="113674" y="80675"/>
                    <a:pt x="103291" y="-10479"/>
                    <a:pt x="39283" y="76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2"/>
            <p:cNvSpPr/>
            <p:nvPr/>
          </p:nvSpPr>
          <p:spPr>
            <a:xfrm>
              <a:off x="9271646" y="5312268"/>
              <a:ext cx="76953" cy="76629"/>
            </a:xfrm>
            <a:custGeom>
              <a:rect b="b" l="l" r="r" t="t"/>
              <a:pathLst>
                <a:path extrusionOk="0" h="76629" w="76953">
                  <a:moveTo>
                    <a:pt x="32250" y="579"/>
                  </a:moveTo>
                  <a:cubicBezTo>
                    <a:pt x="-16042" y="4103"/>
                    <a:pt x="-8993" y="86304"/>
                    <a:pt x="45680" y="75445"/>
                  </a:cubicBezTo>
                  <a:cubicBezTo>
                    <a:pt x="93305" y="65920"/>
                    <a:pt x="84638" y="-8565"/>
                    <a:pt x="32250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2" name="Google Shape;512;p2"/>
            <p:cNvSpPr/>
            <p:nvPr/>
          </p:nvSpPr>
          <p:spPr>
            <a:xfrm>
              <a:off x="9067692" y="5371514"/>
              <a:ext cx="76913" cy="76629"/>
            </a:xfrm>
            <a:custGeom>
              <a:rect b="b" l="l" r="r" t="t"/>
              <a:pathLst>
                <a:path extrusionOk="0" h="76629" w="76913">
                  <a:moveTo>
                    <a:pt x="32179" y="579"/>
                  </a:moveTo>
                  <a:cubicBezTo>
                    <a:pt x="-16017" y="4103"/>
                    <a:pt x="-8969" y="86304"/>
                    <a:pt x="45610" y="75445"/>
                  </a:cubicBezTo>
                  <a:cubicBezTo>
                    <a:pt x="93235" y="65920"/>
                    <a:pt x="84662" y="-8565"/>
                    <a:pt x="32179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3" name="Google Shape;513;p2"/>
            <p:cNvSpPr/>
            <p:nvPr/>
          </p:nvSpPr>
          <p:spPr>
            <a:xfrm>
              <a:off x="8967388" y="5272496"/>
              <a:ext cx="63049" cy="62767"/>
            </a:xfrm>
            <a:custGeom>
              <a:rect b="b" l="l" r="r" t="t"/>
              <a:pathLst>
                <a:path extrusionOk="0" h="62767" w="63049">
                  <a:moveTo>
                    <a:pt x="26374" y="442"/>
                  </a:moveTo>
                  <a:cubicBezTo>
                    <a:pt x="-13154" y="3299"/>
                    <a:pt x="-7344" y="70546"/>
                    <a:pt x="37423" y="61783"/>
                  </a:cubicBezTo>
                  <a:cubicBezTo>
                    <a:pt x="76381" y="54163"/>
                    <a:pt x="69427" y="-7083"/>
                    <a:pt x="26374" y="44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4" name="Google Shape;514;p2"/>
            <p:cNvSpPr/>
            <p:nvPr/>
          </p:nvSpPr>
          <p:spPr>
            <a:xfrm>
              <a:off x="8908524" y="5419356"/>
              <a:ext cx="63049" cy="62765"/>
            </a:xfrm>
            <a:custGeom>
              <a:rect b="b" l="l" r="r" t="t"/>
              <a:pathLst>
                <a:path extrusionOk="0" h="62765" w="63049">
                  <a:moveTo>
                    <a:pt x="26374" y="457"/>
                  </a:moveTo>
                  <a:cubicBezTo>
                    <a:pt x="-13154" y="3219"/>
                    <a:pt x="-7344" y="70465"/>
                    <a:pt x="37423" y="61797"/>
                  </a:cubicBezTo>
                  <a:cubicBezTo>
                    <a:pt x="76381" y="54177"/>
                    <a:pt x="69427" y="-7164"/>
                    <a:pt x="26374" y="45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5" name="Google Shape;515;p2"/>
          <p:cNvGrpSpPr/>
          <p:nvPr/>
        </p:nvGrpSpPr>
        <p:grpSpPr>
          <a:xfrm flipH="1">
            <a:off x="3235523" y="9205838"/>
            <a:ext cx="1124433" cy="727414"/>
            <a:chOff x="8624939" y="4805914"/>
            <a:chExt cx="1037874" cy="671418"/>
          </a:xfrm>
        </p:grpSpPr>
        <p:sp>
          <p:nvSpPr>
            <p:cNvPr id="516" name="Google Shape;516;p2"/>
            <p:cNvSpPr/>
            <p:nvPr/>
          </p:nvSpPr>
          <p:spPr>
            <a:xfrm>
              <a:off x="8789334" y="4805914"/>
              <a:ext cx="692452" cy="671418"/>
            </a:xfrm>
            <a:custGeom>
              <a:rect b="b" l="l" r="r" t="t"/>
              <a:pathLst>
                <a:path extrusionOk="0" h="671418" w="692452">
                  <a:moveTo>
                    <a:pt x="290346" y="6331"/>
                  </a:moveTo>
                  <a:cubicBezTo>
                    <a:pt x="-144184" y="36621"/>
                    <a:pt x="-80653" y="755949"/>
                    <a:pt x="411504" y="663080"/>
                  </a:cubicBezTo>
                  <a:cubicBezTo>
                    <a:pt x="839272" y="581832"/>
                    <a:pt x="762405" y="-73965"/>
                    <a:pt x="290346" y="680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p2"/>
            <p:cNvSpPr/>
            <p:nvPr/>
          </p:nvSpPr>
          <p:spPr>
            <a:xfrm>
              <a:off x="8624939" y="4904719"/>
              <a:ext cx="1037874" cy="457423"/>
            </a:xfrm>
            <a:custGeom>
              <a:rect b="b" l="l" r="r" t="t"/>
              <a:pathLst>
                <a:path extrusionOk="0" h="457423" w="1037874">
                  <a:moveTo>
                    <a:pt x="975378" y="5539"/>
                  </a:moveTo>
                  <a:cubicBezTo>
                    <a:pt x="927182" y="-7415"/>
                    <a:pt x="872413" y="4205"/>
                    <a:pt x="825931" y="18779"/>
                  </a:cubicBezTo>
                  <a:cubicBezTo>
                    <a:pt x="816406" y="21731"/>
                    <a:pt x="806881" y="24970"/>
                    <a:pt x="798213" y="28304"/>
                  </a:cubicBezTo>
                  <a:cubicBezTo>
                    <a:pt x="786974" y="32780"/>
                    <a:pt x="791831" y="51164"/>
                    <a:pt x="803261" y="46687"/>
                  </a:cubicBezTo>
                  <a:cubicBezTo>
                    <a:pt x="844105" y="29592"/>
                    <a:pt x="887777" y="20288"/>
                    <a:pt x="932039" y="19255"/>
                  </a:cubicBezTo>
                  <a:cubicBezTo>
                    <a:pt x="968901" y="19255"/>
                    <a:pt x="1024432" y="35066"/>
                    <a:pt x="1018526" y="82977"/>
                  </a:cubicBezTo>
                  <a:cubicBezTo>
                    <a:pt x="1016145" y="102027"/>
                    <a:pt x="1001858" y="117934"/>
                    <a:pt x="988046" y="130602"/>
                  </a:cubicBezTo>
                  <a:cubicBezTo>
                    <a:pt x="970254" y="145736"/>
                    <a:pt x="950832" y="158835"/>
                    <a:pt x="930134" y="169655"/>
                  </a:cubicBezTo>
                  <a:cubicBezTo>
                    <a:pt x="888891" y="192800"/>
                    <a:pt x="845267" y="211850"/>
                    <a:pt x="802214" y="230900"/>
                  </a:cubicBezTo>
                  <a:cubicBezTo>
                    <a:pt x="673969" y="286955"/>
                    <a:pt x="541984" y="334028"/>
                    <a:pt x="407212" y="371775"/>
                  </a:cubicBezTo>
                  <a:cubicBezTo>
                    <a:pt x="339711" y="391463"/>
                    <a:pt x="271385" y="408989"/>
                    <a:pt x="202234" y="424353"/>
                  </a:cubicBezTo>
                  <a:cubicBezTo>
                    <a:pt x="155942" y="434545"/>
                    <a:pt x="105365" y="447594"/>
                    <a:pt x="59359" y="429021"/>
                  </a:cubicBezTo>
                  <a:cubicBezTo>
                    <a:pt x="33832" y="418733"/>
                    <a:pt x="13353" y="396064"/>
                    <a:pt x="19640" y="367013"/>
                  </a:cubicBezTo>
                  <a:cubicBezTo>
                    <a:pt x="28593" y="325769"/>
                    <a:pt x="72313" y="298147"/>
                    <a:pt x="106984" y="280430"/>
                  </a:cubicBezTo>
                  <a:cubicBezTo>
                    <a:pt x="122411" y="272601"/>
                    <a:pt x="138317" y="265762"/>
                    <a:pt x="154609" y="259952"/>
                  </a:cubicBezTo>
                  <a:cubicBezTo>
                    <a:pt x="165944" y="255761"/>
                    <a:pt x="161086" y="237282"/>
                    <a:pt x="149465" y="241568"/>
                  </a:cubicBezTo>
                  <a:cubicBezTo>
                    <a:pt x="99269" y="260047"/>
                    <a:pt x="42309" y="286526"/>
                    <a:pt x="13163" y="334056"/>
                  </a:cubicBezTo>
                  <a:cubicBezTo>
                    <a:pt x="-4554" y="362631"/>
                    <a:pt x="-5887" y="398350"/>
                    <a:pt x="18211" y="423972"/>
                  </a:cubicBezTo>
                  <a:cubicBezTo>
                    <a:pt x="45738" y="453690"/>
                    <a:pt x="92030" y="459691"/>
                    <a:pt x="130320" y="456643"/>
                  </a:cubicBezTo>
                  <a:cubicBezTo>
                    <a:pt x="163016" y="452890"/>
                    <a:pt x="195392" y="446747"/>
                    <a:pt x="227189" y="438260"/>
                  </a:cubicBezTo>
                  <a:cubicBezTo>
                    <a:pt x="264718" y="429811"/>
                    <a:pt x="302120" y="420610"/>
                    <a:pt x="339394" y="410637"/>
                  </a:cubicBezTo>
                  <a:cubicBezTo>
                    <a:pt x="488130" y="372080"/>
                    <a:pt x="633917" y="322931"/>
                    <a:pt x="775639" y="263571"/>
                  </a:cubicBezTo>
                  <a:cubicBezTo>
                    <a:pt x="826121" y="242140"/>
                    <a:pt x="876509" y="219185"/>
                    <a:pt x="925181" y="193943"/>
                  </a:cubicBezTo>
                  <a:cubicBezTo>
                    <a:pt x="964805" y="173369"/>
                    <a:pt x="1015002" y="146318"/>
                    <a:pt x="1032909" y="102789"/>
                  </a:cubicBezTo>
                  <a:cubicBezTo>
                    <a:pt x="1050816" y="59260"/>
                    <a:pt x="1017383" y="16969"/>
                    <a:pt x="975378" y="55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p2"/>
            <p:cNvSpPr/>
            <p:nvPr/>
          </p:nvSpPr>
          <p:spPr>
            <a:xfrm>
              <a:off x="9002410" y="5062060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2978" y="47556"/>
                  </a:moveTo>
                  <a:cubicBezTo>
                    <a:pt x="53649" y="47556"/>
                    <a:pt x="53649" y="-69"/>
                    <a:pt x="22978" y="-69"/>
                  </a:cubicBezTo>
                  <a:cubicBezTo>
                    <a:pt x="-7692" y="-69"/>
                    <a:pt x="-7692" y="47556"/>
                    <a:pt x="22978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9" name="Google Shape;519;p2"/>
            <p:cNvSpPr/>
            <p:nvPr/>
          </p:nvSpPr>
          <p:spPr>
            <a:xfrm>
              <a:off x="9155536" y="5013197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3014" y="47556"/>
                  </a:moveTo>
                  <a:cubicBezTo>
                    <a:pt x="53589" y="47556"/>
                    <a:pt x="53684" y="-69"/>
                    <a:pt x="23014" y="-69"/>
                  </a:cubicBezTo>
                  <a:cubicBezTo>
                    <a:pt x="-7657" y="-69"/>
                    <a:pt x="-7752" y="47556"/>
                    <a:pt x="23014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0" name="Google Shape;520;p2"/>
            <p:cNvSpPr/>
            <p:nvPr/>
          </p:nvSpPr>
          <p:spPr>
            <a:xfrm>
              <a:off x="9061809" y="5091860"/>
              <a:ext cx="129850" cy="84205"/>
            </a:xfrm>
            <a:custGeom>
              <a:rect b="b" l="l" r="r" t="t"/>
              <a:pathLst>
                <a:path extrusionOk="0" h="84205" w="129850">
                  <a:moveTo>
                    <a:pt x="1488" y="53284"/>
                  </a:moveTo>
                  <a:cubicBezTo>
                    <a:pt x="26063" y="98242"/>
                    <a:pt x="96738" y="91384"/>
                    <a:pt x="121313" y="50045"/>
                  </a:cubicBezTo>
                  <a:cubicBezTo>
                    <a:pt x="128807" y="36891"/>
                    <a:pt x="131468" y="21528"/>
                    <a:pt x="128837" y="6611"/>
                  </a:cubicBezTo>
                  <a:cubicBezTo>
                    <a:pt x="127265" y="1592"/>
                    <a:pt x="121921" y="-1204"/>
                    <a:pt x="116901" y="369"/>
                  </a:cubicBezTo>
                  <a:cubicBezTo>
                    <a:pt x="116847" y="385"/>
                    <a:pt x="116794" y="402"/>
                    <a:pt x="116741" y="420"/>
                  </a:cubicBezTo>
                  <a:cubicBezTo>
                    <a:pt x="111667" y="1810"/>
                    <a:pt x="108681" y="7050"/>
                    <a:pt x="110069" y="12126"/>
                  </a:cubicBezTo>
                  <a:cubicBezTo>
                    <a:pt x="110070" y="12126"/>
                    <a:pt x="110072" y="12136"/>
                    <a:pt x="110073" y="12136"/>
                  </a:cubicBezTo>
                  <a:cubicBezTo>
                    <a:pt x="115598" y="51188"/>
                    <a:pt x="71021" y="74334"/>
                    <a:pt x="37683" y="61952"/>
                  </a:cubicBezTo>
                  <a:cubicBezTo>
                    <a:pt x="33979" y="60304"/>
                    <a:pt x="30465" y="58265"/>
                    <a:pt x="27206" y="55856"/>
                  </a:cubicBezTo>
                  <a:cubicBezTo>
                    <a:pt x="23228" y="52636"/>
                    <a:pt x="19981" y="48617"/>
                    <a:pt x="17681" y="44045"/>
                  </a:cubicBezTo>
                  <a:cubicBezTo>
                    <a:pt x="11775" y="33281"/>
                    <a:pt x="-4608" y="42902"/>
                    <a:pt x="1203" y="535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1" name="Google Shape;521;p2"/>
            <p:cNvSpPr/>
            <p:nvPr/>
          </p:nvSpPr>
          <p:spPr>
            <a:xfrm>
              <a:off x="8925896" y="5141139"/>
              <a:ext cx="107944" cy="107253"/>
            </a:xfrm>
            <a:custGeom>
              <a:rect b="b" l="l" r="r" t="t"/>
              <a:pathLst>
                <a:path extrusionOk="0" h="107253" w="107944">
                  <a:moveTo>
                    <a:pt x="45104" y="1052"/>
                  </a:moveTo>
                  <a:cubicBezTo>
                    <a:pt x="-22428" y="5910"/>
                    <a:pt x="-12618" y="120877"/>
                    <a:pt x="64154" y="105827"/>
                  </a:cubicBezTo>
                  <a:cubicBezTo>
                    <a:pt x="130829" y="92873"/>
                    <a:pt x="118827" y="-11997"/>
                    <a:pt x="45104" y="105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Google Shape;522;p2"/>
            <p:cNvSpPr/>
            <p:nvPr/>
          </p:nvSpPr>
          <p:spPr>
            <a:xfrm>
              <a:off x="9222695" y="5037030"/>
              <a:ext cx="107944" cy="107238"/>
            </a:xfrm>
            <a:custGeom>
              <a:rect b="b" l="l" r="r" t="t"/>
              <a:pathLst>
                <a:path extrusionOk="0" h="107238" w="107944">
                  <a:moveTo>
                    <a:pt x="45104" y="1053"/>
                  </a:moveTo>
                  <a:cubicBezTo>
                    <a:pt x="-22428" y="5816"/>
                    <a:pt x="-12618" y="120782"/>
                    <a:pt x="64154" y="105828"/>
                  </a:cubicBezTo>
                  <a:cubicBezTo>
                    <a:pt x="130829" y="92779"/>
                    <a:pt x="118827" y="-11996"/>
                    <a:pt x="45104" y="105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23" name="Google Shape;523;p2"/>
          <p:cNvGrpSpPr/>
          <p:nvPr/>
        </p:nvGrpSpPr>
        <p:grpSpPr>
          <a:xfrm rot="10800000">
            <a:off x="7937456" y="8835624"/>
            <a:ext cx="1162052" cy="1192488"/>
            <a:chOff x="16777734" y="278593"/>
            <a:chExt cx="1162052" cy="1192488"/>
          </a:xfrm>
        </p:grpSpPr>
        <p:sp>
          <p:nvSpPr>
            <p:cNvPr id="524" name="Google Shape;524;p2"/>
            <p:cNvSpPr/>
            <p:nvPr/>
          </p:nvSpPr>
          <p:spPr>
            <a:xfrm flipH="1">
              <a:off x="16777734" y="278593"/>
              <a:ext cx="1140572" cy="1192488"/>
            </a:xfrm>
            <a:custGeom>
              <a:rect b="b" l="l" r="r" t="t"/>
              <a:pathLst>
                <a:path extrusionOk="0" h="910296" w="870666">
                  <a:moveTo>
                    <a:pt x="863246" y="257516"/>
                  </a:moveTo>
                  <a:cubicBezTo>
                    <a:pt x="851531" y="236951"/>
                    <a:pt x="832794" y="221292"/>
                    <a:pt x="810478" y="213415"/>
                  </a:cubicBezTo>
                  <a:cubicBezTo>
                    <a:pt x="759138" y="192460"/>
                    <a:pt x="699035" y="197413"/>
                    <a:pt x="645600" y="205795"/>
                  </a:cubicBezTo>
                  <a:lnTo>
                    <a:pt x="636741" y="207224"/>
                  </a:lnTo>
                  <a:cubicBezTo>
                    <a:pt x="639332" y="172258"/>
                    <a:pt x="637932" y="137101"/>
                    <a:pt x="632551" y="102449"/>
                  </a:cubicBezTo>
                  <a:cubicBezTo>
                    <a:pt x="627598" y="73398"/>
                    <a:pt x="617691" y="42156"/>
                    <a:pt x="595499" y="21582"/>
                  </a:cubicBezTo>
                  <a:cubicBezTo>
                    <a:pt x="585916" y="12771"/>
                    <a:pt x="574343" y="6399"/>
                    <a:pt x="561780" y="3008"/>
                  </a:cubicBezTo>
                  <a:cubicBezTo>
                    <a:pt x="519965" y="-10422"/>
                    <a:pt x="480151" y="18629"/>
                    <a:pt x="452719" y="47204"/>
                  </a:cubicBezTo>
                  <a:cubicBezTo>
                    <a:pt x="416295" y="87409"/>
                    <a:pt x="386139" y="132881"/>
                    <a:pt x="363279" y="182078"/>
                  </a:cubicBezTo>
                  <a:cubicBezTo>
                    <a:pt x="353754" y="174744"/>
                    <a:pt x="343371" y="167600"/>
                    <a:pt x="333275" y="160647"/>
                  </a:cubicBezTo>
                  <a:cubicBezTo>
                    <a:pt x="301176" y="137568"/>
                    <a:pt x="266457" y="118384"/>
                    <a:pt x="229834" y="103497"/>
                  </a:cubicBezTo>
                  <a:cubicBezTo>
                    <a:pt x="201259" y="92829"/>
                    <a:pt x="169255" y="85114"/>
                    <a:pt x="139537" y="93972"/>
                  </a:cubicBezTo>
                  <a:cubicBezTo>
                    <a:pt x="126678" y="97791"/>
                    <a:pt x="114962" y="104725"/>
                    <a:pt x="105437" y="114165"/>
                  </a:cubicBezTo>
                  <a:cubicBezTo>
                    <a:pt x="73433" y="143311"/>
                    <a:pt x="78100" y="191508"/>
                    <a:pt x="88864" y="229322"/>
                  </a:cubicBezTo>
                  <a:cubicBezTo>
                    <a:pt x="105818" y="288949"/>
                    <a:pt x="139346" y="343622"/>
                    <a:pt x="174589" y="394771"/>
                  </a:cubicBezTo>
                  <a:cubicBezTo>
                    <a:pt x="175636" y="396295"/>
                    <a:pt x="176684" y="397819"/>
                    <a:pt x="177827" y="399248"/>
                  </a:cubicBezTo>
                  <a:cubicBezTo>
                    <a:pt x="134107" y="427242"/>
                    <a:pt x="93740" y="460160"/>
                    <a:pt x="57526" y="497356"/>
                  </a:cubicBezTo>
                  <a:cubicBezTo>
                    <a:pt x="28951" y="527455"/>
                    <a:pt x="-4386" y="568984"/>
                    <a:pt x="-290" y="613465"/>
                  </a:cubicBezTo>
                  <a:cubicBezTo>
                    <a:pt x="577" y="622657"/>
                    <a:pt x="3158" y="631610"/>
                    <a:pt x="7330" y="639850"/>
                  </a:cubicBezTo>
                  <a:cubicBezTo>
                    <a:pt x="35429" y="702619"/>
                    <a:pt x="122201" y="697476"/>
                    <a:pt x="178304" y="689665"/>
                  </a:cubicBezTo>
                  <a:cubicBezTo>
                    <a:pt x="195544" y="687284"/>
                    <a:pt x="212593" y="684141"/>
                    <a:pt x="229643" y="680140"/>
                  </a:cubicBezTo>
                  <a:cubicBezTo>
                    <a:pt x="227357" y="734242"/>
                    <a:pt x="230214" y="791202"/>
                    <a:pt x="251456" y="841017"/>
                  </a:cubicBezTo>
                  <a:cubicBezTo>
                    <a:pt x="268981" y="882356"/>
                    <a:pt x="306986" y="921885"/>
                    <a:pt x="355659" y="906550"/>
                  </a:cubicBezTo>
                  <a:cubicBezTo>
                    <a:pt x="381434" y="896891"/>
                    <a:pt x="404113" y="880432"/>
                    <a:pt x="421286" y="858925"/>
                  </a:cubicBezTo>
                  <a:cubicBezTo>
                    <a:pt x="448480" y="826454"/>
                    <a:pt x="471464" y="790678"/>
                    <a:pt x="489676" y="752435"/>
                  </a:cubicBezTo>
                  <a:cubicBezTo>
                    <a:pt x="494152" y="743482"/>
                    <a:pt x="498534" y="734528"/>
                    <a:pt x="502630" y="725479"/>
                  </a:cubicBezTo>
                  <a:cubicBezTo>
                    <a:pt x="551779" y="758817"/>
                    <a:pt x="607405" y="791011"/>
                    <a:pt x="666460" y="801108"/>
                  </a:cubicBezTo>
                  <a:cubicBezTo>
                    <a:pt x="710275" y="808537"/>
                    <a:pt x="765996" y="801584"/>
                    <a:pt x="783141" y="753483"/>
                  </a:cubicBezTo>
                  <a:cubicBezTo>
                    <a:pt x="792095" y="728527"/>
                    <a:pt x="787618" y="699952"/>
                    <a:pt x="780379" y="675092"/>
                  </a:cubicBezTo>
                  <a:cubicBezTo>
                    <a:pt x="768053" y="636516"/>
                    <a:pt x="750499" y="599826"/>
                    <a:pt x="728182" y="566031"/>
                  </a:cubicBezTo>
                  <a:cubicBezTo>
                    <a:pt x="712561" y="541075"/>
                    <a:pt x="695701" y="516882"/>
                    <a:pt x="677889" y="493355"/>
                  </a:cubicBezTo>
                  <a:lnTo>
                    <a:pt x="691415" y="484973"/>
                  </a:lnTo>
                  <a:cubicBezTo>
                    <a:pt x="732316" y="460046"/>
                    <a:pt x="770606" y="431071"/>
                    <a:pt x="805715" y="398486"/>
                  </a:cubicBezTo>
                  <a:cubicBezTo>
                    <a:pt x="829794" y="377283"/>
                    <a:pt x="849254" y="351337"/>
                    <a:pt x="862865" y="322286"/>
                  </a:cubicBezTo>
                  <a:cubicBezTo>
                    <a:pt x="872285" y="301750"/>
                    <a:pt x="872428" y="278157"/>
                    <a:pt x="863246" y="257516"/>
                  </a:cubicBezTo>
                  <a:close/>
                  <a:moveTo>
                    <a:pt x="438717" y="93876"/>
                  </a:moveTo>
                  <a:cubicBezTo>
                    <a:pt x="461196" y="63492"/>
                    <a:pt x="495867" y="22725"/>
                    <a:pt x="534824" y="19200"/>
                  </a:cubicBezTo>
                  <a:cubicBezTo>
                    <a:pt x="542225" y="18457"/>
                    <a:pt x="549702" y="19334"/>
                    <a:pt x="556732" y="21772"/>
                  </a:cubicBezTo>
                  <a:cubicBezTo>
                    <a:pt x="615691" y="37965"/>
                    <a:pt x="618835" y="122451"/>
                    <a:pt x="618740" y="171505"/>
                  </a:cubicBezTo>
                  <a:cubicBezTo>
                    <a:pt x="618740" y="184555"/>
                    <a:pt x="618263" y="197699"/>
                    <a:pt x="617501" y="210748"/>
                  </a:cubicBezTo>
                  <a:cubicBezTo>
                    <a:pt x="562494" y="222140"/>
                    <a:pt x="508525" y="238075"/>
                    <a:pt x="456148" y="258373"/>
                  </a:cubicBezTo>
                  <a:cubicBezTo>
                    <a:pt x="431097" y="235894"/>
                    <a:pt x="405284" y="214273"/>
                    <a:pt x="378614" y="193889"/>
                  </a:cubicBezTo>
                  <a:cubicBezTo>
                    <a:pt x="395645" y="158837"/>
                    <a:pt x="415762" y="125366"/>
                    <a:pt x="438717" y="93876"/>
                  </a:cubicBezTo>
                  <a:close/>
                  <a:moveTo>
                    <a:pt x="269553" y="516501"/>
                  </a:moveTo>
                  <a:cubicBezTo>
                    <a:pt x="287527" y="536884"/>
                    <a:pt x="306062" y="556725"/>
                    <a:pt x="325179" y="576032"/>
                  </a:cubicBezTo>
                  <a:cubicBezTo>
                    <a:pt x="339657" y="590605"/>
                    <a:pt x="354325" y="604607"/>
                    <a:pt x="369470" y="618990"/>
                  </a:cubicBezTo>
                  <a:cubicBezTo>
                    <a:pt x="330198" y="633535"/>
                    <a:pt x="290203" y="646022"/>
                    <a:pt x="249646" y="656423"/>
                  </a:cubicBezTo>
                  <a:cubicBezTo>
                    <a:pt x="252989" y="609369"/>
                    <a:pt x="259638" y="562611"/>
                    <a:pt x="269553" y="516501"/>
                  </a:cubicBezTo>
                  <a:close/>
                  <a:moveTo>
                    <a:pt x="259171" y="475353"/>
                  </a:moveTo>
                  <a:cubicBezTo>
                    <a:pt x="246474" y="459989"/>
                    <a:pt x="233996" y="444368"/>
                    <a:pt x="221738" y="428490"/>
                  </a:cubicBezTo>
                  <a:cubicBezTo>
                    <a:pt x="215927" y="420870"/>
                    <a:pt x="210117" y="413059"/>
                    <a:pt x="204402" y="405249"/>
                  </a:cubicBezTo>
                  <a:cubicBezTo>
                    <a:pt x="233358" y="386199"/>
                    <a:pt x="263200" y="368482"/>
                    <a:pt x="293937" y="352099"/>
                  </a:cubicBezTo>
                  <a:cubicBezTo>
                    <a:pt x="284983" y="379217"/>
                    <a:pt x="276859" y="406554"/>
                    <a:pt x="269553" y="434109"/>
                  </a:cubicBezTo>
                  <a:cubicBezTo>
                    <a:pt x="265838" y="447730"/>
                    <a:pt x="262409" y="461542"/>
                    <a:pt x="259171" y="475353"/>
                  </a:cubicBezTo>
                  <a:close/>
                  <a:moveTo>
                    <a:pt x="274601" y="493546"/>
                  </a:moveTo>
                  <a:cubicBezTo>
                    <a:pt x="274601" y="491259"/>
                    <a:pt x="275553" y="488878"/>
                    <a:pt x="276125" y="486592"/>
                  </a:cubicBezTo>
                  <a:cubicBezTo>
                    <a:pt x="287555" y="436719"/>
                    <a:pt x="301671" y="387494"/>
                    <a:pt x="318416" y="339145"/>
                  </a:cubicBezTo>
                  <a:cubicBezTo>
                    <a:pt x="361688" y="316819"/>
                    <a:pt x="406208" y="297007"/>
                    <a:pt x="451766" y="279805"/>
                  </a:cubicBezTo>
                  <a:cubicBezTo>
                    <a:pt x="461291" y="288377"/>
                    <a:pt x="470816" y="297045"/>
                    <a:pt x="480341" y="305808"/>
                  </a:cubicBezTo>
                  <a:cubicBezTo>
                    <a:pt x="516917" y="340288"/>
                    <a:pt x="552541" y="376102"/>
                    <a:pt x="586354" y="413535"/>
                  </a:cubicBezTo>
                  <a:cubicBezTo>
                    <a:pt x="576829" y="456589"/>
                    <a:pt x="565114" y="499260"/>
                    <a:pt x="552065" y="541742"/>
                  </a:cubicBezTo>
                  <a:cubicBezTo>
                    <a:pt x="525109" y="554886"/>
                    <a:pt x="497772" y="567269"/>
                    <a:pt x="470435" y="579080"/>
                  </a:cubicBezTo>
                  <a:cubicBezTo>
                    <a:pt x="443099" y="590891"/>
                    <a:pt x="417381" y="601368"/>
                    <a:pt x="390425" y="611560"/>
                  </a:cubicBezTo>
                  <a:lnTo>
                    <a:pt x="373661" y="596987"/>
                  </a:lnTo>
                  <a:cubicBezTo>
                    <a:pt x="339371" y="564031"/>
                    <a:pt x="305843" y="529550"/>
                    <a:pt x="274601" y="493546"/>
                  </a:cubicBezTo>
                  <a:close/>
                  <a:moveTo>
                    <a:pt x="592450" y="465447"/>
                  </a:moveTo>
                  <a:cubicBezTo>
                    <a:pt x="595403" y="454017"/>
                    <a:pt x="598261" y="442587"/>
                    <a:pt x="601023" y="431061"/>
                  </a:cubicBezTo>
                  <a:cubicBezTo>
                    <a:pt x="617720" y="450111"/>
                    <a:pt x="633855" y="469514"/>
                    <a:pt x="649410" y="489259"/>
                  </a:cubicBezTo>
                  <a:cubicBezTo>
                    <a:pt x="625026" y="503613"/>
                    <a:pt x="600166" y="517167"/>
                    <a:pt x="574829" y="529931"/>
                  </a:cubicBezTo>
                  <a:cubicBezTo>
                    <a:pt x="581049" y="508528"/>
                    <a:pt x="586926" y="487040"/>
                    <a:pt x="592450" y="465447"/>
                  </a:cubicBezTo>
                  <a:close/>
                  <a:moveTo>
                    <a:pt x="590545" y="390771"/>
                  </a:moveTo>
                  <a:cubicBezTo>
                    <a:pt x="569972" y="368482"/>
                    <a:pt x="548826" y="346765"/>
                    <a:pt x="527395" y="325525"/>
                  </a:cubicBezTo>
                  <a:cubicBezTo>
                    <a:pt x="509107" y="307522"/>
                    <a:pt x="490533" y="289710"/>
                    <a:pt x="471483" y="272375"/>
                  </a:cubicBezTo>
                  <a:cubicBezTo>
                    <a:pt x="510516" y="258211"/>
                    <a:pt x="550293" y="246191"/>
                    <a:pt x="590641" y="236371"/>
                  </a:cubicBezTo>
                  <a:cubicBezTo>
                    <a:pt x="599118" y="234275"/>
                    <a:pt x="607595" y="232370"/>
                    <a:pt x="616263" y="230465"/>
                  </a:cubicBezTo>
                  <a:cubicBezTo>
                    <a:pt x="611320" y="284424"/>
                    <a:pt x="602728" y="337974"/>
                    <a:pt x="590545" y="390771"/>
                  </a:cubicBezTo>
                  <a:close/>
                  <a:moveTo>
                    <a:pt x="370232" y="211225"/>
                  </a:moveTo>
                  <a:cubicBezTo>
                    <a:pt x="392902" y="228750"/>
                    <a:pt x="414809" y="247229"/>
                    <a:pt x="436240" y="266184"/>
                  </a:cubicBezTo>
                  <a:lnTo>
                    <a:pt x="430239" y="268565"/>
                  </a:lnTo>
                  <a:cubicBezTo>
                    <a:pt x="395378" y="282472"/>
                    <a:pt x="361059" y="297740"/>
                    <a:pt x="327274" y="314380"/>
                  </a:cubicBezTo>
                  <a:cubicBezTo>
                    <a:pt x="332990" y="298664"/>
                    <a:pt x="339085" y="283138"/>
                    <a:pt x="345372" y="267708"/>
                  </a:cubicBezTo>
                  <a:cubicBezTo>
                    <a:pt x="353182" y="248753"/>
                    <a:pt x="361374" y="229798"/>
                    <a:pt x="370232" y="211225"/>
                  </a:cubicBezTo>
                  <a:close/>
                  <a:moveTo>
                    <a:pt x="121630" y="264946"/>
                  </a:moveTo>
                  <a:cubicBezTo>
                    <a:pt x="106866" y="230465"/>
                    <a:pt x="89340" y="181697"/>
                    <a:pt x="105723" y="146169"/>
                  </a:cubicBezTo>
                  <a:cubicBezTo>
                    <a:pt x="108781" y="139339"/>
                    <a:pt x="113305" y="133262"/>
                    <a:pt x="118962" y="128357"/>
                  </a:cubicBezTo>
                  <a:cubicBezTo>
                    <a:pt x="163825" y="84161"/>
                    <a:pt x="241549" y="126928"/>
                    <a:pt x="284602" y="152455"/>
                  </a:cubicBezTo>
                  <a:cubicBezTo>
                    <a:pt x="308891" y="166895"/>
                    <a:pt x="332390" y="182640"/>
                    <a:pt x="354992" y="199604"/>
                  </a:cubicBezTo>
                  <a:cubicBezTo>
                    <a:pt x="353278" y="202938"/>
                    <a:pt x="351753" y="206176"/>
                    <a:pt x="350230" y="209129"/>
                  </a:cubicBezTo>
                  <a:cubicBezTo>
                    <a:pt x="332370" y="247410"/>
                    <a:pt x="316473" y="286577"/>
                    <a:pt x="302605" y="326477"/>
                  </a:cubicBezTo>
                  <a:cubicBezTo>
                    <a:pt x="273963" y="341146"/>
                    <a:pt x="245864" y="357024"/>
                    <a:pt x="218308" y="374102"/>
                  </a:cubicBezTo>
                  <a:cubicBezTo>
                    <a:pt x="209926" y="379150"/>
                    <a:pt x="201545" y="384389"/>
                    <a:pt x="193257" y="389628"/>
                  </a:cubicBezTo>
                  <a:cubicBezTo>
                    <a:pt x="165121" y="350661"/>
                    <a:pt x="141118" y="308875"/>
                    <a:pt x="121630" y="264946"/>
                  </a:cubicBezTo>
                  <a:close/>
                  <a:moveTo>
                    <a:pt x="128678" y="675568"/>
                  </a:moveTo>
                  <a:cubicBezTo>
                    <a:pt x="100770" y="676235"/>
                    <a:pt x="69338" y="674140"/>
                    <a:pt x="45525" y="657852"/>
                  </a:cubicBezTo>
                  <a:cubicBezTo>
                    <a:pt x="35771" y="651146"/>
                    <a:pt x="28142" y="641793"/>
                    <a:pt x="23522" y="630896"/>
                  </a:cubicBezTo>
                  <a:cubicBezTo>
                    <a:pt x="7615" y="598987"/>
                    <a:pt x="30095" y="560316"/>
                    <a:pt x="51335" y="533550"/>
                  </a:cubicBezTo>
                  <a:cubicBezTo>
                    <a:pt x="88578" y="486688"/>
                    <a:pt x="138012" y="449350"/>
                    <a:pt x="187447" y="416298"/>
                  </a:cubicBezTo>
                  <a:lnTo>
                    <a:pt x="188590" y="415536"/>
                  </a:lnTo>
                  <a:cubicBezTo>
                    <a:pt x="209098" y="444044"/>
                    <a:pt x="230881" y="471666"/>
                    <a:pt x="253932" y="498403"/>
                  </a:cubicBezTo>
                  <a:cubicBezTo>
                    <a:pt x="241873" y="551943"/>
                    <a:pt x="234005" y="606331"/>
                    <a:pt x="230405" y="661090"/>
                  </a:cubicBezTo>
                  <a:cubicBezTo>
                    <a:pt x="197087" y="669425"/>
                    <a:pt x="162996" y="674273"/>
                    <a:pt x="128678" y="675568"/>
                  </a:cubicBezTo>
                  <a:close/>
                  <a:moveTo>
                    <a:pt x="440050" y="801775"/>
                  </a:moveTo>
                  <a:cubicBezTo>
                    <a:pt x="423849" y="829673"/>
                    <a:pt x="402627" y="854343"/>
                    <a:pt x="377471" y="874546"/>
                  </a:cubicBezTo>
                  <a:cubicBezTo>
                    <a:pt x="361945" y="886071"/>
                    <a:pt x="342133" y="895405"/>
                    <a:pt x="322702" y="890833"/>
                  </a:cubicBezTo>
                  <a:cubicBezTo>
                    <a:pt x="303509" y="884728"/>
                    <a:pt x="287517" y="871269"/>
                    <a:pt x="278221" y="853400"/>
                  </a:cubicBezTo>
                  <a:cubicBezTo>
                    <a:pt x="250884" y="808537"/>
                    <a:pt x="247550" y="750530"/>
                    <a:pt x="248026" y="699381"/>
                  </a:cubicBezTo>
                  <a:cubicBezTo>
                    <a:pt x="248026" y="691761"/>
                    <a:pt x="248026" y="684236"/>
                    <a:pt x="248598" y="676711"/>
                  </a:cubicBezTo>
                  <a:cubicBezTo>
                    <a:pt x="294994" y="665072"/>
                    <a:pt x="340638" y="650622"/>
                    <a:pt x="385282" y="633468"/>
                  </a:cubicBezTo>
                  <a:cubicBezTo>
                    <a:pt x="417400" y="662652"/>
                    <a:pt x="451242" y="689884"/>
                    <a:pt x="486628" y="715002"/>
                  </a:cubicBezTo>
                  <a:cubicBezTo>
                    <a:pt x="473188" y="744996"/>
                    <a:pt x="457624" y="774000"/>
                    <a:pt x="440050" y="801775"/>
                  </a:cubicBezTo>
                  <a:close/>
                  <a:moveTo>
                    <a:pt x="494438" y="697000"/>
                  </a:moveTo>
                  <a:cubicBezTo>
                    <a:pt x="463405" y="674816"/>
                    <a:pt x="433640" y="650899"/>
                    <a:pt x="405284" y="625372"/>
                  </a:cubicBezTo>
                  <a:lnTo>
                    <a:pt x="425954" y="617275"/>
                  </a:lnTo>
                  <a:cubicBezTo>
                    <a:pt x="465577" y="601559"/>
                    <a:pt x="504820" y="584509"/>
                    <a:pt x="543396" y="566031"/>
                  </a:cubicBezTo>
                  <a:cubicBezTo>
                    <a:pt x="531966" y="601654"/>
                    <a:pt x="519270" y="636801"/>
                    <a:pt x="505296" y="671473"/>
                  </a:cubicBezTo>
                  <a:cubicBezTo>
                    <a:pt x="501772" y="680426"/>
                    <a:pt x="498153" y="688903"/>
                    <a:pt x="494438" y="697381"/>
                  </a:cubicBezTo>
                  <a:close/>
                  <a:moveTo>
                    <a:pt x="742088" y="630991"/>
                  </a:moveTo>
                  <a:cubicBezTo>
                    <a:pt x="756842" y="658176"/>
                    <a:pt x="765853" y="688094"/>
                    <a:pt x="768568" y="718907"/>
                  </a:cubicBezTo>
                  <a:cubicBezTo>
                    <a:pt x="770749" y="738357"/>
                    <a:pt x="763319" y="757655"/>
                    <a:pt x="748660" y="770628"/>
                  </a:cubicBezTo>
                  <a:cubicBezTo>
                    <a:pt x="731791" y="781762"/>
                    <a:pt x="711637" y="786830"/>
                    <a:pt x="691510" y="785010"/>
                  </a:cubicBezTo>
                  <a:cubicBezTo>
                    <a:pt x="638266" y="783010"/>
                    <a:pt x="586735" y="755769"/>
                    <a:pt x="542349" y="728623"/>
                  </a:cubicBezTo>
                  <a:cubicBezTo>
                    <a:pt x="531586" y="722050"/>
                    <a:pt x="521013" y="715192"/>
                    <a:pt x="510535" y="708144"/>
                  </a:cubicBezTo>
                  <a:cubicBezTo>
                    <a:pt x="532691" y="658109"/>
                    <a:pt x="551779" y="606769"/>
                    <a:pt x="567685" y="554410"/>
                  </a:cubicBezTo>
                  <a:cubicBezTo>
                    <a:pt x="599404" y="538599"/>
                    <a:pt x="630646" y="521835"/>
                    <a:pt x="661126" y="503833"/>
                  </a:cubicBezTo>
                  <a:lnTo>
                    <a:pt x="669413" y="514786"/>
                  </a:lnTo>
                  <a:cubicBezTo>
                    <a:pt x="697282" y="551258"/>
                    <a:pt x="721609" y="590291"/>
                    <a:pt x="742088" y="631372"/>
                  </a:cubicBezTo>
                  <a:close/>
                  <a:moveTo>
                    <a:pt x="821622" y="353909"/>
                  </a:moveTo>
                  <a:cubicBezTo>
                    <a:pt x="796362" y="383922"/>
                    <a:pt x="767253" y="410478"/>
                    <a:pt x="735039" y="432871"/>
                  </a:cubicBezTo>
                  <a:cubicBezTo>
                    <a:pt x="712751" y="449130"/>
                    <a:pt x="689767" y="464428"/>
                    <a:pt x="666079" y="478782"/>
                  </a:cubicBezTo>
                  <a:cubicBezTo>
                    <a:pt x="647029" y="454398"/>
                    <a:pt x="626931" y="430681"/>
                    <a:pt x="606357" y="407630"/>
                  </a:cubicBezTo>
                  <a:cubicBezTo>
                    <a:pt x="620216" y="348070"/>
                    <a:pt x="629760" y="287586"/>
                    <a:pt x="634932" y="226655"/>
                  </a:cubicBezTo>
                  <a:cubicBezTo>
                    <a:pt x="677289" y="217483"/>
                    <a:pt x="720886" y="215482"/>
                    <a:pt x="763900" y="220750"/>
                  </a:cubicBezTo>
                  <a:cubicBezTo>
                    <a:pt x="800286" y="226274"/>
                    <a:pt x="852102" y="245038"/>
                    <a:pt x="850959" y="289615"/>
                  </a:cubicBezTo>
                  <a:cubicBezTo>
                    <a:pt x="850673" y="313618"/>
                    <a:pt x="836100" y="336192"/>
                    <a:pt x="821622" y="3542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5" name="Google Shape;525;p2"/>
            <p:cNvSpPr/>
            <p:nvPr/>
          </p:nvSpPr>
          <p:spPr>
            <a:xfrm flipH="1">
              <a:off x="17266222" y="300089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3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2"/>
            <p:cNvSpPr/>
            <p:nvPr/>
          </p:nvSpPr>
          <p:spPr>
            <a:xfrm flipH="1">
              <a:off x="17776581" y="864485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53" y="872"/>
                  </a:moveTo>
                  <a:cubicBezTo>
                    <a:pt x="-26552" y="6302"/>
                    <a:pt x="-15122" y="135842"/>
                    <a:pt x="73365" y="118982"/>
                  </a:cubicBezTo>
                  <a:cubicBezTo>
                    <a:pt x="150422" y="104409"/>
                    <a:pt x="136516" y="-13701"/>
                    <a:pt x="51553" y="87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2"/>
            <p:cNvSpPr/>
            <p:nvPr/>
          </p:nvSpPr>
          <p:spPr>
            <a:xfrm flipH="1">
              <a:off x="16851416" y="1022684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2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8" name="Google Shape;528;p2"/>
          <p:cNvSpPr/>
          <p:nvPr/>
        </p:nvSpPr>
        <p:spPr>
          <a:xfrm rot="-3640834">
            <a:off x="13884558" y="9150201"/>
            <a:ext cx="626469" cy="838688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9" name="Google Shape;529;p2"/>
          <p:cNvSpPr/>
          <p:nvPr/>
        </p:nvSpPr>
        <p:spPr>
          <a:xfrm flipH="1" rot="3640834">
            <a:off x="4779720" y="9150201"/>
            <a:ext cx="626469" cy="838688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2"/>
          <p:cNvSpPr/>
          <p:nvPr/>
        </p:nvSpPr>
        <p:spPr>
          <a:xfrm rot="10800000">
            <a:off x="14406399" y="8976515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1" name="Google Shape;531;p2"/>
          <p:cNvSpPr/>
          <p:nvPr/>
        </p:nvSpPr>
        <p:spPr>
          <a:xfrm rot="10800000">
            <a:off x="11418999" y="9584890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2" name="Google Shape;532;p2"/>
          <p:cNvSpPr/>
          <p:nvPr/>
        </p:nvSpPr>
        <p:spPr>
          <a:xfrm rot="10800000">
            <a:off x="4354124" y="8857465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3" name="Google Shape;533;p2"/>
          <p:cNvSpPr/>
          <p:nvPr/>
        </p:nvSpPr>
        <p:spPr>
          <a:xfrm flipH="1" rot="10800000">
            <a:off x="9522152" y="9258305"/>
            <a:ext cx="246439" cy="622484"/>
          </a:xfrm>
          <a:custGeom>
            <a:rect b="b" l="l" r="r" t="t"/>
            <a:pathLst>
              <a:path extrusionOk="0" h="397119" w="157218">
                <a:moveTo>
                  <a:pt x="119468" y="375171"/>
                </a:moveTo>
                <a:cubicBezTo>
                  <a:pt x="92226" y="370885"/>
                  <a:pt x="65366" y="375171"/>
                  <a:pt x="38315" y="377076"/>
                </a:cubicBezTo>
                <a:cubicBezTo>
                  <a:pt x="120801" y="310877"/>
                  <a:pt x="165283" y="197625"/>
                  <a:pt x="155187" y="93041"/>
                </a:cubicBezTo>
                <a:cubicBezTo>
                  <a:pt x="152348" y="62542"/>
                  <a:pt x="144328" y="32738"/>
                  <a:pt x="131470" y="4934"/>
                </a:cubicBezTo>
                <a:cubicBezTo>
                  <a:pt x="126326" y="-6210"/>
                  <a:pt x="109848" y="3410"/>
                  <a:pt x="114991" y="14459"/>
                </a:cubicBezTo>
                <a:cubicBezTo>
                  <a:pt x="169093" y="130759"/>
                  <a:pt x="123564" y="288684"/>
                  <a:pt x="22504" y="365456"/>
                </a:cubicBezTo>
                <a:cubicBezTo>
                  <a:pt x="23837" y="355073"/>
                  <a:pt x="24790" y="344691"/>
                  <a:pt x="25551" y="334309"/>
                </a:cubicBezTo>
                <a:cubicBezTo>
                  <a:pt x="26980" y="316116"/>
                  <a:pt x="27932" y="297828"/>
                  <a:pt x="28028" y="279540"/>
                </a:cubicBezTo>
                <a:cubicBezTo>
                  <a:pt x="28028" y="274282"/>
                  <a:pt x="23761" y="270015"/>
                  <a:pt x="18503" y="270015"/>
                </a:cubicBezTo>
                <a:cubicBezTo>
                  <a:pt x="13245" y="270015"/>
                  <a:pt x="8978" y="274282"/>
                  <a:pt x="8978" y="279540"/>
                </a:cubicBezTo>
                <a:cubicBezTo>
                  <a:pt x="8978" y="297352"/>
                  <a:pt x="7930" y="315068"/>
                  <a:pt x="6596" y="332785"/>
                </a:cubicBezTo>
                <a:cubicBezTo>
                  <a:pt x="5740" y="350339"/>
                  <a:pt x="3454" y="367799"/>
                  <a:pt x="-261" y="384982"/>
                </a:cubicBezTo>
                <a:cubicBezTo>
                  <a:pt x="-1680" y="390049"/>
                  <a:pt x="1262" y="395307"/>
                  <a:pt x="6330" y="396726"/>
                </a:cubicBezTo>
                <a:cubicBezTo>
                  <a:pt x="7282" y="397002"/>
                  <a:pt x="8273" y="397117"/>
                  <a:pt x="9264" y="397079"/>
                </a:cubicBezTo>
                <a:cubicBezTo>
                  <a:pt x="28371" y="397269"/>
                  <a:pt x="47459" y="396155"/>
                  <a:pt x="66414" y="393745"/>
                </a:cubicBezTo>
                <a:cubicBezTo>
                  <a:pt x="82473" y="391554"/>
                  <a:pt x="98741" y="391554"/>
                  <a:pt x="114801" y="393745"/>
                </a:cubicBezTo>
                <a:cubicBezTo>
                  <a:pt x="119868" y="395145"/>
                  <a:pt x="125116" y="392164"/>
                  <a:pt x="126516" y="387087"/>
                </a:cubicBezTo>
                <a:cubicBezTo>
                  <a:pt x="126516" y="387087"/>
                  <a:pt x="126516" y="387077"/>
                  <a:pt x="126516" y="387077"/>
                </a:cubicBezTo>
                <a:cubicBezTo>
                  <a:pt x="127964" y="382019"/>
                  <a:pt x="125030" y="376743"/>
                  <a:pt x="119973" y="375304"/>
                </a:cubicBezTo>
                <a:cubicBezTo>
                  <a:pt x="119811" y="375257"/>
                  <a:pt x="119640" y="375209"/>
                  <a:pt x="119468" y="3751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2"/>
          <p:cNvSpPr/>
          <p:nvPr/>
        </p:nvSpPr>
        <p:spPr>
          <a:xfrm flipH="1" rot="10800000">
            <a:off x="6868257" y="9087127"/>
            <a:ext cx="279614" cy="689485"/>
          </a:xfrm>
          <a:custGeom>
            <a:rect b="b" l="l" r="r" t="t"/>
            <a:pathLst>
              <a:path extrusionOk="0" h="439863" w="178382">
                <a:moveTo>
                  <a:pt x="175932" y="425922"/>
                </a:moveTo>
                <a:cubicBezTo>
                  <a:pt x="135260" y="370115"/>
                  <a:pt x="109076" y="305079"/>
                  <a:pt x="99732" y="236661"/>
                </a:cubicBezTo>
                <a:cubicBezTo>
                  <a:pt x="90207" y="171033"/>
                  <a:pt x="91540" y="104263"/>
                  <a:pt x="91636" y="38160"/>
                </a:cubicBezTo>
                <a:cubicBezTo>
                  <a:pt x="107542" y="71211"/>
                  <a:pt x="122973" y="104835"/>
                  <a:pt x="141070" y="136362"/>
                </a:cubicBezTo>
                <a:cubicBezTo>
                  <a:pt x="143889" y="140801"/>
                  <a:pt x="149776" y="142116"/>
                  <a:pt x="154215" y="139287"/>
                </a:cubicBezTo>
                <a:cubicBezTo>
                  <a:pt x="158396" y="136639"/>
                  <a:pt x="159844" y="131219"/>
                  <a:pt x="157548" y="126837"/>
                </a:cubicBezTo>
                <a:cubicBezTo>
                  <a:pt x="134974" y="87213"/>
                  <a:pt x="116781" y="45494"/>
                  <a:pt x="96493" y="4727"/>
                </a:cubicBezTo>
                <a:cubicBezTo>
                  <a:pt x="93855" y="177"/>
                  <a:pt x="88025" y="-1373"/>
                  <a:pt x="83473" y="1267"/>
                </a:cubicBezTo>
                <a:cubicBezTo>
                  <a:pt x="82044" y="2100"/>
                  <a:pt x="80844" y="3292"/>
                  <a:pt x="80015" y="4727"/>
                </a:cubicBezTo>
                <a:cubicBezTo>
                  <a:pt x="60965" y="41874"/>
                  <a:pt x="31342" y="71402"/>
                  <a:pt x="2196" y="99977"/>
                </a:cubicBezTo>
                <a:cubicBezTo>
                  <a:pt x="-1538" y="103682"/>
                  <a:pt x="-1557" y="109721"/>
                  <a:pt x="2148" y="113455"/>
                </a:cubicBezTo>
                <a:cubicBezTo>
                  <a:pt x="5853" y="117189"/>
                  <a:pt x="11892" y="117208"/>
                  <a:pt x="15626" y="113502"/>
                </a:cubicBezTo>
                <a:cubicBezTo>
                  <a:pt x="36029" y="94014"/>
                  <a:pt x="55116" y="73212"/>
                  <a:pt x="72776" y="51209"/>
                </a:cubicBezTo>
                <a:cubicBezTo>
                  <a:pt x="72776" y="114741"/>
                  <a:pt x="72204" y="178368"/>
                  <a:pt x="81539" y="241709"/>
                </a:cubicBezTo>
                <a:cubicBezTo>
                  <a:pt x="91188" y="311775"/>
                  <a:pt x="118019" y="378364"/>
                  <a:pt x="159644" y="435543"/>
                </a:cubicBezTo>
                <a:cubicBezTo>
                  <a:pt x="166693" y="445639"/>
                  <a:pt x="183266" y="436114"/>
                  <a:pt x="175932" y="42592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5" name="Google Shape;535;p2"/>
          <p:cNvSpPr/>
          <p:nvPr/>
        </p:nvSpPr>
        <p:spPr>
          <a:xfrm flipH="1">
            <a:off x="13588103" y="9638920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6" name="Google Shape;536;p2"/>
          <p:cNvSpPr/>
          <p:nvPr/>
        </p:nvSpPr>
        <p:spPr>
          <a:xfrm flipH="1">
            <a:off x="11966766" y="9235507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Google Shape;537;p2"/>
          <p:cNvSpPr/>
          <p:nvPr/>
        </p:nvSpPr>
        <p:spPr>
          <a:xfrm rot="10800000">
            <a:off x="10058631" y="9632573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8" name="Google Shape;538;p2"/>
          <p:cNvSpPr/>
          <p:nvPr/>
        </p:nvSpPr>
        <p:spPr>
          <a:xfrm rot="10800000">
            <a:off x="5123481" y="8714123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2"/>
          <p:cNvSpPr/>
          <p:nvPr/>
        </p:nvSpPr>
        <p:spPr>
          <a:xfrm rot="10800000">
            <a:off x="2614944" y="9229148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2"/>
          <p:cNvSpPr/>
          <p:nvPr/>
        </p:nvSpPr>
        <p:spPr>
          <a:xfrm>
            <a:off x="11214942" y="9077827"/>
            <a:ext cx="348407" cy="329381"/>
          </a:xfrm>
          <a:custGeom>
            <a:rect b="b" l="l" r="r" t="t"/>
            <a:pathLst>
              <a:path extrusionOk="0" h="241305" w="255243">
                <a:moveTo>
                  <a:pt x="255195" y="108768"/>
                </a:moveTo>
                <a:cubicBezTo>
                  <a:pt x="255195" y="134866"/>
                  <a:pt x="249797" y="154678"/>
                  <a:pt x="239002" y="168204"/>
                </a:cubicBezTo>
                <a:cubicBezTo>
                  <a:pt x="227187" y="182101"/>
                  <a:pt x="209597" y="189730"/>
                  <a:pt x="191377" y="188873"/>
                </a:cubicBezTo>
                <a:cubicBezTo>
                  <a:pt x="184325" y="189206"/>
                  <a:pt x="177258" y="188692"/>
                  <a:pt x="170327" y="187349"/>
                </a:cubicBezTo>
                <a:cubicBezTo>
                  <a:pt x="165104" y="186292"/>
                  <a:pt x="160022" y="184625"/>
                  <a:pt x="155182" y="182396"/>
                </a:cubicBezTo>
                <a:cubicBezTo>
                  <a:pt x="151679" y="180805"/>
                  <a:pt x="148461" y="178653"/>
                  <a:pt x="145657" y="176014"/>
                </a:cubicBezTo>
                <a:cubicBezTo>
                  <a:pt x="143813" y="174214"/>
                  <a:pt x="142382" y="172042"/>
                  <a:pt x="141466" y="169633"/>
                </a:cubicBezTo>
                <a:cubicBezTo>
                  <a:pt x="138974" y="174005"/>
                  <a:pt x="135033" y="177376"/>
                  <a:pt x="130322" y="179158"/>
                </a:cubicBezTo>
                <a:cubicBezTo>
                  <a:pt x="126031" y="180643"/>
                  <a:pt x="121526" y="181415"/>
                  <a:pt x="116987" y="181443"/>
                </a:cubicBezTo>
                <a:cubicBezTo>
                  <a:pt x="110529" y="181453"/>
                  <a:pt x="104107" y="180491"/>
                  <a:pt x="97937" y="178586"/>
                </a:cubicBezTo>
                <a:cubicBezTo>
                  <a:pt x="92088" y="176814"/>
                  <a:pt x="86693" y="173785"/>
                  <a:pt x="82125" y="169728"/>
                </a:cubicBezTo>
                <a:cubicBezTo>
                  <a:pt x="77458" y="165470"/>
                  <a:pt x="73783" y="160231"/>
                  <a:pt x="71362" y="154392"/>
                </a:cubicBezTo>
                <a:cubicBezTo>
                  <a:pt x="68546" y="147411"/>
                  <a:pt x="67183" y="139924"/>
                  <a:pt x="67362" y="132390"/>
                </a:cubicBezTo>
                <a:cubicBezTo>
                  <a:pt x="67244" y="125437"/>
                  <a:pt x="68541" y="118540"/>
                  <a:pt x="71172" y="112101"/>
                </a:cubicBezTo>
                <a:cubicBezTo>
                  <a:pt x="73486" y="106520"/>
                  <a:pt x="77074" y="101567"/>
                  <a:pt x="81649" y="97623"/>
                </a:cubicBezTo>
                <a:cubicBezTo>
                  <a:pt x="86314" y="93652"/>
                  <a:pt x="91721" y="90642"/>
                  <a:pt x="97556" y="88765"/>
                </a:cubicBezTo>
                <a:cubicBezTo>
                  <a:pt x="103937" y="86775"/>
                  <a:pt x="110587" y="85774"/>
                  <a:pt x="117273" y="85813"/>
                </a:cubicBezTo>
                <a:cubicBezTo>
                  <a:pt x="122699" y="85841"/>
                  <a:pt x="128034" y="87213"/>
                  <a:pt x="132798" y="89813"/>
                </a:cubicBezTo>
                <a:cubicBezTo>
                  <a:pt x="138245" y="92928"/>
                  <a:pt x="142551" y="97700"/>
                  <a:pt x="145086" y="103434"/>
                </a:cubicBezTo>
                <a:lnTo>
                  <a:pt x="145086" y="82574"/>
                </a:lnTo>
                <a:lnTo>
                  <a:pt x="188329" y="82574"/>
                </a:lnTo>
                <a:lnTo>
                  <a:pt x="187091" y="156488"/>
                </a:lnTo>
                <a:lnTo>
                  <a:pt x="192425" y="155726"/>
                </a:lnTo>
                <a:cubicBezTo>
                  <a:pt x="194792" y="154983"/>
                  <a:pt x="196774" y="153335"/>
                  <a:pt x="197949" y="151154"/>
                </a:cubicBezTo>
                <a:cubicBezTo>
                  <a:pt x="199699" y="148192"/>
                  <a:pt x="200984" y="144982"/>
                  <a:pt x="201759" y="141629"/>
                </a:cubicBezTo>
                <a:cubicBezTo>
                  <a:pt x="203064" y="135657"/>
                  <a:pt x="203640" y="129551"/>
                  <a:pt x="203474" y="123436"/>
                </a:cubicBezTo>
                <a:cubicBezTo>
                  <a:pt x="203737" y="112835"/>
                  <a:pt x="201924" y="102291"/>
                  <a:pt x="198140" y="92385"/>
                </a:cubicBezTo>
                <a:cubicBezTo>
                  <a:pt x="194911" y="84174"/>
                  <a:pt x="189631" y="76926"/>
                  <a:pt x="182805" y="71334"/>
                </a:cubicBezTo>
                <a:cubicBezTo>
                  <a:pt x="175625" y="65591"/>
                  <a:pt x="167266" y="61486"/>
                  <a:pt x="158325" y="59333"/>
                </a:cubicBezTo>
                <a:cubicBezTo>
                  <a:pt x="147573" y="56704"/>
                  <a:pt x="136533" y="55428"/>
                  <a:pt x="125464" y="55523"/>
                </a:cubicBezTo>
                <a:cubicBezTo>
                  <a:pt x="113098" y="55466"/>
                  <a:pt x="100870" y="58133"/>
                  <a:pt x="89650" y="63334"/>
                </a:cubicBezTo>
                <a:cubicBezTo>
                  <a:pt x="84973" y="65639"/>
                  <a:pt x="80565" y="68448"/>
                  <a:pt x="76506" y="71716"/>
                </a:cubicBezTo>
                <a:cubicBezTo>
                  <a:pt x="72031" y="75326"/>
                  <a:pt x="68170" y="79631"/>
                  <a:pt x="65076" y="84479"/>
                </a:cubicBezTo>
                <a:cubicBezTo>
                  <a:pt x="61480" y="90137"/>
                  <a:pt x="58751" y="96300"/>
                  <a:pt x="56979" y="102767"/>
                </a:cubicBezTo>
                <a:cubicBezTo>
                  <a:pt x="54788" y="110835"/>
                  <a:pt x="53761" y="119179"/>
                  <a:pt x="53931" y="127532"/>
                </a:cubicBezTo>
                <a:cubicBezTo>
                  <a:pt x="53730" y="137533"/>
                  <a:pt x="54982" y="147515"/>
                  <a:pt x="57646" y="157155"/>
                </a:cubicBezTo>
                <a:cubicBezTo>
                  <a:pt x="59723" y="164441"/>
                  <a:pt x="62937" y="171357"/>
                  <a:pt x="67171" y="177634"/>
                </a:cubicBezTo>
                <a:cubicBezTo>
                  <a:pt x="70932" y="182863"/>
                  <a:pt x="75691" y="187301"/>
                  <a:pt x="81173" y="190683"/>
                </a:cubicBezTo>
                <a:cubicBezTo>
                  <a:pt x="86262" y="193826"/>
                  <a:pt x="91737" y="196283"/>
                  <a:pt x="97461" y="198017"/>
                </a:cubicBezTo>
                <a:cubicBezTo>
                  <a:pt x="111828" y="201713"/>
                  <a:pt x="126857" y="202046"/>
                  <a:pt x="141371" y="198969"/>
                </a:cubicBezTo>
                <a:lnTo>
                  <a:pt x="141371" y="237831"/>
                </a:lnTo>
                <a:cubicBezTo>
                  <a:pt x="123255" y="241889"/>
                  <a:pt x="104522" y="242375"/>
                  <a:pt x="86221" y="239260"/>
                </a:cubicBezTo>
                <a:cubicBezTo>
                  <a:pt x="69944" y="236536"/>
                  <a:pt x="54540" y="230011"/>
                  <a:pt x="41263" y="220210"/>
                </a:cubicBezTo>
                <a:cubicBezTo>
                  <a:pt x="28266" y="210447"/>
                  <a:pt x="17892" y="197626"/>
                  <a:pt x="11069" y="182872"/>
                </a:cubicBezTo>
                <a:cubicBezTo>
                  <a:pt x="3373" y="166032"/>
                  <a:pt x="-405" y="147668"/>
                  <a:pt x="20" y="129151"/>
                </a:cubicBezTo>
                <a:cubicBezTo>
                  <a:pt x="-384" y="111701"/>
                  <a:pt x="2292" y="94328"/>
                  <a:pt x="7926" y="77812"/>
                </a:cubicBezTo>
                <a:cubicBezTo>
                  <a:pt x="12583" y="64819"/>
                  <a:pt x="19554" y="52789"/>
                  <a:pt x="28500" y="42283"/>
                </a:cubicBezTo>
                <a:cubicBezTo>
                  <a:pt x="36404" y="33139"/>
                  <a:pt x="45890" y="25491"/>
                  <a:pt x="56503" y="19709"/>
                </a:cubicBezTo>
                <a:cubicBezTo>
                  <a:pt x="66132" y="14299"/>
                  <a:pt x="76320" y="9955"/>
                  <a:pt x="86888" y="6755"/>
                </a:cubicBezTo>
                <a:cubicBezTo>
                  <a:pt x="96225" y="4050"/>
                  <a:pt x="105790" y="2202"/>
                  <a:pt x="115463" y="1230"/>
                </a:cubicBezTo>
                <a:cubicBezTo>
                  <a:pt x="124035" y="373"/>
                  <a:pt x="130893" y="-8"/>
                  <a:pt x="135942" y="-8"/>
                </a:cubicBezTo>
                <a:cubicBezTo>
                  <a:pt x="152904" y="-255"/>
                  <a:pt x="169764" y="2650"/>
                  <a:pt x="185662" y="8565"/>
                </a:cubicBezTo>
                <a:cubicBezTo>
                  <a:pt x="199796" y="13718"/>
                  <a:pt x="212752" y="21652"/>
                  <a:pt x="223762" y="31901"/>
                </a:cubicBezTo>
                <a:cubicBezTo>
                  <a:pt x="234086" y="41607"/>
                  <a:pt x="242235" y="53389"/>
                  <a:pt x="247670" y="66477"/>
                </a:cubicBezTo>
                <a:cubicBezTo>
                  <a:pt x="252970" y="79936"/>
                  <a:pt x="255528" y="94309"/>
                  <a:pt x="255195" y="108768"/>
                </a:cubicBezTo>
                <a:close/>
                <a:moveTo>
                  <a:pt x="111748" y="130580"/>
                </a:moveTo>
                <a:cubicBezTo>
                  <a:pt x="111539" y="135095"/>
                  <a:pt x="112665" y="139562"/>
                  <a:pt x="114987" y="143439"/>
                </a:cubicBezTo>
                <a:cubicBezTo>
                  <a:pt x="116992" y="146753"/>
                  <a:pt x="120638" y="148725"/>
                  <a:pt x="124512" y="148582"/>
                </a:cubicBezTo>
                <a:cubicBezTo>
                  <a:pt x="128793" y="148677"/>
                  <a:pt x="132875" y="146772"/>
                  <a:pt x="135561" y="143439"/>
                </a:cubicBezTo>
                <a:cubicBezTo>
                  <a:pt x="138897" y="139981"/>
                  <a:pt x="140802" y="135390"/>
                  <a:pt x="140895" y="130580"/>
                </a:cubicBezTo>
                <a:cubicBezTo>
                  <a:pt x="141210" y="126560"/>
                  <a:pt x="139537" y="122646"/>
                  <a:pt x="136418" y="120102"/>
                </a:cubicBezTo>
                <a:cubicBezTo>
                  <a:pt x="133239" y="117721"/>
                  <a:pt x="129337" y="116512"/>
                  <a:pt x="125369" y="116673"/>
                </a:cubicBezTo>
                <a:cubicBezTo>
                  <a:pt x="116130" y="116483"/>
                  <a:pt x="111748" y="121055"/>
                  <a:pt x="111748" y="13058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2"/>
          <p:cNvSpPr/>
          <p:nvPr/>
        </p:nvSpPr>
        <p:spPr>
          <a:xfrm>
            <a:off x="7396301" y="9538376"/>
            <a:ext cx="292745" cy="441402"/>
          </a:xfrm>
          <a:custGeom>
            <a:rect b="b" l="l" r="r" t="t"/>
            <a:pathLst>
              <a:path extrusionOk="0" h="311945" w="206887">
                <a:moveTo>
                  <a:pt x="84540" y="279370"/>
                </a:moveTo>
                <a:cubicBezTo>
                  <a:pt x="83206" y="284989"/>
                  <a:pt x="80673" y="290253"/>
                  <a:pt x="77110" y="294801"/>
                </a:cubicBezTo>
                <a:cubicBezTo>
                  <a:pt x="73748" y="299200"/>
                  <a:pt x="69576" y="302918"/>
                  <a:pt x="64823" y="305755"/>
                </a:cubicBezTo>
                <a:cubicBezTo>
                  <a:pt x="60070" y="308564"/>
                  <a:pt x="54841" y="310469"/>
                  <a:pt x="49393" y="311374"/>
                </a:cubicBezTo>
                <a:cubicBezTo>
                  <a:pt x="43783" y="312308"/>
                  <a:pt x="38039" y="312048"/>
                  <a:pt x="32533" y="310612"/>
                </a:cubicBezTo>
                <a:cubicBezTo>
                  <a:pt x="26933" y="309268"/>
                  <a:pt x="21675" y="306771"/>
                  <a:pt x="17103" y="303278"/>
                </a:cubicBezTo>
                <a:cubicBezTo>
                  <a:pt x="12722" y="299900"/>
                  <a:pt x="9007" y="295732"/>
                  <a:pt x="6149" y="290991"/>
                </a:cubicBezTo>
                <a:cubicBezTo>
                  <a:pt x="3301" y="286258"/>
                  <a:pt x="1387" y="281018"/>
                  <a:pt x="529" y="275560"/>
                </a:cubicBezTo>
                <a:cubicBezTo>
                  <a:pt x="-404" y="269885"/>
                  <a:pt x="-147" y="264079"/>
                  <a:pt x="1291" y="258511"/>
                </a:cubicBezTo>
                <a:cubicBezTo>
                  <a:pt x="2673" y="252926"/>
                  <a:pt x="5168" y="247678"/>
                  <a:pt x="8626" y="243080"/>
                </a:cubicBezTo>
                <a:cubicBezTo>
                  <a:pt x="11931" y="238575"/>
                  <a:pt x="16112" y="234785"/>
                  <a:pt x="20913" y="231936"/>
                </a:cubicBezTo>
                <a:cubicBezTo>
                  <a:pt x="25637" y="229056"/>
                  <a:pt x="30876" y="227116"/>
                  <a:pt x="36344" y="226221"/>
                </a:cubicBezTo>
                <a:cubicBezTo>
                  <a:pt x="42001" y="225151"/>
                  <a:pt x="47831" y="225379"/>
                  <a:pt x="53393" y="226888"/>
                </a:cubicBezTo>
                <a:cubicBezTo>
                  <a:pt x="58937" y="228213"/>
                  <a:pt x="64137" y="230714"/>
                  <a:pt x="68633" y="234222"/>
                </a:cubicBezTo>
                <a:cubicBezTo>
                  <a:pt x="72996" y="237658"/>
                  <a:pt x="76710" y="241851"/>
                  <a:pt x="79587" y="246604"/>
                </a:cubicBezTo>
                <a:cubicBezTo>
                  <a:pt x="82445" y="251446"/>
                  <a:pt x="84378" y="256774"/>
                  <a:pt x="85302" y="262321"/>
                </a:cubicBezTo>
                <a:cubicBezTo>
                  <a:pt x="86235" y="267995"/>
                  <a:pt x="85978" y="273802"/>
                  <a:pt x="84540" y="279370"/>
                </a:cubicBezTo>
                <a:close/>
                <a:moveTo>
                  <a:pt x="87683" y="224602"/>
                </a:moveTo>
                <a:lnTo>
                  <a:pt x="21008" y="207838"/>
                </a:lnTo>
                <a:cubicBezTo>
                  <a:pt x="22808" y="195807"/>
                  <a:pt x="26504" y="184137"/>
                  <a:pt x="31962" y="173262"/>
                </a:cubicBezTo>
                <a:cubicBezTo>
                  <a:pt x="36077" y="165373"/>
                  <a:pt x="41525" y="158252"/>
                  <a:pt x="48059" y="152212"/>
                </a:cubicBezTo>
                <a:cubicBezTo>
                  <a:pt x="53393" y="147256"/>
                  <a:pt x="59594" y="143317"/>
                  <a:pt x="66347" y="140591"/>
                </a:cubicBezTo>
                <a:cubicBezTo>
                  <a:pt x="72281" y="138145"/>
                  <a:pt x="78358" y="136046"/>
                  <a:pt x="84540" y="134305"/>
                </a:cubicBezTo>
                <a:cubicBezTo>
                  <a:pt x="89798" y="132950"/>
                  <a:pt x="94979" y="131329"/>
                  <a:pt x="100066" y="129447"/>
                </a:cubicBezTo>
                <a:cubicBezTo>
                  <a:pt x="104323" y="128027"/>
                  <a:pt x="108010" y="125249"/>
                  <a:pt x="110543" y="121541"/>
                </a:cubicBezTo>
                <a:cubicBezTo>
                  <a:pt x="112172" y="119166"/>
                  <a:pt x="113153" y="116409"/>
                  <a:pt x="113401" y="113540"/>
                </a:cubicBezTo>
                <a:cubicBezTo>
                  <a:pt x="113677" y="110248"/>
                  <a:pt x="113020" y="106945"/>
                  <a:pt x="111496" y="104015"/>
                </a:cubicBezTo>
                <a:cubicBezTo>
                  <a:pt x="109457" y="100188"/>
                  <a:pt x="106514" y="96918"/>
                  <a:pt x="102923" y="94490"/>
                </a:cubicBezTo>
                <a:cubicBezTo>
                  <a:pt x="97818" y="90947"/>
                  <a:pt x="92046" y="88454"/>
                  <a:pt x="85969" y="87156"/>
                </a:cubicBezTo>
                <a:cubicBezTo>
                  <a:pt x="80254" y="85820"/>
                  <a:pt x="74463" y="84834"/>
                  <a:pt x="68633" y="84203"/>
                </a:cubicBezTo>
                <a:cubicBezTo>
                  <a:pt x="61489" y="83419"/>
                  <a:pt x="54298" y="83038"/>
                  <a:pt x="47107" y="83060"/>
                </a:cubicBezTo>
                <a:cubicBezTo>
                  <a:pt x="39534" y="83077"/>
                  <a:pt x="31962" y="83522"/>
                  <a:pt x="24437" y="84394"/>
                </a:cubicBezTo>
                <a:cubicBezTo>
                  <a:pt x="17341" y="85088"/>
                  <a:pt x="10321" y="86460"/>
                  <a:pt x="3482" y="88489"/>
                </a:cubicBezTo>
                <a:lnTo>
                  <a:pt x="14150" y="8575"/>
                </a:lnTo>
                <a:cubicBezTo>
                  <a:pt x="19770" y="6955"/>
                  <a:pt x="25961" y="5241"/>
                  <a:pt x="33200" y="3717"/>
                </a:cubicBezTo>
                <a:cubicBezTo>
                  <a:pt x="40563" y="2051"/>
                  <a:pt x="48050" y="968"/>
                  <a:pt x="55584" y="478"/>
                </a:cubicBezTo>
                <a:cubicBezTo>
                  <a:pt x="64147" y="-189"/>
                  <a:pt x="72739" y="-189"/>
                  <a:pt x="81302" y="478"/>
                </a:cubicBezTo>
                <a:cubicBezTo>
                  <a:pt x="90941" y="1155"/>
                  <a:pt x="100504" y="2684"/>
                  <a:pt x="109877" y="5050"/>
                </a:cubicBezTo>
                <a:cubicBezTo>
                  <a:pt x="125507" y="8881"/>
                  <a:pt x="140471" y="15046"/>
                  <a:pt x="154263" y="23338"/>
                </a:cubicBezTo>
                <a:cubicBezTo>
                  <a:pt x="167036" y="30904"/>
                  <a:pt x="178247" y="40827"/>
                  <a:pt x="187315" y="52580"/>
                </a:cubicBezTo>
                <a:cubicBezTo>
                  <a:pt x="195868" y="63954"/>
                  <a:pt x="201850" y="77052"/>
                  <a:pt x="204841" y="90966"/>
                </a:cubicBezTo>
                <a:cubicBezTo>
                  <a:pt x="207965" y="106298"/>
                  <a:pt x="207470" y="122147"/>
                  <a:pt x="203412" y="137257"/>
                </a:cubicBezTo>
                <a:cubicBezTo>
                  <a:pt x="201212" y="147590"/>
                  <a:pt x="196830" y="157333"/>
                  <a:pt x="190553" y="165832"/>
                </a:cubicBezTo>
                <a:cubicBezTo>
                  <a:pt x="185543" y="172151"/>
                  <a:pt x="179285" y="177371"/>
                  <a:pt x="172170" y="181168"/>
                </a:cubicBezTo>
                <a:cubicBezTo>
                  <a:pt x="165322" y="184723"/>
                  <a:pt x="158016" y="187320"/>
                  <a:pt x="150453" y="188883"/>
                </a:cubicBezTo>
                <a:cubicBezTo>
                  <a:pt x="142738" y="190407"/>
                  <a:pt x="135213" y="192407"/>
                  <a:pt x="127688" y="194598"/>
                </a:cubicBezTo>
                <a:cubicBezTo>
                  <a:pt x="120097" y="196812"/>
                  <a:pt x="112829" y="200015"/>
                  <a:pt x="106066" y="204123"/>
                </a:cubicBezTo>
                <a:cubicBezTo>
                  <a:pt x="98399" y="209269"/>
                  <a:pt x="92093" y="216199"/>
                  <a:pt x="87683" y="22431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2" name="Google Shape;542;p2"/>
          <p:cNvSpPr/>
          <p:nvPr/>
        </p:nvSpPr>
        <p:spPr>
          <a:xfrm flipH="1">
            <a:off x="3095539" y="8618144"/>
            <a:ext cx="214002" cy="444963"/>
          </a:xfrm>
          <a:custGeom>
            <a:rect b="b" l="l" r="r" t="t"/>
            <a:pathLst>
              <a:path extrusionOk="0" h="325980" w="156778">
                <a:moveTo>
                  <a:pt x="96373" y="-22"/>
                </a:moveTo>
                <a:lnTo>
                  <a:pt x="135807" y="212004"/>
                </a:lnTo>
                <a:lnTo>
                  <a:pt x="62750" y="231054"/>
                </a:lnTo>
                <a:lnTo>
                  <a:pt x="-20" y="25600"/>
                </a:lnTo>
                <a:close/>
                <a:moveTo>
                  <a:pt x="155238" y="271916"/>
                </a:moveTo>
                <a:cubicBezTo>
                  <a:pt x="156812" y="277489"/>
                  <a:pt x="157169" y="283337"/>
                  <a:pt x="156285" y="289061"/>
                </a:cubicBezTo>
                <a:cubicBezTo>
                  <a:pt x="155381" y="294519"/>
                  <a:pt x="153511" y="299777"/>
                  <a:pt x="150761" y="304587"/>
                </a:cubicBezTo>
                <a:cubicBezTo>
                  <a:pt x="148001" y="309369"/>
                  <a:pt x="144348" y="313569"/>
                  <a:pt x="139998" y="316970"/>
                </a:cubicBezTo>
                <a:cubicBezTo>
                  <a:pt x="135561" y="320503"/>
                  <a:pt x="130434" y="323066"/>
                  <a:pt x="124948" y="324494"/>
                </a:cubicBezTo>
                <a:cubicBezTo>
                  <a:pt x="108300" y="328952"/>
                  <a:pt x="90600" y="323027"/>
                  <a:pt x="79990" y="309445"/>
                </a:cubicBezTo>
                <a:cubicBezTo>
                  <a:pt x="76391" y="304930"/>
                  <a:pt x="73793" y="299701"/>
                  <a:pt x="72370" y="294110"/>
                </a:cubicBezTo>
                <a:cubicBezTo>
                  <a:pt x="70835" y="288566"/>
                  <a:pt x="70477" y="282756"/>
                  <a:pt x="71322" y="277060"/>
                </a:cubicBezTo>
                <a:cubicBezTo>
                  <a:pt x="72038" y="271564"/>
                  <a:pt x="73817" y="266258"/>
                  <a:pt x="76561" y="261439"/>
                </a:cubicBezTo>
                <a:cubicBezTo>
                  <a:pt x="79371" y="256638"/>
                  <a:pt x="83016" y="252381"/>
                  <a:pt x="87324" y="248866"/>
                </a:cubicBezTo>
                <a:cubicBezTo>
                  <a:pt x="91815" y="245284"/>
                  <a:pt x="97007" y="242694"/>
                  <a:pt x="102564" y="241246"/>
                </a:cubicBezTo>
                <a:cubicBezTo>
                  <a:pt x="108079" y="239703"/>
                  <a:pt x="113865" y="239379"/>
                  <a:pt x="119519" y="240293"/>
                </a:cubicBezTo>
                <a:cubicBezTo>
                  <a:pt x="130812" y="241827"/>
                  <a:pt x="141062" y="247704"/>
                  <a:pt x="148094" y="256676"/>
                </a:cubicBezTo>
                <a:cubicBezTo>
                  <a:pt x="151423" y="261115"/>
                  <a:pt x="153850" y="266163"/>
                  <a:pt x="155238" y="27153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2"/>
          <p:cNvSpPr/>
          <p:nvPr/>
        </p:nvSpPr>
        <p:spPr>
          <a:xfrm rot="10800000">
            <a:off x="14137303" y="8487532"/>
            <a:ext cx="253423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2"/>
          <p:cNvSpPr/>
          <p:nvPr/>
        </p:nvSpPr>
        <p:spPr>
          <a:xfrm rot="10800000">
            <a:off x="11808916" y="8892232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2"/>
          <p:cNvSpPr/>
          <p:nvPr/>
        </p:nvSpPr>
        <p:spPr>
          <a:xfrm rot="10800000">
            <a:off x="7415966" y="8892232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2"/>
          <p:cNvSpPr/>
          <p:nvPr/>
        </p:nvSpPr>
        <p:spPr>
          <a:xfrm rot="10800000">
            <a:off x="2768116" y="9619669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2"/>
          <p:cNvSpPr/>
          <p:nvPr/>
        </p:nvSpPr>
        <p:spPr>
          <a:xfrm flipH="1" rot="10800000">
            <a:off x="12374171" y="845353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2"/>
          <p:cNvSpPr/>
          <p:nvPr/>
        </p:nvSpPr>
        <p:spPr>
          <a:xfrm flipH="1" rot="10800000">
            <a:off x="8857446" y="845353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2"/>
          <p:cNvSpPr/>
          <p:nvPr/>
        </p:nvSpPr>
        <p:spPr>
          <a:xfrm flipH="1" rot="10800000">
            <a:off x="3676109" y="866723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2"/>
          <p:cNvSpPr txBox="1"/>
          <p:nvPr/>
        </p:nvSpPr>
        <p:spPr>
          <a:xfrm rot="5400000">
            <a:off x="-1500750" y="8816100"/>
            <a:ext cx="3333300" cy="5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slidesmania.com</a:t>
            </a:r>
            <a:endParaRPr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 Frayer Model">
  <p:cSld name="CUSTOM_21_2_1_1_1_1_1_1">
    <p:spTree>
      <p:nvGrpSpPr>
        <p:cNvPr id="1058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p11"/>
          <p:cNvSpPr/>
          <p:nvPr/>
        </p:nvSpPr>
        <p:spPr>
          <a:xfrm>
            <a:off x="2114974" y="6151049"/>
            <a:ext cx="6971100" cy="38058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60" name="Google Shape;1060;p11"/>
          <p:cNvSpPr/>
          <p:nvPr/>
        </p:nvSpPr>
        <p:spPr>
          <a:xfrm>
            <a:off x="2114974" y="2176500"/>
            <a:ext cx="6971100" cy="38058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61" name="Google Shape;1061;p11"/>
          <p:cNvSpPr/>
          <p:nvPr/>
        </p:nvSpPr>
        <p:spPr>
          <a:xfrm>
            <a:off x="9201926" y="6151049"/>
            <a:ext cx="6971100" cy="38058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62" name="Google Shape;1062;p11"/>
          <p:cNvSpPr/>
          <p:nvPr/>
        </p:nvSpPr>
        <p:spPr>
          <a:xfrm>
            <a:off x="9201926" y="2176500"/>
            <a:ext cx="6971100" cy="38058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63" name="Google Shape;1063;p11"/>
          <p:cNvSpPr txBox="1"/>
          <p:nvPr/>
        </p:nvSpPr>
        <p:spPr>
          <a:xfrm>
            <a:off x="2154010" y="2176500"/>
            <a:ext cx="69318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4"/>
                </a:solidFill>
                <a:latin typeface="Questrial"/>
                <a:ea typeface="Questrial"/>
                <a:cs typeface="Questrial"/>
                <a:sym typeface="Questrial"/>
              </a:rPr>
              <a:t>Definition</a:t>
            </a:r>
            <a:endParaRPr sz="3000">
              <a:solidFill>
                <a:schemeClr val="accent4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64" name="Google Shape;1064;p11"/>
          <p:cNvSpPr txBox="1"/>
          <p:nvPr/>
        </p:nvSpPr>
        <p:spPr>
          <a:xfrm>
            <a:off x="2114990" y="9217950"/>
            <a:ext cx="69318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4"/>
                </a:solidFill>
                <a:latin typeface="Questrial"/>
                <a:ea typeface="Questrial"/>
                <a:cs typeface="Questrial"/>
                <a:sym typeface="Questrial"/>
              </a:rPr>
              <a:t>Examples</a:t>
            </a:r>
            <a:endParaRPr sz="3000">
              <a:solidFill>
                <a:schemeClr val="accent4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65" name="Google Shape;1065;p11"/>
          <p:cNvSpPr txBox="1"/>
          <p:nvPr/>
        </p:nvSpPr>
        <p:spPr>
          <a:xfrm>
            <a:off x="9206165" y="2176500"/>
            <a:ext cx="69225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4"/>
                </a:solidFill>
                <a:latin typeface="Questrial"/>
                <a:ea typeface="Questrial"/>
                <a:cs typeface="Questrial"/>
                <a:sym typeface="Questrial"/>
              </a:rPr>
              <a:t>Characteristics</a:t>
            </a:r>
            <a:endParaRPr sz="3000">
              <a:solidFill>
                <a:schemeClr val="accent4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66" name="Google Shape;1066;p11"/>
          <p:cNvSpPr txBox="1"/>
          <p:nvPr/>
        </p:nvSpPr>
        <p:spPr>
          <a:xfrm>
            <a:off x="9196880" y="9217950"/>
            <a:ext cx="69225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4"/>
                </a:solidFill>
                <a:latin typeface="Questrial"/>
                <a:ea typeface="Questrial"/>
                <a:cs typeface="Questrial"/>
                <a:sym typeface="Questrial"/>
              </a:rPr>
              <a:t>Non-Examples</a:t>
            </a:r>
            <a:endParaRPr sz="3000">
              <a:solidFill>
                <a:schemeClr val="accent4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67" name="Google Shape;1067;p11"/>
          <p:cNvSpPr/>
          <p:nvPr/>
        </p:nvSpPr>
        <p:spPr>
          <a:xfrm>
            <a:off x="6336150" y="4765125"/>
            <a:ext cx="5615700" cy="2603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8" name="Google Shape;1068;p11"/>
          <p:cNvSpPr/>
          <p:nvPr/>
        </p:nvSpPr>
        <p:spPr>
          <a:xfrm>
            <a:off x="6412350" y="4841325"/>
            <a:ext cx="5615700" cy="26031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0 Class debate">
  <p:cSld name="CUSTOM_21_2_1_1_1_1_1_1_1">
    <p:spTree>
      <p:nvGrpSpPr>
        <p:cNvPr id="1069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12"/>
          <p:cNvSpPr/>
          <p:nvPr/>
        </p:nvSpPr>
        <p:spPr>
          <a:xfrm>
            <a:off x="2114974" y="6151049"/>
            <a:ext cx="6971100" cy="38058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71" name="Google Shape;1071;p12"/>
          <p:cNvSpPr/>
          <p:nvPr/>
        </p:nvSpPr>
        <p:spPr>
          <a:xfrm>
            <a:off x="2114974" y="2176500"/>
            <a:ext cx="6971100" cy="38058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72" name="Google Shape;1072;p12"/>
          <p:cNvSpPr/>
          <p:nvPr/>
        </p:nvSpPr>
        <p:spPr>
          <a:xfrm>
            <a:off x="9201926" y="6151049"/>
            <a:ext cx="6971100" cy="38058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73" name="Google Shape;1073;p12"/>
          <p:cNvSpPr/>
          <p:nvPr/>
        </p:nvSpPr>
        <p:spPr>
          <a:xfrm>
            <a:off x="9201926" y="2176500"/>
            <a:ext cx="6971100" cy="38058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74" name="Google Shape;1074;p12"/>
          <p:cNvSpPr/>
          <p:nvPr/>
        </p:nvSpPr>
        <p:spPr>
          <a:xfrm>
            <a:off x="6336150" y="4765125"/>
            <a:ext cx="5615700" cy="2603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5" name="Google Shape;1075;p12"/>
          <p:cNvSpPr txBox="1"/>
          <p:nvPr/>
        </p:nvSpPr>
        <p:spPr>
          <a:xfrm>
            <a:off x="2154118" y="2176500"/>
            <a:ext cx="6953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5"/>
                </a:solidFill>
                <a:latin typeface="Questrial"/>
                <a:ea typeface="Questrial"/>
                <a:cs typeface="Questrial"/>
                <a:sym typeface="Questrial"/>
              </a:rPr>
              <a:t>I strongly agree</a:t>
            </a:r>
            <a:endParaRPr sz="3000">
              <a:solidFill>
                <a:schemeClr val="accent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76" name="Google Shape;1076;p12"/>
          <p:cNvSpPr txBox="1"/>
          <p:nvPr/>
        </p:nvSpPr>
        <p:spPr>
          <a:xfrm>
            <a:off x="2114975" y="9217950"/>
            <a:ext cx="6953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5"/>
                </a:solidFill>
                <a:latin typeface="Questrial"/>
                <a:ea typeface="Questrial"/>
                <a:cs typeface="Questrial"/>
                <a:sym typeface="Questrial"/>
              </a:rPr>
              <a:t>I somewhat agree</a:t>
            </a:r>
            <a:endParaRPr sz="3000">
              <a:solidFill>
                <a:schemeClr val="accent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77" name="Google Shape;1077;p12"/>
          <p:cNvSpPr txBox="1"/>
          <p:nvPr/>
        </p:nvSpPr>
        <p:spPr>
          <a:xfrm>
            <a:off x="9228584" y="2176500"/>
            <a:ext cx="6944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5"/>
                </a:solidFill>
                <a:latin typeface="Questrial"/>
                <a:ea typeface="Questrial"/>
                <a:cs typeface="Questrial"/>
                <a:sym typeface="Questrial"/>
              </a:rPr>
              <a:t>I strongly disagree</a:t>
            </a:r>
            <a:endParaRPr sz="3000">
              <a:solidFill>
                <a:schemeClr val="accent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78" name="Google Shape;1078;p12"/>
          <p:cNvSpPr txBox="1"/>
          <p:nvPr/>
        </p:nvSpPr>
        <p:spPr>
          <a:xfrm>
            <a:off x="9219270" y="9217950"/>
            <a:ext cx="6944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5"/>
                </a:solidFill>
                <a:latin typeface="Questrial"/>
                <a:ea typeface="Questrial"/>
                <a:cs typeface="Questrial"/>
                <a:sym typeface="Questrial"/>
              </a:rPr>
              <a:t>I somewhat disagree</a:t>
            </a:r>
            <a:endParaRPr sz="3000">
              <a:solidFill>
                <a:schemeClr val="accent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79" name="Google Shape;1079;p12"/>
          <p:cNvSpPr/>
          <p:nvPr/>
        </p:nvSpPr>
        <p:spPr>
          <a:xfrm>
            <a:off x="6412350" y="4841325"/>
            <a:ext cx="5615700" cy="26031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1 Four blocks">
  <p:cSld name="CUSTOM_21_2_1_1_1_1_1_1_1_1">
    <p:spTree>
      <p:nvGrpSpPr>
        <p:cNvPr id="1080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1081;p13"/>
          <p:cNvSpPr/>
          <p:nvPr/>
        </p:nvSpPr>
        <p:spPr>
          <a:xfrm>
            <a:off x="2070220" y="2188838"/>
            <a:ext cx="6910800" cy="7713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</p:txBody>
      </p:sp>
      <p:sp>
        <p:nvSpPr>
          <p:cNvPr id="1082" name="Google Shape;1082;p13"/>
          <p:cNvSpPr/>
          <p:nvPr/>
        </p:nvSpPr>
        <p:spPr>
          <a:xfrm>
            <a:off x="9174240" y="2188838"/>
            <a:ext cx="6910800" cy="771300"/>
          </a:xfrm>
          <a:prstGeom prst="rect">
            <a:avLst/>
          </a:prstGeom>
          <a:solidFill>
            <a:schemeClr val="accent3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</p:txBody>
      </p:sp>
      <p:sp>
        <p:nvSpPr>
          <p:cNvPr id="1083" name="Google Shape;1083;p13"/>
          <p:cNvSpPr/>
          <p:nvPr/>
        </p:nvSpPr>
        <p:spPr>
          <a:xfrm>
            <a:off x="2057400" y="6169613"/>
            <a:ext cx="6910800" cy="771300"/>
          </a:xfrm>
          <a:prstGeom prst="rect">
            <a:avLst/>
          </a:prstGeom>
          <a:solidFill>
            <a:schemeClr val="accent4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</p:txBody>
      </p:sp>
      <p:sp>
        <p:nvSpPr>
          <p:cNvPr id="1084" name="Google Shape;1084;p13"/>
          <p:cNvSpPr/>
          <p:nvPr/>
        </p:nvSpPr>
        <p:spPr>
          <a:xfrm>
            <a:off x="9161420" y="6169613"/>
            <a:ext cx="6910800" cy="7713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</p:txBody>
      </p:sp>
      <p:sp>
        <p:nvSpPr>
          <p:cNvPr id="1085" name="Google Shape;1085;p13"/>
          <p:cNvSpPr/>
          <p:nvPr/>
        </p:nvSpPr>
        <p:spPr>
          <a:xfrm>
            <a:off x="2146398" y="2269105"/>
            <a:ext cx="6904200" cy="3732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86" name="Google Shape;1086;p13"/>
          <p:cNvSpPr/>
          <p:nvPr/>
        </p:nvSpPr>
        <p:spPr>
          <a:xfrm>
            <a:off x="9243684" y="2269104"/>
            <a:ext cx="6910800" cy="3732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87" name="Google Shape;1087;p13"/>
          <p:cNvSpPr/>
          <p:nvPr/>
        </p:nvSpPr>
        <p:spPr>
          <a:xfrm>
            <a:off x="2133600" y="6249900"/>
            <a:ext cx="6904200" cy="3732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88" name="Google Shape;1088;p13"/>
          <p:cNvSpPr/>
          <p:nvPr/>
        </p:nvSpPr>
        <p:spPr>
          <a:xfrm>
            <a:off x="9230854" y="6249900"/>
            <a:ext cx="6910800" cy="3732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2 Three blocks">
  <p:cSld name="CUSTOM_21_2_1_1_1_1_1_1_1_1_1">
    <p:spTree>
      <p:nvGrpSpPr>
        <p:cNvPr id="1089" name="Shape 10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Google Shape;1090;p14"/>
          <p:cNvSpPr/>
          <p:nvPr/>
        </p:nvSpPr>
        <p:spPr>
          <a:xfrm>
            <a:off x="2057496" y="2133600"/>
            <a:ext cx="4560600" cy="768000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91" name="Google Shape;1091;p14"/>
          <p:cNvSpPr/>
          <p:nvPr/>
        </p:nvSpPr>
        <p:spPr>
          <a:xfrm>
            <a:off x="6787548" y="2133600"/>
            <a:ext cx="4560600" cy="7680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92" name="Google Shape;1092;p14"/>
          <p:cNvSpPr/>
          <p:nvPr/>
        </p:nvSpPr>
        <p:spPr>
          <a:xfrm>
            <a:off x="11517600" y="2133600"/>
            <a:ext cx="4560600" cy="768000"/>
          </a:xfrm>
          <a:prstGeom prst="rect">
            <a:avLst/>
          </a:prstGeom>
          <a:solidFill>
            <a:schemeClr val="accent3"/>
          </a:solidFill>
          <a:ln cap="flat" cmpd="sng" w="381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93" name="Google Shape;1093;p14"/>
          <p:cNvSpPr/>
          <p:nvPr/>
        </p:nvSpPr>
        <p:spPr>
          <a:xfrm>
            <a:off x="2133600" y="2209800"/>
            <a:ext cx="4560600" cy="77184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94" name="Google Shape;1094;p14"/>
          <p:cNvSpPr/>
          <p:nvPr/>
        </p:nvSpPr>
        <p:spPr>
          <a:xfrm>
            <a:off x="6863652" y="2209800"/>
            <a:ext cx="4560600" cy="77184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95" name="Google Shape;1095;p14"/>
          <p:cNvSpPr/>
          <p:nvPr/>
        </p:nvSpPr>
        <p:spPr>
          <a:xfrm>
            <a:off x="11593704" y="2209800"/>
            <a:ext cx="4560600" cy="77184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3 Two blocks">
  <p:cSld name="CUSTOM_21_2_1_1_1_1_1_1_1_1_1_1">
    <p:spTree>
      <p:nvGrpSpPr>
        <p:cNvPr id="1096" name="Shape 1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Google Shape;1097;p15"/>
          <p:cNvSpPr/>
          <p:nvPr/>
        </p:nvSpPr>
        <p:spPr>
          <a:xfrm>
            <a:off x="2057400" y="2133600"/>
            <a:ext cx="6936600" cy="768000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98" name="Google Shape;1098;p15"/>
          <p:cNvSpPr/>
          <p:nvPr/>
        </p:nvSpPr>
        <p:spPr>
          <a:xfrm>
            <a:off x="9217867" y="2133600"/>
            <a:ext cx="6860400" cy="768000"/>
          </a:xfrm>
          <a:prstGeom prst="rect">
            <a:avLst/>
          </a:prstGeom>
          <a:solidFill>
            <a:schemeClr val="accent3"/>
          </a:solidFill>
          <a:ln cap="flat" cmpd="sng" w="381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99" name="Google Shape;1099;p15"/>
          <p:cNvSpPr/>
          <p:nvPr/>
        </p:nvSpPr>
        <p:spPr>
          <a:xfrm>
            <a:off x="2133600" y="2209800"/>
            <a:ext cx="6936600" cy="77274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00" name="Google Shape;1100;p15"/>
          <p:cNvSpPr/>
          <p:nvPr/>
        </p:nvSpPr>
        <p:spPr>
          <a:xfrm>
            <a:off x="9294067" y="2209800"/>
            <a:ext cx="6860400" cy="77274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4 Agenda">
  <p:cSld name="CUSTOM_21_2_1_1_1_1_1_1_1_1_1_1_1">
    <p:spTree>
      <p:nvGrpSpPr>
        <p:cNvPr id="110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Google Shape;1102;p16"/>
          <p:cNvSpPr/>
          <p:nvPr/>
        </p:nvSpPr>
        <p:spPr>
          <a:xfrm>
            <a:off x="2133600" y="8153400"/>
            <a:ext cx="14020800" cy="1773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03" name="Google Shape;1103;p16"/>
          <p:cNvSpPr txBox="1"/>
          <p:nvPr/>
        </p:nvSpPr>
        <p:spPr>
          <a:xfrm>
            <a:off x="2062200" y="8055600"/>
            <a:ext cx="20526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accent4"/>
                </a:solidFill>
                <a:latin typeface="Questrial"/>
                <a:ea typeface="Questrial"/>
                <a:cs typeface="Questrial"/>
                <a:sym typeface="Questrial"/>
              </a:rPr>
              <a:t>Notes</a:t>
            </a:r>
            <a:endParaRPr b="1" sz="2300">
              <a:solidFill>
                <a:schemeClr val="accent4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04" name="Google Shape;1104;p16"/>
          <p:cNvSpPr/>
          <p:nvPr/>
        </p:nvSpPr>
        <p:spPr>
          <a:xfrm>
            <a:off x="2057536" y="2133600"/>
            <a:ext cx="2689800" cy="768000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05" name="Google Shape;1105;p16"/>
          <p:cNvSpPr/>
          <p:nvPr/>
        </p:nvSpPr>
        <p:spPr>
          <a:xfrm>
            <a:off x="4890252" y="2133600"/>
            <a:ext cx="2689800" cy="768000"/>
          </a:xfrm>
          <a:prstGeom prst="rect">
            <a:avLst/>
          </a:prstGeom>
          <a:solidFill>
            <a:schemeClr val="accent3"/>
          </a:solidFill>
          <a:ln cap="flat" cmpd="sng" w="381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06" name="Google Shape;1106;p16"/>
          <p:cNvSpPr/>
          <p:nvPr/>
        </p:nvSpPr>
        <p:spPr>
          <a:xfrm>
            <a:off x="7722968" y="2133600"/>
            <a:ext cx="2689800" cy="7680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07" name="Google Shape;1107;p16"/>
          <p:cNvSpPr/>
          <p:nvPr/>
        </p:nvSpPr>
        <p:spPr>
          <a:xfrm>
            <a:off x="10555684" y="2133600"/>
            <a:ext cx="2689800" cy="768000"/>
          </a:xfrm>
          <a:prstGeom prst="rect">
            <a:avLst/>
          </a:prstGeom>
          <a:solidFill>
            <a:schemeClr val="accent4"/>
          </a:solidFill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08" name="Google Shape;1108;p16"/>
          <p:cNvSpPr/>
          <p:nvPr/>
        </p:nvSpPr>
        <p:spPr>
          <a:xfrm>
            <a:off x="13388400" y="2133600"/>
            <a:ext cx="2689800" cy="768000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09" name="Google Shape;1109;p16"/>
          <p:cNvSpPr/>
          <p:nvPr/>
        </p:nvSpPr>
        <p:spPr>
          <a:xfrm>
            <a:off x="2133600" y="2209800"/>
            <a:ext cx="2689800" cy="5718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10" name="Google Shape;1110;p16"/>
          <p:cNvSpPr/>
          <p:nvPr/>
        </p:nvSpPr>
        <p:spPr>
          <a:xfrm>
            <a:off x="4966316" y="2209800"/>
            <a:ext cx="2689800" cy="5718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11" name="Google Shape;1111;p16"/>
          <p:cNvSpPr/>
          <p:nvPr/>
        </p:nvSpPr>
        <p:spPr>
          <a:xfrm>
            <a:off x="7799032" y="2209800"/>
            <a:ext cx="2689800" cy="5718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12" name="Google Shape;1112;p16"/>
          <p:cNvSpPr/>
          <p:nvPr/>
        </p:nvSpPr>
        <p:spPr>
          <a:xfrm>
            <a:off x="10631748" y="2209800"/>
            <a:ext cx="2689800" cy="5718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13" name="Google Shape;1113;p16"/>
          <p:cNvSpPr/>
          <p:nvPr/>
        </p:nvSpPr>
        <p:spPr>
          <a:xfrm>
            <a:off x="13464464" y="2209800"/>
            <a:ext cx="2689800" cy="5718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5 Station Rotation">
  <p:cSld name="CUSTOM_21_2_1_1_1_1_1_1_1_1_1_1_1_1">
    <p:spTree>
      <p:nvGrpSpPr>
        <p:cNvPr id="1114" name="Shape 1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Google Shape;1115;p17"/>
          <p:cNvSpPr/>
          <p:nvPr/>
        </p:nvSpPr>
        <p:spPr>
          <a:xfrm>
            <a:off x="1981200" y="8460814"/>
            <a:ext cx="2677500" cy="1572600"/>
          </a:xfrm>
          <a:prstGeom prst="rect">
            <a:avLst/>
          </a:prstGeom>
          <a:solidFill>
            <a:schemeClr val="accent4"/>
          </a:solidFill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3800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16" name="Google Shape;1116;p17"/>
          <p:cNvSpPr/>
          <p:nvPr/>
        </p:nvSpPr>
        <p:spPr>
          <a:xfrm>
            <a:off x="1981200" y="5007965"/>
            <a:ext cx="2677500" cy="1572600"/>
          </a:xfrm>
          <a:prstGeom prst="rect">
            <a:avLst/>
          </a:prstGeom>
          <a:solidFill>
            <a:schemeClr val="accent3"/>
          </a:solidFill>
          <a:ln cap="flat" cmpd="sng" w="381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3800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17" name="Google Shape;1117;p17"/>
          <p:cNvSpPr/>
          <p:nvPr/>
        </p:nvSpPr>
        <p:spPr>
          <a:xfrm>
            <a:off x="4822034" y="2133600"/>
            <a:ext cx="2701800" cy="951300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3800">
              <a:solidFill>
                <a:schemeClr val="dk1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18" name="Google Shape;1118;p17"/>
          <p:cNvSpPr/>
          <p:nvPr/>
        </p:nvSpPr>
        <p:spPr>
          <a:xfrm>
            <a:off x="7669079" y="2133600"/>
            <a:ext cx="2701800" cy="951300"/>
          </a:xfrm>
          <a:prstGeom prst="rect">
            <a:avLst/>
          </a:prstGeom>
          <a:solidFill>
            <a:schemeClr val="accent3"/>
          </a:solidFill>
          <a:ln cap="flat" cmpd="sng" w="381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3800">
              <a:solidFill>
                <a:schemeClr val="lt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19" name="Google Shape;1119;p17"/>
          <p:cNvSpPr/>
          <p:nvPr/>
        </p:nvSpPr>
        <p:spPr>
          <a:xfrm>
            <a:off x="10516124" y="2133600"/>
            <a:ext cx="2701800" cy="9513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3800">
              <a:solidFill>
                <a:schemeClr val="dk1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20" name="Google Shape;1120;p17"/>
          <p:cNvSpPr/>
          <p:nvPr/>
        </p:nvSpPr>
        <p:spPr>
          <a:xfrm>
            <a:off x="13363169" y="2133600"/>
            <a:ext cx="2701800" cy="951300"/>
          </a:xfrm>
          <a:prstGeom prst="rect">
            <a:avLst/>
          </a:prstGeom>
          <a:solidFill>
            <a:schemeClr val="accent4"/>
          </a:solidFill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3800">
              <a:solidFill>
                <a:schemeClr val="lt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21" name="Google Shape;1121;p17"/>
          <p:cNvSpPr/>
          <p:nvPr/>
        </p:nvSpPr>
        <p:spPr>
          <a:xfrm>
            <a:off x="1981200" y="3281541"/>
            <a:ext cx="2677500" cy="1572600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3800">
              <a:solidFill>
                <a:schemeClr val="lt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22" name="Google Shape;1122;p17"/>
          <p:cNvSpPr/>
          <p:nvPr/>
        </p:nvSpPr>
        <p:spPr>
          <a:xfrm>
            <a:off x="1981200" y="6734390"/>
            <a:ext cx="2677500" cy="15726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3800">
              <a:solidFill>
                <a:schemeClr val="lt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23" name="Google Shape;1123;p17"/>
          <p:cNvSpPr/>
          <p:nvPr/>
        </p:nvSpPr>
        <p:spPr>
          <a:xfrm>
            <a:off x="2057400" y="8537014"/>
            <a:ext cx="2677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Station 4</a:t>
            </a:r>
            <a:endParaRPr b="1" sz="35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24" name="Google Shape;1124;p17"/>
          <p:cNvSpPr/>
          <p:nvPr/>
        </p:nvSpPr>
        <p:spPr>
          <a:xfrm>
            <a:off x="2057400" y="5084165"/>
            <a:ext cx="2677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Station 2</a:t>
            </a:r>
            <a:endParaRPr b="1" sz="35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25" name="Google Shape;1125;p17"/>
          <p:cNvSpPr/>
          <p:nvPr/>
        </p:nvSpPr>
        <p:spPr>
          <a:xfrm>
            <a:off x="4898234" y="3357737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26" name="Google Shape;1126;p17"/>
          <p:cNvSpPr/>
          <p:nvPr/>
        </p:nvSpPr>
        <p:spPr>
          <a:xfrm>
            <a:off x="4898234" y="5084150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27" name="Google Shape;1127;p17"/>
          <p:cNvSpPr/>
          <p:nvPr/>
        </p:nvSpPr>
        <p:spPr>
          <a:xfrm>
            <a:off x="4898234" y="6810563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28" name="Google Shape;1128;p17"/>
          <p:cNvSpPr/>
          <p:nvPr/>
        </p:nvSpPr>
        <p:spPr>
          <a:xfrm>
            <a:off x="4898234" y="8537055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29" name="Google Shape;1129;p17"/>
          <p:cNvSpPr/>
          <p:nvPr/>
        </p:nvSpPr>
        <p:spPr>
          <a:xfrm>
            <a:off x="7742805" y="3357737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30" name="Google Shape;1130;p17"/>
          <p:cNvSpPr/>
          <p:nvPr/>
        </p:nvSpPr>
        <p:spPr>
          <a:xfrm>
            <a:off x="7742805" y="5084150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31" name="Google Shape;1131;p17"/>
          <p:cNvSpPr/>
          <p:nvPr/>
        </p:nvSpPr>
        <p:spPr>
          <a:xfrm>
            <a:off x="7742805" y="6810563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32" name="Google Shape;1132;p17"/>
          <p:cNvSpPr/>
          <p:nvPr/>
        </p:nvSpPr>
        <p:spPr>
          <a:xfrm>
            <a:off x="7742805" y="8537055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33" name="Google Shape;1133;p17"/>
          <p:cNvSpPr/>
          <p:nvPr/>
        </p:nvSpPr>
        <p:spPr>
          <a:xfrm>
            <a:off x="10587375" y="3357737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34" name="Google Shape;1134;p17"/>
          <p:cNvSpPr/>
          <p:nvPr/>
        </p:nvSpPr>
        <p:spPr>
          <a:xfrm>
            <a:off x="10587375" y="5084150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35" name="Google Shape;1135;p17"/>
          <p:cNvSpPr/>
          <p:nvPr/>
        </p:nvSpPr>
        <p:spPr>
          <a:xfrm>
            <a:off x="10587375" y="6810563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36" name="Google Shape;1136;p17"/>
          <p:cNvSpPr/>
          <p:nvPr/>
        </p:nvSpPr>
        <p:spPr>
          <a:xfrm>
            <a:off x="10587375" y="8537055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37" name="Google Shape;1137;p17"/>
          <p:cNvSpPr/>
          <p:nvPr/>
        </p:nvSpPr>
        <p:spPr>
          <a:xfrm>
            <a:off x="13431945" y="3357737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38" name="Google Shape;1138;p17"/>
          <p:cNvSpPr/>
          <p:nvPr/>
        </p:nvSpPr>
        <p:spPr>
          <a:xfrm>
            <a:off x="13431945" y="5084150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39" name="Google Shape;1139;p17"/>
          <p:cNvSpPr/>
          <p:nvPr/>
        </p:nvSpPr>
        <p:spPr>
          <a:xfrm>
            <a:off x="13431945" y="6810563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40" name="Google Shape;1140;p17"/>
          <p:cNvSpPr/>
          <p:nvPr/>
        </p:nvSpPr>
        <p:spPr>
          <a:xfrm>
            <a:off x="13431945" y="8537055"/>
            <a:ext cx="2722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41" name="Google Shape;1141;p17"/>
          <p:cNvSpPr/>
          <p:nvPr/>
        </p:nvSpPr>
        <p:spPr>
          <a:xfrm>
            <a:off x="4898234" y="2209800"/>
            <a:ext cx="2701800" cy="951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Group 1</a:t>
            </a:r>
            <a:endParaRPr b="1" sz="35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42" name="Google Shape;1142;p17"/>
          <p:cNvSpPr/>
          <p:nvPr/>
        </p:nvSpPr>
        <p:spPr>
          <a:xfrm>
            <a:off x="7745279" y="2209800"/>
            <a:ext cx="2701800" cy="951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Group 2</a:t>
            </a:r>
            <a:endParaRPr b="1" sz="35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43" name="Google Shape;1143;p17"/>
          <p:cNvSpPr/>
          <p:nvPr/>
        </p:nvSpPr>
        <p:spPr>
          <a:xfrm>
            <a:off x="10592324" y="2209800"/>
            <a:ext cx="2701800" cy="951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Group 3</a:t>
            </a:r>
            <a:endParaRPr b="1" sz="35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44" name="Google Shape;1144;p17"/>
          <p:cNvSpPr/>
          <p:nvPr/>
        </p:nvSpPr>
        <p:spPr>
          <a:xfrm>
            <a:off x="13439369" y="2209800"/>
            <a:ext cx="2701800" cy="951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Group 4</a:t>
            </a:r>
            <a:endParaRPr b="1" sz="35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45" name="Google Shape;1145;p17"/>
          <p:cNvSpPr/>
          <p:nvPr/>
        </p:nvSpPr>
        <p:spPr>
          <a:xfrm>
            <a:off x="2057400" y="3357741"/>
            <a:ext cx="2677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Station 1</a:t>
            </a:r>
            <a:endParaRPr b="1" sz="35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46" name="Google Shape;1146;p17"/>
          <p:cNvSpPr/>
          <p:nvPr/>
        </p:nvSpPr>
        <p:spPr>
          <a:xfrm>
            <a:off x="2057400" y="6810590"/>
            <a:ext cx="2677500" cy="15726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Station 3</a:t>
            </a:r>
            <a:endParaRPr b="1" sz="35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6 Choice Board">
  <p:cSld name="CUSTOM_21_1">
    <p:spTree>
      <p:nvGrpSpPr>
        <p:cNvPr id="1147" name="Shape 1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Google Shape;1148;p18"/>
          <p:cNvSpPr/>
          <p:nvPr/>
        </p:nvSpPr>
        <p:spPr>
          <a:xfrm>
            <a:off x="2043450" y="2213175"/>
            <a:ext cx="3397500" cy="181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49" name="Google Shape;1149;p18"/>
          <p:cNvSpPr/>
          <p:nvPr/>
        </p:nvSpPr>
        <p:spPr>
          <a:xfrm>
            <a:off x="2043450" y="4206415"/>
            <a:ext cx="3397500" cy="181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0" name="Google Shape;1150;p18"/>
          <p:cNvSpPr/>
          <p:nvPr/>
        </p:nvSpPr>
        <p:spPr>
          <a:xfrm>
            <a:off x="2043450" y="6199656"/>
            <a:ext cx="3397500" cy="181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1" name="Google Shape;1151;p18"/>
          <p:cNvSpPr/>
          <p:nvPr/>
        </p:nvSpPr>
        <p:spPr>
          <a:xfrm>
            <a:off x="2043450" y="8192988"/>
            <a:ext cx="3397500" cy="181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2" name="Google Shape;1152;p18"/>
          <p:cNvSpPr/>
          <p:nvPr/>
        </p:nvSpPr>
        <p:spPr>
          <a:xfrm>
            <a:off x="5593816" y="2213175"/>
            <a:ext cx="3397500" cy="181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3" name="Google Shape;1153;p18"/>
          <p:cNvSpPr/>
          <p:nvPr/>
        </p:nvSpPr>
        <p:spPr>
          <a:xfrm>
            <a:off x="5593816" y="4206415"/>
            <a:ext cx="3397500" cy="181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4" name="Google Shape;1154;p18"/>
          <p:cNvSpPr/>
          <p:nvPr/>
        </p:nvSpPr>
        <p:spPr>
          <a:xfrm>
            <a:off x="5593816" y="6199656"/>
            <a:ext cx="3397500" cy="181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5" name="Google Shape;1155;p18"/>
          <p:cNvSpPr/>
          <p:nvPr/>
        </p:nvSpPr>
        <p:spPr>
          <a:xfrm>
            <a:off x="5593816" y="8192988"/>
            <a:ext cx="3397500" cy="181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6" name="Google Shape;1156;p18"/>
          <p:cNvSpPr/>
          <p:nvPr/>
        </p:nvSpPr>
        <p:spPr>
          <a:xfrm>
            <a:off x="9144182" y="2213175"/>
            <a:ext cx="3397500" cy="181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7" name="Google Shape;1157;p18"/>
          <p:cNvSpPr/>
          <p:nvPr/>
        </p:nvSpPr>
        <p:spPr>
          <a:xfrm>
            <a:off x="9144182" y="4206415"/>
            <a:ext cx="3397500" cy="181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8" name="Google Shape;1158;p18"/>
          <p:cNvSpPr/>
          <p:nvPr/>
        </p:nvSpPr>
        <p:spPr>
          <a:xfrm>
            <a:off x="9144182" y="6199656"/>
            <a:ext cx="3397500" cy="181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9" name="Google Shape;1159;p18"/>
          <p:cNvSpPr/>
          <p:nvPr/>
        </p:nvSpPr>
        <p:spPr>
          <a:xfrm>
            <a:off x="9144182" y="8192988"/>
            <a:ext cx="3397500" cy="181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0" name="Google Shape;1160;p18"/>
          <p:cNvSpPr/>
          <p:nvPr/>
        </p:nvSpPr>
        <p:spPr>
          <a:xfrm>
            <a:off x="12694548" y="2213175"/>
            <a:ext cx="3397500" cy="181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1" name="Google Shape;1161;p18"/>
          <p:cNvSpPr/>
          <p:nvPr/>
        </p:nvSpPr>
        <p:spPr>
          <a:xfrm>
            <a:off x="12694548" y="4206415"/>
            <a:ext cx="3397500" cy="181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2" name="Google Shape;1162;p18"/>
          <p:cNvSpPr/>
          <p:nvPr/>
        </p:nvSpPr>
        <p:spPr>
          <a:xfrm>
            <a:off x="12694548" y="6199656"/>
            <a:ext cx="3397500" cy="181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3" name="Google Shape;1163;p18"/>
          <p:cNvSpPr/>
          <p:nvPr/>
        </p:nvSpPr>
        <p:spPr>
          <a:xfrm>
            <a:off x="12694548" y="8192988"/>
            <a:ext cx="3397500" cy="181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4" name="Google Shape;1164;p18"/>
          <p:cNvSpPr/>
          <p:nvPr/>
        </p:nvSpPr>
        <p:spPr>
          <a:xfrm>
            <a:off x="2119650" y="2289375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5" name="Google Shape;1165;p18"/>
          <p:cNvSpPr/>
          <p:nvPr/>
        </p:nvSpPr>
        <p:spPr>
          <a:xfrm>
            <a:off x="2119650" y="4282615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6" name="Google Shape;1166;p18"/>
          <p:cNvSpPr/>
          <p:nvPr/>
        </p:nvSpPr>
        <p:spPr>
          <a:xfrm>
            <a:off x="2119650" y="6275856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7" name="Google Shape;1167;p18"/>
          <p:cNvSpPr/>
          <p:nvPr/>
        </p:nvSpPr>
        <p:spPr>
          <a:xfrm>
            <a:off x="2119650" y="8269188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8" name="Google Shape;1168;p18"/>
          <p:cNvSpPr/>
          <p:nvPr/>
        </p:nvSpPr>
        <p:spPr>
          <a:xfrm>
            <a:off x="5670016" y="2289375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9" name="Google Shape;1169;p18"/>
          <p:cNvSpPr/>
          <p:nvPr/>
        </p:nvSpPr>
        <p:spPr>
          <a:xfrm>
            <a:off x="5670016" y="4282615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70" name="Google Shape;1170;p18"/>
          <p:cNvSpPr/>
          <p:nvPr/>
        </p:nvSpPr>
        <p:spPr>
          <a:xfrm>
            <a:off x="5670016" y="6275856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71" name="Google Shape;1171;p18"/>
          <p:cNvSpPr/>
          <p:nvPr/>
        </p:nvSpPr>
        <p:spPr>
          <a:xfrm>
            <a:off x="5670016" y="8269188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72" name="Google Shape;1172;p18"/>
          <p:cNvSpPr/>
          <p:nvPr/>
        </p:nvSpPr>
        <p:spPr>
          <a:xfrm>
            <a:off x="9220382" y="2289375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73" name="Google Shape;1173;p18"/>
          <p:cNvSpPr/>
          <p:nvPr/>
        </p:nvSpPr>
        <p:spPr>
          <a:xfrm>
            <a:off x="9220382" y="4282615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74" name="Google Shape;1174;p18"/>
          <p:cNvSpPr/>
          <p:nvPr/>
        </p:nvSpPr>
        <p:spPr>
          <a:xfrm>
            <a:off x="9220382" y="6275856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75" name="Google Shape;1175;p18"/>
          <p:cNvSpPr/>
          <p:nvPr/>
        </p:nvSpPr>
        <p:spPr>
          <a:xfrm>
            <a:off x="9220382" y="8269188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76" name="Google Shape;1176;p18"/>
          <p:cNvSpPr/>
          <p:nvPr/>
        </p:nvSpPr>
        <p:spPr>
          <a:xfrm>
            <a:off x="12770748" y="2289375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77" name="Google Shape;1177;p18"/>
          <p:cNvSpPr/>
          <p:nvPr/>
        </p:nvSpPr>
        <p:spPr>
          <a:xfrm>
            <a:off x="12770748" y="4282615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78" name="Google Shape;1178;p18"/>
          <p:cNvSpPr/>
          <p:nvPr/>
        </p:nvSpPr>
        <p:spPr>
          <a:xfrm>
            <a:off x="12770748" y="6275856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79" name="Google Shape;1179;p18"/>
          <p:cNvSpPr/>
          <p:nvPr/>
        </p:nvSpPr>
        <p:spPr>
          <a:xfrm>
            <a:off x="12770748" y="8269188"/>
            <a:ext cx="3397500" cy="18153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80" name="Google Shape;1180;p18"/>
          <p:cNvSpPr/>
          <p:nvPr/>
        </p:nvSpPr>
        <p:spPr>
          <a:xfrm>
            <a:off x="2255838" y="2331883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descr="Eye outline" id="1181" name="Google Shape;1181;p18"/>
          <p:cNvGrpSpPr/>
          <p:nvPr/>
        </p:nvGrpSpPr>
        <p:grpSpPr>
          <a:xfrm>
            <a:off x="5872441" y="2334609"/>
            <a:ext cx="530239" cy="299112"/>
            <a:chOff x="2017451" y="997371"/>
            <a:chExt cx="742944" cy="419100"/>
          </a:xfrm>
        </p:grpSpPr>
        <p:sp>
          <p:nvSpPr>
            <p:cNvPr id="1182" name="Google Shape;1182;p18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3" name="Google Shape;1183;p18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1184" name="Google Shape;1184;p18"/>
          <p:cNvGrpSpPr/>
          <p:nvPr/>
        </p:nvGrpSpPr>
        <p:grpSpPr>
          <a:xfrm>
            <a:off x="9334399" y="2336601"/>
            <a:ext cx="338622" cy="455626"/>
            <a:chOff x="5019702" y="2885850"/>
            <a:chExt cx="474460" cy="638400"/>
          </a:xfrm>
        </p:grpSpPr>
        <p:sp>
          <p:nvSpPr>
            <p:cNvPr id="1185" name="Google Shape;1185;p18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6" name="Google Shape;1186;p18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1187" name="Google Shape;1187;p18"/>
          <p:cNvGrpSpPr/>
          <p:nvPr/>
        </p:nvGrpSpPr>
        <p:grpSpPr>
          <a:xfrm>
            <a:off x="2316087" y="4413576"/>
            <a:ext cx="338622" cy="455626"/>
            <a:chOff x="5019702" y="2885850"/>
            <a:chExt cx="474460" cy="638400"/>
          </a:xfrm>
        </p:grpSpPr>
        <p:sp>
          <p:nvSpPr>
            <p:cNvPr id="1188" name="Google Shape;1188;p18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9" name="Google Shape;1189;p18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1190" name="Google Shape;1190;p18"/>
          <p:cNvGrpSpPr/>
          <p:nvPr/>
        </p:nvGrpSpPr>
        <p:grpSpPr>
          <a:xfrm>
            <a:off x="12938824" y="6464451"/>
            <a:ext cx="338622" cy="455626"/>
            <a:chOff x="5019702" y="2885850"/>
            <a:chExt cx="474460" cy="638400"/>
          </a:xfrm>
        </p:grpSpPr>
        <p:sp>
          <p:nvSpPr>
            <p:cNvPr id="1191" name="Google Shape;1191;p18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2" name="Google Shape;1192;p18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1193" name="Google Shape;1193;p18"/>
          <p:cNvGrpSpPr/>
          <p:nvPr/>
        </p:nvGrpSpPr>
        <p:grpSpPr>
          <a:xfrm>
            <a:off x="5872437" y="8438189"/>
            <a:ext cx="338622" cy="455626"/>
            <a:chOff x="5019702" y="2885850"/>
            <a:chExt cx="474460" cy="638400"/>
          </a:xfrm>
        </p:grpSpPr>
        <p:sp>
          <p:nvSpPr>
            <p:cNvPr id="1194" name="Google Shape;1194;p18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5" name="Google Shape;1195;p18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1196" name="Google Shape;1196;p18"/>
          <p:cNvGrpSpPr/>
          <p:nvPr/>
        </p:nvGrpSpPr>
        <p:grpSpPr>
          <a:xfrm>
            <a:off x="12945128" y="4413571"/>
            <a:ext cx="530239" cy="299112"/>
            <a:chOff x="2017451" y="997371"/>
            <a:chExt cx="742944" cy="419100"/>
          </a:xfrm>
        </p:grpSpPr>
        <p:sp>
          <p:nvSpPr>
            <p:cNvPr id="1197" name="Google Shape;1197;p18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8" name="Google Shape;1198;p18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1199" name="Google Shape;1199;p18"/>
          <p:cNvGrpSpPr/>
          <p:nvPr/>
        </p:nvGrpSpPr>
        <p:grpSpPr>
          <a:xfrm>
            <a:off x="2220278" y="6441515"/>
            <a:ext cx="530239" cy="299112"/>
            <a:chOff x="2017451" y="997371"/>
            <a:chExt cx="742944" cy="419100"/>
          </a:xfrm>
        </p:grpSpPr>
        <p:sp>
          <p:nvSpPr>
            <p:cNvPr id="1200" name="Google Shape;1200;p18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1" name="Google Shape;1201;p18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1202" name="Google Shape;1202;p18"/>
          <p:cNvGrpSpPr/>
          <p:nvPr/>
        </p:nvGrpSpPr>
        <p:grpSpPr>
          <a:xfrm>
            <a:off x="9334403" y="8402146"/>
            <a:ext cx="530239" cy="299112"/>
            <a:chOff x="2017451" y="997371"/>
            <a:chExt cx="742944" cy="419100"/>
          </a:xfrm>
        </p:grpSpPr>
        <p:sp>
          <p:nvSpPr>
            <p:cNvPr id="1203" name="Google Shape;1203;p18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4" name="Google Shape;1204;p18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05" name="Google Shape;1205;p18"/>
          <p:cNvSpPr/>
          <p:nvPr/>
        </p:nvSpPr>
        <p:spPr>
          <a:xfrm>
            <a:off x="9336925" y="4396933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6" name="Google Shape;1206;p18"/>
          <p:cNvSpPr/>
          <p:nvPr/>
        </p:nvSpPr>
        <p:spPr>
          <a:xfrm>
            <a:off x="5812188" y="6409089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7" name="Google Shape;1207;p18"/>
          <p:cNvSpPr/>
          <p:nvPr/>
        </p:nvSpPr>
        <p:spPr>
          <a:xfrm>
            <a:off x="12878575" y="8399420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8" name="Google Shape;1208;p18"/>
          <p:cNvSpPr/>
          <p:nvPr/>
        </p:nvSpPr>
        <p:spPr>
          <a:xfrm>
            <a:off x="2213975" y="8394236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9" name="Google Shape;1209;p18"/>
          <p:cNvSpPr/>
          <p:nvPr/>
        </p:nvSpPr>
        <p:spPr>
          <a:xfrm>
            <a:off x="5850038" y="4502123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0" name="Google Shape;1210;p18"/>
          <p:cNvSpPr/>
          <p:nvPr/>
        </p:nvSpPr>
        <p:spPr>
          <a:xfrm>
            <a:off x="9333713" y="6562548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1" name="Google Shape;1211;p18"/>
          <p:cNvSpPr/>
          <p:nvPr/>
        </p:nvSpPr>
        <p:spPr>
          <a:xfrm>
            <a:off x="12893550" y="2441786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7 Free writting">
  <p:cSld name="CUSTOM_21_1_1">
    <p:spTree>
      <p:nvGrpSpPr>
        <p:cNvPr id="1212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p19"/>
          <p:cNvSpPr/>
          <p:nvPr/>
        </p:nvSpPr>
        <p:spPr>
          <a:xfrm>
            <a:off x="2057400" y="2133600"/>
            <a:ext cx="14020800" cy="768000"/>
          </a:xfrm>
          <a:prstGeom prst="rect">
            <a:avLst/>
          </a:prstGeom>
          <a:solidFill>
            <a:schemeClr val="accent4"/>
          </a:solidFill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14" name="Google Shape;1214;p19"/>
          <p:cNvSpPr/>
          <p:nvPr/>
        </p:nvSpPr>
        <p:spPr>
          <a:xfrm>
            <a:off x="2133600" y="2209800"/>
            <a:ext cx="14020800" cy="77274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8 Bracket Challenge">
  <p:cSld name="CUSTOM_22">
    <p:spTree>
      <p:nvGrpSpPr>
        <p:cNvPr id="1215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6" name="Google Shape;1216;p20"/>
          <p:cNvGrpSpPr/>
          <p:nvPr/>
        </p:nvGrpSpPr>
        <p:grpSpPr>
          <a:xfrm>
            <a:off x="2161803" y="2743740"/>
            <a:ext cx="13864119" cy="6790299"/>
            <a:chOff x="2161335" y="2505567"/>
            <a:chExt cx="13864119" cy="6790299"/>
          </a:xfrm>
        </p:grpSpPr>
        <p:grpSp>
          <p:nvGrpSpPr>
            <p:cNvPr id="1217" name="Google Shape;1217;p20"/>
            <p:cNvGrpSpPr/>
            <p:nvPr/>
          </p:nvGrpSpPr>
          <p:grpSpPr>
            <a:xfrm>
              <a:off x="2161335" y="2505567"/>
              <a:ext cx="6900061" cy="6790299"/>
              <a:chOff x="838200" y="1885950"/>
              <a:chExt cx="8358645" cy="7381563"/>
            </a:xfrm>
          </p:grpSpPr>
          <p:sp>
            <p:nvSpPr>
              <p:cNvPr id="1218" name="Google Shape;1218;p20"/>
              <p:cNvSpPr/>
              <p:nvPr/>
            </p:nvSpPr>
            <p:spPr>
              <a:xfrm>
                <a:off x="838200" y="1885950"/>
                <a:ext cx="2038350" cy="857250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19" name="Google Shape;1219;p20"/>
              <p:cNvSpPr/>
              <p:nvPr/>
            </p:nvSpPr>
            <p:spPr>
              <a:xfrm>
                <a:off x="838200" y="4083025"/>
                <a:ext cx="2038350" cy="857250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20" name="Google Shape;1220;p20"/>
              <p:cNvSpPr/>
              <p:nvPr/>
            </p:nvSpPr>
            <p:spPr>
              <a:xfrm>
                <a:off x="838200" y="6246638"/>
                <a:ext cx="2038350" cy="857250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21" name="Google Shape;1221;p20"/>
              <p:cNvSpPr/>
              <p:nvPr/>
            </p:nvSpPr>
            <p:spPr>
              <a:xfrm>
                <a:off x="838200" y="8410263"/>
                <a:ext cx="2038350" cy="857250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22" name="Google Shape;1222;p20"/>
              <p:cNvSpPr/>
              <p:nvPr/>
            </p:nvSpPr>
            <p:spPr>
              <a:xfrm>
                <a:off x="2876550" y="2345650"/>
                <a:ext cx="2311897" cy="2070945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23" name="Google Shape;1223;p20"/>
              <p:cNvSpPr/>
              <p:nvPr/>
            </p:nvSpPr>
            <p:spPr>
              <a:xfrm>
                <a:off x="2870500" y="6579600"/>
                <a:ext cx="2311897" cy="2189588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24" name="Google Shape;1224;p20"/>
              <p:cNvSpPr/>
              <p:nvPr/>
            </p:nvSpPr>
            <p:spPr>
              <a:xfrm>
                <a:off x="5170150" y="3476175"/>
                <a:ext cx="2311897" cy="4162892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cxnSp>
            <p:nvCxnSpPr>
              <p:cNvPr id="1225" name="Google Shape;1225;p20"/>
              <p:cNvCxnSpPr/>
              <p:nvPr/>
            </p:nvCxnSpPr>
            <p:spPr>
              <a:xfrm>
                <a:off x="7482045" y="4139325"/>
                <a:ext cx="1714800" cy="0"/>
              </a:xfrm>
              <a:prstGeom prst="straightConnector1">
                <a:avLst/>
              </a:prstGeom>
              <a:solidFill>
                <a:srgbClr val="EEEEEE"/>
              </a:solidFill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226" name="Google Shape;1226;p20"/>
            <p:cNvGrpSpPr/>
            <p:nvPr/>
          </p:nvGrpSpPr>
          <p:grpSpPr>
            <a:xfrm flipH="1">
              <a:off x="9047383" y="2505567"/>
              <a:ext cx="6978071" cy="6790299"/>
              <a:chOff x="838200" y="1885950"/>
              <a:chExt cx="8453145" cy="7381563"/>
            </a:xfrm>
          </p:grpSpPr>
          <p:sp>
            <p:nvSpPr>
              <p:cNvPr id="1227" name="Google Shape;1227;p20"/>
              <p:cNvSpPr/>
              <p:nvPr/>
            </p:nvSpPr>
            <p:spPr>
              <a:xfrm>
                <a:off x="838200" y="1885950"/>
                <a:ext cx="2038350" cy="857250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28" name="Google Shape;1228;p20"/>
              <p:cNvSpPr/>
              <p:nvPr/>
            </p:nvSpPr>
            <p:spPr>
              <a:xfrm>
                <a:off x="838200" y="4083025"/>
                <a:ext cx="2038350" cy="857250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29" name="Google Shape;1229;p20"/>
              <p:cNvSpPr/>
              <p:nvPr/>
            </p:nvSpPr>
            <p:spPr>
              <a:xfrm>
                <a:off x="838200" y="6246638"/>
                <a:ext cx="2038350" cy="857250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30" name="Google Shape;1230;p20"/>
              <p:cNvSpPr/>
              <p:nvPr/>
            </p:nvSpPr>
            <p:spPr>
              <a:xfrm>
                <a:off x="838200" y="8410263"/>
                <a:ext cx="2038350" cy="857250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31" name="Google Shape;1231;p20"/>
              <p:cNvSpPr/>
              <p:nvPr/>
            </p:nvSpPr>
            <p:spPr>
              <a:xfrm>
                <a:off x="2876550" y="2345650"/>
                <a:ext cx="2311897" cy="2070945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32" name="Google Shape;1232;p20"/>
              <p:cNvSpPr/>
              <p:nvPr/>
            </p:nvSpPr>
            <p:spPr>
              <a:xfrm>
                <a:off x="2870500" y="6579600"/>
                <a:ext cx="2311897" cy="2189588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33" name="Google Shape;1233;p20"/>
              <p:cNvSpPr/>
              <p:nvPr/>
            </p:nvSpPr>
            <p:spPr>
              <a:xfrm>
                <a:off x="5170150" y="3476175"/>
                <a:ext cx="2311897" cy="4162892"/>
              </a:xfrm>
              <a:custGeom>
                <a:rect b="b" l="l" r="r" t="t"/>
                <a:pathLst>
                  <a:path extrusionOk="0" h="34290" w="81534">
                    <a:moveTo>
                      <a:pt x="0" y="0"/>
                    </a:moveTo>
                    <a:lnTo>
                      <a:pt x="81534" y="0"/>
                    </a:lnTo>
                    <a:lnTo>
                      <a:pt x="81534" y="34290"/>
                    </a:lnTo>
                    <a:lnTo>
                      <a:pt x="0" y="34290"/>
                    </a:lnTo>
                  </a:path>
                </a:pathLst>
              </a:custGeom>
              <a:noFill/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cxnSp>
            <p:nvCxnSpPr>
              <p:cNvPr id="1234" name="Google Shape;1234;p20"/>
              <p:cNvCxnSpPr/>
              <p:nvPr/>
            </p:nvCxnSpPr>
            <p:spPr>
              <a:xfrm>
                <a:off x="7482045" y="6958725"/>
                <a:ext cx="1809300" cy="0"/>
              </a:xfrm>
              <a:prstGeom prst="straightConnector1">
                <a:avLst/>
              </a:prstGeom>
              <a:solidFill>
                <a:srgbClr val="EEEEEE"/>
              </a:solidFill>
              <a:ln cap="flat" cmpd="sng" w="38100">
                <a:solidFill>
                  <a:schemeClr val="accent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1235" name="Google Shape;1235;p20"/>
            <p:cNvCxnSpPr/>
            <p:nvPr/>
          </p:nvCxnSpPr>
          <p:spPr>
            <a:xfrm>
              <a:off x="9041679" y="4573427"/>
              <a:ext cx="0" cy="2576100"/>
            </a:xfrm>
            <a:prstGeom prst="straightConnector1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236" name="Google Shape;1236;p20"/>
          <p:cNvSpPr/>
          <p:nvPr/>
        </p:nvSpPr>
        <p:spPr>
          <a:xfrm>
            <a:off x="2043868" y="2427369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37" name="Google Shape;1237;p20"/>
          <p:cNvSpPr/>
          <p:nvPr/>
        </p:nvSpPr>
        <p:spPr>
          <a:xfrm>
            <a:off x="7878573" y="5671534"/>
            <a:ext cx="2378400" cy="956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38" name="Google Shape;1238;p20"/>
          <p:cNvSpPr/>
          <p:nvPr/>
        </p:nvSpPr>
        <p:spPr>
          <a:xfrm>
            <a:off x="2043868" y="3234926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39" name="Google Shape;1239;p20"/>
          <p:cNvSpPr/>
          <p:nvPr/>
        </p:nvSpPr>
        <p:spPr>
          <a:xfrm>
            <a:off x="2043868" y="4429310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0" name="Google Shape;1240;p20"/>
          <p:cNvSpPr/>
          <p:nvPr/>
        </p:nvSpPr>
        <p:spPr>
          <a:xfrm>
            <a:off x="2043868" y="5213619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1" name="Google Shape;1241;p20"/>
          <p:cNvSpPr/>
          <p:nvPr/>
        </p:nvSpPr>
        <p:spPr>
          <a:xfrm>
            <a:off x="2043868" y="7238895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2" name="Google Shape;1242;p20"/>
          <p:cNvSpPr/>
          <p:nvPr/>
        </p:nvSpPr>
        <p:spPr>
          <a:xfrm>
            <a:off x="2043868" y="6431337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3" name="Google Shape;1243;p20"/>
          <p:cNvSpPr/>
          <p:nvPr/>
        </p:nvSpPr>
        <p:spPr>
          <a:xfrm>
            <a:off x="2043868" y="9217588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4" name="Google Shape;1244;p20"/>
          <p:cNvSpPr/>
          <p:nvPr/>
        </p:nvSpPr>
        <p:spPr>
          <a:xfrm>
            <a:off x="2043868" y="8433278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5" name="Google Shape;1245;p20"/>
          <p:cNvSpPr/>
          <p:nvPr/>
        </p:nvSpPr>
        <p:spPr>
          <a:xfrm>
            <a:off x="14515192" y="2427392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6" name="Google Shape;1246;p20"/>
          <p:cNvSpPr/>
          <p:nvPr/>
        </p:nvSpPr>
        <p:spPr>
          <a:xfrm>
            <a:off x="14515192" y="3234949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7" name="Google Shape;1247;p20"/>
          <p:cNvSpPr/>
          <p:nvPr/>
        </p:nvSpPr>
        <p:spPr>
          <a:xfrm>
            <a:off x="14515192" y="4429333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8" name="Google Shape;1248;p20"/>
          <p:cNvSpPr/>
          <p:nvPr/>
        </p:nvSpPr>
        <p:spPr>
          <a:xfrm>
            <a:off x="14515192" y="5213642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9" name="Google Shape;1249;p20"/>
          <p:cNvSpPr/>
          <p:nvPr/>
        </p:nvSpPr>
        <p:spPr>
          <a:xfrm>
            <a:off x="14515192" y="7238918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50" name="Google Shape;1250;p20"/>
          <p:cNvSpPr/>
          <p:nvPr/>
        </p:nvSpPr>
        <p:spPr>
          <a:xfrm>
            <a:off x="14515192" y="6431360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51" name="Google Shape;1251;p20"/>
          <p:cNvSpPr/>
          <p:nvPr/>
        </p:nvSpPr>
        <p:spPr>
          <a:xfrm>
            <a:off x="14515192" y="9217611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52" name="Google Shape;1252;p20"/>
          <p:cNvSpPr/>
          <p:nvPr/>
        </p:nvSpPr>
        <p:spPr>
          <a:xfrm>
            <a:off x="14515192" y="8433301"/>
            <a:ext cx="1576500" cy="6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53" name="Google Shape;1253;p20"/>
          <p:cNvSpPr/>
          <p:nvPr/>
        </p:nvSpPr>
        <p:spPr>
          <a:xfrm>
            <a:off x="3993864" y="2900519"/>
            <a:ext cx="1576500" cy="63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54" name="Google Shape;1254;p20"/>
          <p:cNvSpPr/>
          <p:nvPr/>
        </p:nvSpPr>
        <p:spPr>
          <a:xfrm>
            <a:off x="3993864" y="4775598"/>
            <a:ext cx="1576500" cy="63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55" name="Google Shape;1255;p20"/>
          <p:cNvSpPr/>
          <p:nvPr/>
        </p:nvSpPr>
        <p:spPr>
          <a:xfrm>
            <a:off x="3993864" y="6878489"/>
            <a:ext cx="1576500" cy="63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56" name="Google Shape;1256;p20"/>
          <p:cNvSpPr/>
          <p:nvPr/>
        </p:nvSpPr>
        <p:spPr>
          <a:xfrm>
            <a:off x="3993864" y="8753567"/>
            <a:ext cx="1576500" cy="63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57" name="Google Shape;1257;p20"/>
          <p:cNvSpPr/>
          <p:nvPr/>
        </p:nvSpPr>
        <p:spPr>
          <a:xfrm>
            <a:off x="12595863" y="2895977"/>
            <a:ext cx="1576500" cy="63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58" name="Google Shape;1258;p20"/>
          <p:cNvSpPr/>
          <p:nvPr/>
        </p:nvSpPr>
        <p:spPr>
          <a:xfrm>
            <a:off x="12595863" y="4771056"/>
            <a:ext cx="1576500" cy="63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59" name="Google Shape;1259;p20"/>
          <p:cNvSpPr/>
          <p:nvPr/>
        </p:nvSpPr>
        <p:spPr>
          <a:xfrm>
            <a:off x="12595863" y="6873947"/>
            <a:ext cx="1576500" cy="63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60" name="Google Shape;1260;p20"/>
          <p:cNvSpPr/>
          <p:nvPr/>
        </p:nvSpPr>
        <p:spPr>
          <a:xfrm>
            <a:off x="12595863" y="8749025"/>
            <a:ext cx="1576500" cy="63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61" name="Google Shape;1261;p20"/>
          <p:cNvSpPr/>
          <p:nvPr/>
        </p:nvSpPr>
        <p:spPr>
          <a:xfrm>
            <a:off x="5928135" y="3969489"/>
            <a:ext cx="1576500" cy="632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62" name="Google Shape;1262;p20"/>
          <p:cNvSpPr/>
          <p:nvPr/>
        </p:nvSpPr>
        <p:spPr>
          <a:xfrm>
            <a:off x="5928135" y="7719645"/>
            <a:ext cx="1576500" cy="632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63" name="Google Shape;1263;p20"/>
          <p:cNvSpPr/>
          <p:nvPr/>
        </p:nvSpPr>
        <p:spPr>
          <a:xfrm>
            <a:off x="10701072" y="3947412"/>
            <a:ext cx="1576500" cy="632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64" name="Google Shape;1264;p20"/>
          <p:cNvSpPr/>
          <p:nvPr/>
        </p:nvSpPr>
        <p:spPr>
          <a:xfrm>
            <a:off x="10701072" y="7697568"/>
            <a:ext cx="1576500" cy="632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65" name="Google Shape;1265;p20"/>
          <p:cNvSpPr/>
          <p:nvPr/>
        </p:nvSpPr>
        <p:spPr>
          <a:xfrm>
            <a:off x="8279518" y="4580211"/>
            <a:ext cx="1576500" cy="63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66" name="Google Shape;1266;p20"/>
          <p:cNvSpPr/>
          <p:nvPr/>
        </p:nvSpPr>
        <p:spPr>
          <a:xfrm>
            <a:off x="8279518" y="7086846"/>
            <a:ext cx="1576500" cy="63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67" name="Google Shape;1267;p20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Bracket Challenge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_23"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3"/>
          <p:cNvSpPr/>
          <p:nvPr/>
        </p:nvSpPr>
        <p:spPr>
          <a:xfrm>
            <a:off x="18425" y="0"/>
            <a:ext cx="18288000" cy="1028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3" name="Google Shape;553;p3"/>
          <p:cNvGrpSpPr/>
          <p:nvPr/>
        </p:nvGrpSpPr>
        <p:grpSpPr>
          <a:xfrm>
            <a:off x="536720" y="183678"/>
            <a:ext cx="2031696" cy="6135546"/>
            <a:chOff x="5819775" y="2877969"/>
            <a:chExt cx="1478565" cy="4465138"/>
          </a:xfrm>
        </p:grpSpPr>
        <p:sp>
          <p:nvSpPr>
            <p:cNvPr id="554" name="Google Shape;554;p3"/>
            <p:cNvSpPr/>
            <p:nvPr/>
          </p:nvSpPr>
          <p:spPr>
            <a:xfrm>
              <a:off x="6018847" y="5679566"/>
              <a:ext cx="232314" cy="253269"/>
            </a:xfrm>
            <a:custGeom>
              <a:rect b="b" l="l" r="r" t="t"/>
              <a:pathLst>
                <a:path extrusionOk="0" h="253269" w="232314">
                  <a:moveTo>
                    <a:pt x="175991" y="129617"/>
                  </a:moveTo>
                  <a:cubicBezTo>
                    <a:pt x="192088" y="103804"/>
                    <a:pt x="203708" y="81992"/>
                    <a:pt x="218377" y="55988"/>
                  </a:cubicBezTo>
                  <a:lnTo>
                    <a:pt x="143701" y="78849"/>
                  </a:lnTo>
                  <a:cubicBezTo>
                    <a:pt x="123889" y="51131"/>
                    <a:pt x="103982" y="24175"/>
                    <a:pt x="85122" y="-18"/>
                  </a:cubicBezTo>
                  <a:cubicBezTo>
                    <a:pt x="82169" y="30938"/>
                    <a:pt x="80550" y="64656"/>
                    <a:pt x="79598" y="99137"/>
                  </a:cubicBezTo>
                  <a:cubicBezTo>
                    <a:pt x="51785" y="107995"/>
                    <a:pt x="24638" y="116949"/>
                    <a:pt x="-31" y="125330"/>
                  </a:cubicBezTo>
                  <a:cubicBezTo>
                    <a:pt x="24353" y="136951"/>
                    <a:pt x="51023" y="147809"/>
                    <a:pt x="78455" y="158001"/>
                  </a:cubicBezTo>
                  <a:cubicBezTo>
                    <a:pt x="78455" y="191243"/>
                    <a:pt x="78455" y="223819"/>
                    <a:pt x="77693" y="253251"/>
                  </a:cubicBezTo>
                  <a:cubicBezTo>
                    <a:pt x="95695" y="229629"/>
                    <a:pt x="115126" y="203817"/>
                    <a:pt x="134843" y="177051"/>
                  </a:cubicBezTo>
                  <a:cubicBezTo>
                    <a:pt x="168275" y="188195"/>
                    <a:pt x="201518" y="198387"/>
                    <a:pt x="232283" y="207722"/>
                  </a:cubicBezTo>
                  <a:cubicBezTo>
                    <a:pt x="214281" y="181242"/>
                    <a:pt x="196850" y="159240"/>
                    <a:pt x="175991" y="12961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5" name="Google Shape;555;p3"/>
            <p:cNvSpPr/>
            <p:nvPr/>
          </p:nvSpPr>
          <p:spPr>
            <a:xfrm>
              <a:off x="6304692" y="4380737"/>
              <a:ext cx="184308" cy="202787"/>
            </a:xfrm>
            <a:custGeom>
              <a:rect b="b" l="l" r="r" t="t"/>
              <a:pathLst>
                <a:path extrusionOk="0" h="202787" w="184308">
                  <a:moveTo>
                    <a:pt x="128556" y="126188"/>
                  </a:moveTo>
                  <a:cubicBezTo>
                    <a:pt x="149035" y="112567"/>
                    <a:pt x="164846" y="100280"/>
                    <a:pt x="184277" y="85897"/>
                  </a:cubicBezTo>
                  <a:lnTo>
                    <a:pt x="121508" y="77706"/>
                  </a:lnTo>
                  <a:cubicBezTo>
                    <a:pt x="116078" y="50655"/>
                    <a:pt x="110363" y="24175"/>
                    <a:pt x="104458" y="-18"/>
                  </a:cubicBezTo>
                  <a:cubicBezTo>
                    <a:pt x="91980" y="21794"/>
                    <a:pt x="79598" y="46273"/>
                    <a:pt x="67501" y="71419"/>
                  </a:cubicBezTo>
                  <a:cubicBezTo>
                    <a:pt x="43974" y="68752"/>
                    <a:pt x="20924" y="66276"/>
                    <a:pt x="-31" y="64275"/>
                  </a:cubicBezTo>
                  <a:cubicBezTo>
                    <a:pt x="14066" y="81039"/>
                    <a:pt x="30163" y="97899"/>
                    <a:pt x="47594" y="114567"/>
                  </a:cubicBezTo>
                  <a:cubicBezTo>
                    <a:pt x="36259" y="138951"/>
                    <a:pt x="25400" y="162954"/>
                    <a:pt x="15113" y="185052"/>
                  </a:cubicBezTo>
                  <a:cubicBezTo>
                    <a:pt x="36354" y="173527"/>
                    <a:pt x="59309" y="160859"/>
                    <a:pt x="82455" y="147714"/>
                  </a:cubicBezTo>
                  <a:cubicBezTo>
                    <a:pt x="103410" y="166764"/>
                    <a:pt x="124556" y="185814"/>
                    <a:pt x="144177" y="202769"/>
                  </a:cubicBezTo>
                  <a:cubicBezTo>
                    <a:pt x="139605" y="177051"/>
                    <a:pt x="133890" y="154953"/>
                    <a:pt x="128556" y="126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6" name="Google Shape;556;p3"/>
            <p:cNvSpPr/>
            <p:nvPr/>
          </p:nvSpPr>
          <p:spPr>
            <a:xfrm>
              <a:off x="5819775" y="3112197"/>
              <a:ext cx="150685" cy="166306"/>
            </a:xfrm>
            <a:custGeom>
              <a:rect b="b" l="l" r="r" t="t"/>
              <a:pathLst>
                <a:path extrusionOk="0" h="166306" w="150685">
                  <a:moveTo>
                    <a:pt x="33306" y="166288"/>
                  </a:moveTo>
                  <a:cubicBezTo>
                    <a:pt x="49403" y="152286"/>
                    <a:pt x="66739" y="137046"/>
                    <a:pt x="83979" y="121140"/>
                  </a:cubicBezTo>
                  <a:cubicBezTo>
                    <a:pt x="103029" y="131998"/>
                    <a:pt x="122079" y="142380"/>
                    <a:pt x="139129" y="151810"/>
                  </a:cubicBezTo>
                  <a:cubicBezTo>
                    <a:pt x="130747" y="133713"/>
                    <a:pt x="121793" y="113710"/>
                    <a:pt x="112554" y="93993"/>
                  </a:cubicBezTo>
                  <a:cubicBezTo>
                    <a:pt x="126365" y="80373"/>
                    <a:pt x="139605" y="66466"/>
                    <a:pt x="150654" y="52845"/>
                  </a:cubicBezTo>
                  <a:cubicBezTo>
                    <a:pt x="133509" y="54465"/>
                    <a:pt x="114650" y="56370"/>
                    <a:pt x="95314" y="58560"/>
                  </a:cubicBezTo>
                  <a:cubicBezTo>
                    <a:pt x="85789" y="37986"/>
                    <a:pt x="75216" y="17984"/>
                    <a:pt x="65024" y="-18"/>
                  </a:cubicBezTo>
                  <a:cubicBezTo>
                    <a:pt x="60167" y="19889"/>
                    <a:pt x="55499" y="41606"/>
                    <a:pt x="51023" y="63799"/>
                  </a:cubicBezTo>
                  <a:lnTo>
                    <a:pt x="-31" y="69895"/>
                  </a:lnTo>
                  <a:cubicBezTo>
                    <a:pt x="15875" y="81611"/>
                    <a:pt x="28544" y="91707"/>
                    <a:pt x="45689" y="102947"/>
                  </a:cubicBezTo>
                  <a:cubicBezTo>
                    <a:pt x="41307" y="127045"/>
                    <a:pt x="36545" y="145047"/>
                    <a:pt x="33306" y="1662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7" name="Google Shape;557;p3"/>
            <p:cNvSpPr/>
            <p:nvPr/>
          </p:nvSpPr>
          <p:spPr>
            <a:xfrm>
              <a:off x="7146988" y="7174896"/>
              <a:ext cx="151352" cy="168211"/>
            </a:xfrm>
            <a:custGeom>
              <a:rect b="b" l="l" r="r" t="t"/>
              <a:pathLst>
                <a:path extrusionOk="0" h="168211" w="151352">
                  <a:moveTo>
                    <a:pt x="-31" y="142857"/>
                  </a:moveTo>
                  <a:cubicBezTo>
                    <a:pt x="20066" y="135713"/>
                    <a:pt x="41879" y="127902"/>
                    <a:pt x="63691" y="119425"/>
                  </a:cubicBezTo>
                  <a:cubicBezTo>
                    <a:pt x="77407" y="136475"/>
                    <a:pt x="91028" y="153048"/>
                    <a:pt x="103696" y="168193"/>
                  </a:cubicBezTo>
                  <a:cubicBezTo>
                    <a:pt x="102553" y="148286"/>
                    <a:pt x="101505" y="126664"/>
                    <a:pt x="100267" y="104661"/>
                  </a:cubicBezTo>
                  <a:cubicBezTo>
                    <a:pt x="118174" y="97041"/>
                    <a:pt x="135509" y="89040"/>
                    <a:pt x="151321" y="80563"/>
                  </a:cubicBezTo>
                  <a:cubicBezTo>
                    <a:pt x="134747" y="75705"/>
                    <a:pt x="116459" y="71038"/>
                    <a:pt x="97695" y="65609"/>
                  </a:cubicBezTo>
                  <a:cubicBezTo>
                    <a:pt x="95981" y="42844"/>
                    <a:pt x="93885" y="20460"/>
                    <a:pt x="91028" y="-18"/>
                  </a:cubicBezTo>
                  <a:cubicBezTo>
                    <a:pt x="79216" y="16650"/>
                    <a:pt x="66834" y="35129"/>
                    <a:pt x="54547" y="54179"/>
                  </a:cubicBezTo>
                  <a:cubicBezTo>
                    <a:pt x="37021" y="49607"/>
                    <a:pt x="19971" y="45225"/>
                    <a:pt x="4255" y="41320"/>
                  </a:cubicBezTo>
                  <a:cubicBezTo>
                    <a:pt x="14828" y="58084"/>
                    <a:pt x="23305" y="72181"/>
                    <a:pt x="34640" y="88945"/>
                  </a:cubicBezTo>
                  <a:cubicBezTo>
                    <a:pt x="21971" y="109138"/>
                    <a:pt x="10827" y="124283"/>
                    <a:pt x="-31" y="14285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8" name="Google Shape;558;p3"/>
            <p:cNvSpPr/>
            <p:nvPr/>
          </p:nvSpPr>
          <p:spPr>
            <a:xfrm>
              <a:off x="6045496" y="2877969"/>
              <a:ext cx="232219" cy="253365"/>
            </a:xfrm>
            <a:custGeom>
              <a:rect b="b" l="l" r="r" t="t"/>
              <a:pathLst>
                <a:path extrusionOk="0" h="253365" w="232219">
                  <a:moveTo>
                    <a:pt x="175991" y="129331"/>
                  </a:moveTo>
                  <a:cubicBezTo>
                    <a:pt x="192088" y="103518"/>
                    <a:pt x="203708" y="81706"/>
                    <a:pt x="218377" y="55703"/>
                  </a:cubicBezTo>
                  <a:lnTo>
                    <a:pt x="143701" y="78944"/>
                  </a:lnTo>
                  <a:cubicBezTo>
                    <a:pt x="123889" y="51226"/>
                    <a:pt x="103982" y="24270"/>
                    <a:pt x="85027" y="-18"/>
                  </a:cubicBezTo>
                  <a:cubicBezTo>
                    <a:pt x="82169" y="30938"/>
                    <a:pt x="80550" y="64752"/>
                    <a:pt x="79598" y="99137"/>
                  </a:cubicBezTo>
                  <a:cubicBezTo>
                    <a:pt x="51689" y="108090"/>
                    <a:pt x="24543" y="117044"/>
                    <a:pt x="-31" y="125426"/>
                  </a:cubicBezTo>
                  <a:cubicBezTo>
                    <a:pt x="24257" y="137046"/>
                    <a:pt x="50927" y="147905"/>
                    <a:pt x="78455" y="158097"/>
                  </a:cubicBezTo>
                  <a:cubicBezTo>
                    <a:pt x="78455" y="191339"/>
                    <a:pt x="78455" y="223914"/>
                    <a:pt x="77597" y="253347"/>
                  </a:cubicBezTo>
                  <a:cubicBezTo>
                    <a:pt x="95695" y="229725"/>
                    <a:pt x="115126" y="203912"/>
                    <a:pt x="134747" y="177147"/>
                  </a:cubicBezTo>
                  <a:cubicBezTo>
                    <a:pt x="168180" y="188291"/>
                    <a:pt x="201422" y="198483"/>
                    <a:pt x="232188" y="207817"/>
                  </a:cubicBezTo>
                  <a:cubicBezTo>
                    <a:pt x="214281" y="180957"/>
                    <a:pt x="196469" y="158954"/>
                    <a:pt x="175991" y="1293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59" name="Google Shape;559;p3"/>
          <p:cNvGrpSpPr/>
          <p:nvPr/>
        </p:nvGrpSpPr>
        <p:grpSpPr>
          <a:xfrm>
            <a:off x="576669" y="328606"/>
            <a:ext cx="1459614" cy="4790474"/>
            <a:chOff x="5734431" y="3000731"/>
            <a:chExt cx="1070255" cy="3512593"/>
          </a:xfrm>
        </p:grpSpPr>
        <p:sp>
          <p:nvSpPr>
            <p:cNvPr id="560" name="Google Shape;560;p3"/>
            <p:cNvSpPr/>
            <p:nvPr/>
          </p:nvSpPr>
          <p:spPr>
            <a:xfrm>
              <a:off x="5793541" y="4285092"/>
              <a:ext cx="255243" cy="241305"/>
            </a:xfrm>
            <a:custGeom>
              <a:rect b="b" l="l" r="r" t="t"/>
              <a:pathLst>
                <a:path extrusionOk="0" h="241305" w="255243">
                  <a:moveTo>
                    <a:pt x="255195" y="108768"/>
                  </a:moveTo>
                  <a:cubicBezTo>
                    <a:pt x="255195" y="134866"/>
                    <a:pt x="249797" y="154678"/>
                    <a:pt x="239002" y="168204"/>
                  </a:cubicBezTo>
                  <a:cubicBezTo>
                    <a:pt x="227187" y="182101"/>
                    <a:pt x="209597" y="189730"/>
                    <a:pt x="191377" y="188873"/>
                  </a:cubicBezTo>
                  <a:cubicBezTo>
                    <a:pt x="184325" y="189206"/>
                    <a:pt x="177258" y="188692"/>
                    <a:pt x="170327" y="187349"/>
                  </a:cubicBezTo>
                  <a:cubicBezTo>
                    <a:pt x="165104" y="186292"/>
                    <a:pt x="160022" y="184625"/>
                    <a:pt x="155182" y="182396"/>
                  </a:cubicBezTo>
                  <a:cubicBezTo>
                    <a:pt x="151679" y="180805"/>
                    <a:pt x="148461" y="178653"/>
                    <a:pt x="145657" y="176014"/>
                  </a:cubicBezTo>
                  <a:cubicBezTo>
                    <a:pt x="143813" y="174214"/>
                    <a:pt x="142382" y="172042"/>
                    <a:pt x="141466" y="169633"/>
                  </a:cubicBezTo>
                  <a:cubicBezTo>
                    <a:pt x="138974" y="174005"/>
                    <a:pt x="135033" y="177376"/>
                    <a:pt x="130322" y="179158"/>
                  </a:cubicBezTo>
                  <a:cubicBezTo>
                    <a:pt x="126031" y="180643"/>
                    <a:pt x="121526" y="181415"/>
                    <a:pt x="116987" y="181443"/>
                  </a:cubicBezTo>
                  <a:cubicBezTo>
                    <a:pt x="110529" y="181453"/>
                    <a:pt x="104107" y="180491"/>
                    <a:pt x="97937" y="178586"/>
                  </a:cubicBezTo>
                  <a:cubicBezTo>
                    <a:pt x="92088" y="176814"/>
                    <a:pt x="86693" y="173785"/>
                    <a:pt x="82125" y="169728"/>
                  </a:cubicBezTo>
                  <a:cubicBezTo>
                    <a:pt x="77458" y="165470"/>
                    <a:pt x="73783" y="160231"/>
                    <a:pt x="71362" y="154392"/>
                  </a:cubicBezTo>
                  <a:cubicBezTo>
                    <a:pt x="68546" y="147411"/>
                    <a:pt x="67183" y="139924"/>
                    <a:pt x="67362" y="132390"/>
                  </a:cubicBezTo>
                  <a:cubicBezTo>
                    <a:pt x="67244" y="125437"/>
                    <a:pt x="68541" y="118540"/>
                    <a:pt x="71172" y="112101"/>
                  </a:cubicBezTo>
                  <a:cubicBezTo>
                    <a:pt x="73486" y="106520"/>
                    <a:pt x="77074" y="101567"/>
                    <a:pt x="81649" y="97623"/>
                  </a:cubicBezTo>
                  <a:cubicBezTo>
                    <a:pt x="86314" y="93652"/>
                    <a:pt x="91721" y="90642"/>
                    <a:pt x="97556" y="88765"/>
                  </a:cubicBezTo>
                  <a:cubicBezTo>
                    <a:pt x="103937" y="86775"/>
                    <a:pt x="110587" y="85774"/>
                    <a:pt x="117273" y="85813"/>
                  </a:cubicBezTo>
                  <a:cubicBezTo>
                    <a:pt x="122699" y="85841"/>
                    <a:pt x="128034" y="87213"/>
                    <a:pt x="132798" y="89813"/>
                  </a:cubicBezTo>
                  <a:cubicBezTo>
                    <a:pt x="138245" y="92928"/>
                    <a:pt x="142551" y="97700"/>
                    <a:pt x="145086" y="103434"/>
                  </a:cubicBezTo>
                  <a:lnTo>
                    <a:pt x="145086" y="82574"/>
                  </a:lnTo>
                  <a:lnTo>
                    <a:pt x="188329" y="82574"/>
                  </a:lnTo>
                  <a:lnTo>
                    <a:pt x="187091" y="156488"/>
                  </a:lnTo>
                  <a:lnTo>
                    <a:pt x="192425" y="155726"/>
                  </a:lnTo>
                  <a:cubicBezTo>
                    <a:pt x="194792" y="154983"/>
                    <a:pt x="196774" y="153335"/>
                    <a:pt x="197949" y="151154"/>
                  </a:cubicBezTo>
                  <a:cubicBezTo>
                    <a:pt x="199699" y="148192"/>
                    <a:pt x="200984" y="144982"/>
                    <a:pt x="201759" y="141629"/>
                  </a:cubicBezTo>
                  <a:cubicBezTo>
                    <a:pt x="203064" y="135657"/>
                    <a:pt x="203640" y="129551"/>
                    <a:pt x="203474" y="123436"/>
                  </a:cubicBezTo>
                  <a:cubicBezTo>
                    <a:pt x="203737" y="112835"/>
                    <a:pt x="201924" y="102291"/>
                    <a:pt x="198140" y="92385"/>
                  </a:cubicBezTo>
                  <a:cubicBezTo>
                    <a:pt x="194911" y="84174"/>
                    <a:pt x="189631" y="76926"/>
                    <a:pt x="182805" y="71334"/>
                  </a:cubicBezTo>
                  <a:cubicBezTo>
                    <a:pt x="175625" y="65591"/>
                    <a:pt x="167266" y="61486"/>
                    <a:pt x="158325" y="59333"/>
                  </a:cubicBezTo>
                  <a:cubicBezTo>
                    <a:pt x="147573" y="56704"/>
                    <a:pt x="136533" y="55428"/>
                    <a:pt x="125464" y="55523"/>
                  </a:cubicBezTo>
                  <a:cubicBezTo>
                    <a:pt x="113098" y="55466"/>
                    <a:pt x="100870" y="58133"/>
                    <a:pt x="89650" y="63334"/>
                  </a:cubicBezTo>
                  <a:cubicBezTo>
                    <a:pt x="84973" y="65639"/>
                    <a:pt x="80565" y="68448"/>
                    <a:pt x="76506" y="71716"/>
                  </a:cubicBezTo>
                  <a:cubicBezTo>
                    <a:pt x="72031" y="75326"/>
                    <a:pt x="68170" y="79631"/>
                    <a:pt x="65076" y="84479"/>
                  </a:cubicBezTo>
                  <a:cubicBezTo>
                    <a:pt x="61480" y="90137"/>
                    <a:pt x="58751" y="96300"/>
                    <a:pt x="56979" y="102767"/>
                  </a:cubicBezTo>
                  <a:cubicBezTo>
                    <a:pt x="54788" y="110835"/>
                    <a:pt x="53761" y="119179"/>
                    <a:pt x="53931" y="127532"/>
                  </a:cubicBezTo>
                  <a:cubicBezTo>
                    <a:pt x="53730" y="137533"/>
                    <a:pt x="54982" y="147515"/>
                    <a:pt x="57646" y="157155"/>
                  </a:cubicBezTo>
                  <a:cubicBezTo>
                    <a:pt x="59723" y="164441"/>
                    <a:pt x="62937" y="171357"/>
                    <a:pt x="67171" y="177634"/>
                  </a:cubicBezTo>
                  <a:cubicBezTo>
                    <a:pt x="70932" y="182863"/>
                    <a:pt x="75691" y="187301"/>
                    <a:pt x="81173" y="190683"/>
                  </a:cubicBezTo>
                  <a:cubicBezTo>
                    <a:pt x="86262" y="193826"/>
                    <a:pt x="91737" y="196283"/>
                    <a:pt x="97461" y="198017"/>
                  </a:cubicBezTo>
                  <a:cubicBezTo>
                    <a:pt x="111828" y="201713"/>
                    <a:pt x="126857" y="202046"/>
                    <a:pt x="141371" y="198969"/>
                  </a:cubicBezTo>
                  <a:lnTo>
                    <a:pt x="141371" y="237831"/>
                  </a:lnTo>
                  <a:cubicBezTo>
                    <a:pt x="123255" y="241889"/>
                    <a:pt x="104522" y="242375"/>
                    <a:pt x="86221" y="239260"/>
                  </a:cubicBezTo>
                  <a:cubicBezTo>
                    <a:pt x="69944" y="236536"/>
                    <a:pt x="54540" y="230011"/>
                    <a:pt x="41263" y="220210"/>
                  </a:cubicBezTo>
                  <a:cubicBezTo>
                    <a:pt x="28266" y="210447"/>
                    <a:pt x="17892" y="197626"/>
                    <a:pt x="11069" y="182872"/>
                  </a:cubicBezTo>
                  <a:cubicBezTo>
                    <a:pt x="3373" y="166032"/>
                    <a:pt x="-405" y="147668"/>
                    <a:pt x="20" y="129151"/>
                  </a:cubicBezTo>
                  <a:cubicBezTo>
                    <a:pt x="-384" y="111701"/>
                    <a:pt x="2292" y="94328"/>
                    <a:pt x="7926" y="77812"/>
                  </a:cubicBezTo>
                  <a:cubicBezTo>
                    <a:pt x="12583" y="64819"/>
                    <a:pt x="19554" y="52789"/>
                    <a:pt x="28500" y="42283"/>
                  </a:cubicBezTo>
                  <a:cubicBezTo>
                    <a:pt x="36404" y="33139"/>
                    <a:pt x="45890" y="25491"/>
                    <a:pt x="56503" y="19709"/>
                  </a:cubicBezTo>
                  <a:cubicBezTo>
                    <a:pt x="66132" y="14299"/>
                    <a:pt x="76320" y="9955"/>
                    <a:pt x="86888" y="6755"/>
                  </a:cubicBezTo>
                  <a:cubicBezTo>
                    <a:pt x="96225" y="4050"/>
                    <a:pt x="105790" y="2202"/>
                    <a:pt x="115463" y="1230"/>
                  </a:cubicBezTo>
                  <a:cubicBezTo>
                    <a:pt x="124035" y="373"/>
                    <a:pt x="130893" y="-8"/>
                    <a:pt x="135942" y="-8"/>
                  </a:cubicBezTo>
                  <a:cubicBezTo>
                    <a:pt x="152904" y="-255"/>
                    <a:pt x="169764" y="2650"/>
                    <a:pt x="185662" y="8565"/>
                  </a:cubicBezTo>
                  <a:cubicBezTo>
                    <a:pt x="199796" y="13718"/>
                    <a:pt x="212752" y="21652"/>
                    <a:pt x="223762" y="31901"/>
                  </a:cubicBezTo>
                  <a:cubicBezTo>
                    <a:pt x="234086" y="41607"/>
                    <a:pt x="242235" y="53389"/>
                    <a:pt x="247670" y="66477"/>
                  </a:cubicBezTo>
                  <a:cubicBezTo>
                    <a:pt x="252970" y="79936"/>
                    <a:pt x="255528" y="94309"/>
                    <a:pt x="255195" y="108768"/>
                  </a:cubicBezTo>
                  <a:close/>
                  <a:moveTo>
                    <a:pt x="111748" y="130580"/>
                  </a:moveTo>
                  <a:cubicBezTo>
                    <a:pt x="111539" y="135095"/>
                    <a:pt x="112665" y="139562"/>
                    <a:pt x="114987" y="143439"/>
                  </a:cubicBezTo>
                  <a:cubicBezTo>
                    <a:pt x="116992" y="146753"/>
                    <a:pt x="120638" y="148725"/>
                    <a:pt x="124512" y="148582"/>
                  </a:cubicBezTo>
                  <a:cubicBezTo>
                    <a:pt x="128793" y="148677"/>
                    <a:pt x="132875" y="146772"/>
                    <a:pt x="135561" y="143439"/>
                  </a:cubicBezTo>
                  <a:cubicBezTo>
                    <a:pt x="138897" y="139981"/>
                    <a:pt x="140802" y="135390"/>
                    <a:pt x="140895" y="130580"/>
                  </a:cubicBezTo>
                  <a:cubicBezTo>
                    <a:pt x="141210" y="126560"/>
                    <a:pt x="139537" y="122646"/>
                    <a:pt x="136418" y="120102"/>
                  </a:cubicBezTo>
                  <a:cubicBezTo>
                    <a:pt x="133239" y="117721"/>
                    <a:pt x="129337" y="116512"/>
                    <a:pt x="125369" y="116673"/>
                  </a:cubicBezTo>
                  <a:cubicBezTo>
                    <a:pt x="116130" y="116483"/>
                    <a:pt x="111748" y="121055"/>
                    <a:pt x="111748" y="13058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1" name="Google Shape;561;p3"/>
            <p:cNvSpPr/>
            <p:nvPr/>
          </p:nvSpPr>
          <p:spPr>
            <a:xfrm>
              <a:off x="6597799" y="3000731"/>
              <a:ext cx="206887" cy="311945"/>
            </a:xfrm>
            <a:custGeom>
              <a:rect b="b" l="l" r="r" t="t"/>
              <a:pathLst>
                <a:path extrusionOk="0" h="311945" w="206887">
                  <a:moveTo>
                    <a:pt x="84540" y="279370"/>
                  </a:moveTo>
                  <a:cubicBezTo>
                    <a:pt x="83206" y="284989"/>
                    <a:pt x="80673" y="290253"/>
                    <a:pt x="77110" y="294801"/>
                  </a:cubicBezTo>
                  <a:cubicBezTo>
                    <a:pt x="73748" y="299200"/>
                    <a:pt x="69576" y="302918"/>
                    <a:pt x="64823" y="305755"/>
                  </a:cubicBezTo>
                  <a:cubicBezTo>
                    <a:pt x="60070" y="308564"/>
                    <a:pt x="54841" y="310469"/>
                    <a:pt x="49393" y="311374"/>
                  </a:cubicBezTo>
                  <a:cubicBezTo>
                    <a:pt x="43783" y="312308"/>
                    <a:pt x="38039" y="312048"/>
                    <a:pt x="32533" y="310612"/>
                  </a:cubicBezTo>
                  <a:cubicBezTo>
                    <a:pt x="26933" y="309268"/>
                    <a:pt x="21675" y="306771"/>
                    <a:pt x="17103" y="303278"/>
                  </a:cubicBezTo>
                  <a:cubicBezTo>
                    <a:pt x="12722" y="299900"/>
                    <a:pt x="9007" y="295732"/>
                    <a:pt x="6149" y="290991"/>
                  </a:cubicBezTo>
                  <a:cubicBezTo>
                    <a:pt x="3301" y="286258"/>
                    <a:pt x="1387" y="281018"/>
                    <a:pt x="529" y="275560"/>
                  </a:cubicBezTo>
                  <a:cubicBezTo>
                    <a:pt x="-404" y="269885"/>
                    <a:pt x="-147" y="264079"/>
                    <a:pt x="1291" y="258511"/>
                  </a:cubicBezTo>
                  <a:cubicBezTo>
                    <a:pt x="2673" y="252926"/>
                    <a:pt x="5168" y="247678"/>
                    <a:pt x="8626" y="243080"/>
                  </a:cubicBezTo>
                  <a:cubicBezTo>
                    <a:pt x="11931" y="238575"/>
                    <a:pt x="16112" y="234785"/>
                    <a:pt x="20913" y="231936"/>
                  </a:cubicBezTo>
                  <a:cubicBezTo>
                    <a:pt x="25637" y="229056"/>
                    <a:pt x="30876" y="227116"/>
                    <a:pt x="36344" y="226221"/>
                  </a:cubicBezTo>
                  <a:cubicBezTo>
                    <a:pt x="42001" y="225151"/>
                    <a:pt x="47831" y="225379"/>
                    <a:pt x="53393" y="226888"/>
                  </a:cubicBezTo>
                  <a:cubicBezTo>
                    <a:pt x="58937" y="228213"/>
                    <a:pt x="64137" y="230714"/>
                    <a:pt x="68633" y="234222"/>
                  </a:cubicBezTo>
                  <a:cubicBezTo>
                    <a:pt x="72996" y="237658"/>
                    <a:pt x="76710" y="241851"/>
                    <a:pt x="79587" y="246604"/>
                  </a:cubicBezTo>
                  <a:cubicBezTo>
                    <a:pt x="82445" y="251446"/>
                    <a:pt x="84378" y="256774"/>
                    <a:pt x="85302" y="262321"/>
                  </a:cubicBezTo>
                  <a:cubicBezTo>
                    <a:pt x="86235" y="267995"/>
                    <a:pt x="85978" y="273802"/>
                    <a:pt x="84540" y="279370"/>
                  </a:cubicBezTo>
                  <a:close/>
                  <a:moveTo>
                    <a:pt x="87683" y="224602"/>
                  </a:moveTo>
                  <a:lnTo>
                    <a:pt x="21008" y="207838"/>
                  </a:lnTo>
                  <a:cubicBezTo>
                    <a:pt x="22808" y="195807"/>
                    <a:pt x="26504" y="184137"/>
                    <a:pt x="31962" y="173262"/>
                  </a:cubicBezTo>
                  <a:cubicBezTo>
                    <a:pt x="36077" y="165373"/>
                    <a:pt x="41525" y="158252"/>
                    <a:pt x="48059" y="152212"/>
                  </a:cubicBezTo>
                  <a:cubicBezTo>
                    <a:pt x="53393" y="147256"/>
                    <a:pt x="59594" y="143317"/>
                    <a:pt x="66347" y="140591"/>
                  </a:cubicBezTo>
                  <a:cubicBezTo>
                    <a:pt x="72281" y="138145"/>
                    <a:pt x="78358" y="136046"/>
                    <a:pt x="84540" y="134305"/>
                  </a:cubicBezTo>
                  <a:cubicBezTo>
                    <a:pt x="89798" y="132950"/>
                    <a:pt x="94979" y="131329"/>
                    <a:pt x="100066" y="129447"/>
                  </a:cubicBezTo>
                  <a:cubicBezTo>
                    <a:pt x="104323" y="128027"/>
                    <a:pt x="108010" y="125249"/>
                    <a:pt x="110543" y="121541"/>
                  </a:cubicBezTo>
                  <a:cubicBezTo>
                    <a:pt x="112172" y="119166"/>
                    <a:pt x="113153" y="116409"/>
                    <a:pt x="113401" y="113540"/>
                  </a:cubicBezTo>
                  <a:cubicBezTo>
                    <a:pt x="113677" y="110248"/>
                    <a:pt x="113020" y="106945"/>
                    <a:pt x="111496" y="104015"/>
                  </a:cubicBezTo>
                  <a:cubicBezTo>
                    <a:pt x="109457" y="100188"/>
                    <a:pt x="106514" y="96918"/>
                    <a:pt x="102923" y="94490"/>
                  </a:cubicBezTo>
                  <a:cubicBezTo>
                    <a:pt x="97818" y="90947"/>
                    <a:pt x="92046" y="88454"/>
                    <a:pt x="85969" y="87156"/>
                  </a:cubicBezTo>
                  <a:cubicBezTo>
                    <a:pt x="80254" y="85820"/>
                    <a:pt x="74463" y="84834"/>
                    <a:pt x="68633" y="84203"/>
                  </a:cubicBezTo>
                  <a:cubicBezTo>
                    <a:pt x="61489" y="83419"/>
                    <a:pt x="54298" y="83038"/>
                    <a:pt x="47107" y="83060"/>
                  </a:cubicBezTo>
                  <a:cubicBezTo>
                    <a:pt x="39534" y="83077"/>
                    <a:pt x="31962" y="83522"/>
                    <a:pt x="24437" y="84394"/>
                  </a:cubicBezTo>
                  <a:cubicBezTo>
                    <a:pt x="17341" y="85088"/>
                    <a:pt x="10321" y="86460"/>
                    <a:pt x="3482" y="88489"/>
                  </a:cubicBezTo>
                  <a:lnTo>
                    <a:pt x="14150" y="8575"/>
                  </a:lnTo>
                  <a:cubicBezTo>
                    <a:pt x="19770" y="6955"/>
                    <a:pt x="25961" y="5241"/>
                    <a:pt x="33200" y="3717"/>
                  </a:cubicBezTo>
                  <a:cubicBezTo>
                    <a:pt x="40563" y="2051"/>
                    <a:pt x="48050" y="968"/>
                    <a:pt x="55584" y="478"/>
                  </a:cubicBezTo>
                  <a:cubicBezTo>
                    <a:pt x="64147" y="-189"/>
                    <a:pt x="72739" y="-189"/>
                    <a:pt x="81302" y="478"/>
                  </a:cubicBezTo>
                  <a:cubicBezTo>
                    <a:pt x="90941" y="1155"/>
                    <a:pt x="100504" y="2684"/>
                    <a:pt x="109877" y="5050"/>
                  </a:cubicBezTo>
                  <a:cubicBezTo>
                    <a:pt x="125507" y="8881"/>
                    <a:pt x="140471" y="15046"/>
                    <a:pt x="154263" y="23338"/>
                  </a:cubicBezTo>
                  <a:cubicBezTo>
                    <a:pt x="167036" y="30904"/>
                    <a:pt x="178247" y="40827"/>
                    <a:pt x="187315" y="52580"/>
                  </a:cubicBezTo>
                  <a:cubicBezTo>
                    <a:pt x="195868" y="63954"/>
                    <a:pt x="201850" y="77052"/>
                    <a:pt x="204841" y="90966"/>
                  </a:cubicBezTo>
                  <a:cubicBezTo>
                    <a:pt x="207965" y="106298"/>
                    <a:pt x="207470" y="122147"/>
                    <a:pt x="203412" y="137257"/>
                  </a:cubicBezTo>
                  <a:cubicBezTo>
                    <a:pt x="201212" y="147590"/>
                    <a:pt x="196830" y="157333"/>
                    <a:pt x="190553" y="165832"/>
                  </a:cubicBezTo>
                  <a:cubicBezTo>
                    <a:pt x="185543" y="172151"/>
                    <a:pt x="179285" y="177371"/>
                    <a:pt x="172170" y="181168"/>
                  </a:cubicBezTo>
                  <a:cubicBezTo>
                    <a:pt x="165322" y="184723"/>
                    <a:pt x="158016" y="187320"/>
                    <a:pt x="150453" y="188883"/>
                  </a:cubicBezTo>
                  <a:cubicBezTo>
                    <a:pt x="142738" y="190407"/>
                    <a:pt x="135213" y="192407"/>
                    <a:pt x="127688" y="194598"/>
                  </a:cubicBezTo>
                  <a:cubicBezTo>
                    <a:pt x="120097" y="196812"/>
                    <a:pt x="112829" y="200015"/>
                    <a:pt x="106066" y="204123"/>
                  </a:cubicBezTo>
                  <a:cubicBezTo>
                    <a:pt x="98399" y="209269"/>
                    <a:pt x="92093" y="216199"/>
                    <a:pt x="87683" y="22431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2" name="Google Shape;562;p3"/>
            <p:cNvSpPr/>
            <p:nvPr/>
          </p:nvSpPr>
          <p:spPr>
            <a:xfrm>
              <a:off x="5734431" y="6187344"/>
              <a:ext cx="156778" cy="325980"/>
            </a:xfrm>
            <a:custGeom>
              <a:rect b="b" l="l" r="r" t="t"/>
              <a:pathLst>
                <a:path extrusionOk="0" h="325980" w="156778">
                  <a:moveTo>
                    <a:pt x="96373" y="-22"/>
                  </a:moveTo>
                  <a:lnTo>
                    <a:pt x="135807" y="212004"/>
                  </a:lnTo>
                  <a:lnTo>
                    <a:pt x="62750" y="231054"/>
                  </a:lnTo>
                  <a:lnTo>
                    <a:pt x="-20" y="25600"/>
                  </a:lnTo>
                  <a:close/>
                  <a:moveTo>
                    <a:pt x="155238" y="271916"/>
                  </a:moveTo>
                  <a:cubicBezTo>
                    <a:pt x="156812" y="277489"/>
                    <a:pt x="157169" y="283337"/>
                    <a:pt x="156285" y="289061"/>
                  </a:cubicBezTo>
                  <a:cubicBezTo>
                    <a:pt x="155381" y="294519"/>
                    <a:pt x="153511" y="299777"/>
                    <a:pt x="150761" y="304587"/>
                  </a:cubicBezTo>
                  <a:cubicBezTo>
                    <a:pt x="148001" y="309369"/>
                    <a:pt x="144348" y="313569"/>
                    <a:pt x="139998" y="316970"/>
                  </a:cubicBezTo>
                  <a:cubicBezTo>
                    <a:pt x="135561" y="320503"/>
                    <a:pt x="130434" y="323066"/>
                    <a:pt x="124948" y="324494"/>
                  </a:cubicBezTo>
                  <a:cubicBezTo>
                    <a:pt x="108300" y="328952"/>
                    <a:pt x="90600" y="323027"/>
                    <a:pt x="79990" y="309445"/>
                  </a:cubicBezTo>
                  <a:cubicBezTo>
                    <a:pt x="76391" y="304930"/>
                    <a:pt x="73793" y="299701"/>
                    <a:pt x="72370" y="294110"/>
                  </a:cubicBezTo>
                  <a:cubicBezTo>
                    <a:pt x="70835" y="288566"/>
                    <a:pt x="70477" y="282756"/>
                    <a:pt x="71322" y="277060"/>
                  </a:cubicBezTo>
                  <a:cubicBezTo>
                    <a:pt x="72038" y="271564"/>
                    <a:pt x="73817" y="266258"/>
                    <a:pt x="76561" y="261439"/>
                  </a:cubicBezTo>
                  <a:cubicBezTo>
                    <a:pt x="79371" y="256638"/>
                    <a:pt x="83016" y="252381"/>
                    <a:pt x="87324" y="248866"/>
                  </a:cubicBezTo>
                  <a:cubicBezTo>
                    <a:pt x="91815" y="245284"/>
                    <a:pt x="97007" y="242694"/>
                    <a:pt x="102564" y="241246"/>
                  </a:cubicBezTo>
                  <a:cubicBezTo>
                    <a:pt x="108079" y="239703"/>
                    <a:pt x="113865" y="239379"/>
                    <a:pt x="119519" y="240293"/>
                  </a:cubicBezTo>
                  <a:cubicBezTo>
                    <a:pt x="130812" y="241827"/>
                    <a:pt x="141062" y="247704"/>
                    <a:pt x="148094" y="256676"/>
                  </a:cubicBezTo>
                  <a:cubicBezTo>
                    <a:pt x="151423" y="261115"/>
                    <a:pt x="153850" y="266163"/>
                    <a:pt x="155238" y="27153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63" name="Google Shape;563;p3"/>
          <p:cNvGrpSpPr/>
          <p:nvPr/>
        </p:nvGrpSpPr>
        <p:grpSpPr>
          <a:xfrm>
            <a:off x="1301534" y="562719"/>
            <a:ext cx="1079291" cy="4982455"/>
            <a:chOff x="8791574" y="2976562"/>
            <a:chExt cx="801315" cy="3699202"/>
          </a:xfrm>
        </p:grpSpPr>
        <p:sp>
          <p:nvSpPr>
            <p:cNvPr id="564" name="Google Shape;564;p3"/>
            <p:cNvSpPr/>
            <p:nvPr/>
          </p:nvSpPr>
          <p:spPr>
            <a:xfrm>
              <a:off x="8791574" y="2976562"/>
              <a:ext cx="196881" cy="330136"/>
            </a:xfrm>
            <a:custGeom>
              <a:rect b="b" l="l" r="r" t="t"/>
              <a:pathLst>
                <a:path extrusionOk="0" h="330136" w="196881">
                  <a:moveTo>
                    <a:pt x="187194" y="6262"/>
                  </a:moveTo>
                  <a:cubicBezTo>
                    <a:pt x="146903" y="6262"/>
                    <a:pt x="106898" y="71"/>
                    <a:pt x="66607" y="-25"/>
                  </a:cubicBezTo>
                  <a:cubicBezTo>
                    <a:pt x="61347" y="-25"/>
                    <a:pt x="57082" y="4240"/>
                    <a:pt x="57082" y="9500"/>
                  </a:cubicBezTo>
                  <a:cubicBezTo>
                    <a:pt x="57082" y="14761"/>
                    <a:pt x="61347" y="19025"/>
                    <a:pt x="66607" y="19025"/>
                  </a:cubicBezTo>
                  <a:cubicBezTo>
                    <a:pt x="94611" y="19025"/>
                    <a:pt x="122519" y="21978"/>
                    <a:pt x="150427" y="23883"/>
                  </a:cubicBezTo>
                  <a:cubicBezTo>
                    <a:pt x="99088" y="50744"/>
                    <a:pt x="54415" y="89891"/>
                    <a:pt x="29746" y="143517"/>
                  </a:cubicBezTo>
                  <a:cubicBezTo>
                    <a:pt x="4409" y="198762"/>
                    <a:pt x="28" y="260675"/>
                    <a:pt x="-68" y="320587"/>
                  </a:cubicBezTo>
                  <a:cubicBezTo>
                    <a:pt x="-68" y="325848"/>
                    <a:pt x="4197" y="330112"/>
                    <a:pt x="9457" y="330112"/>
                  </a:cubicBezTo>
                  <a:cubicBezTo>
                    <a:pt x="14718" y="330112"/>
                    <a:pt x="18982" y="325848"/>
                    <a:pt x="18982" y="320587"/>
                  </a:cubicBezTo>
                  <a:cubicBezTo>
                    <a:pt x="18982" y="264294"/>
                    <a:pt x="22411" y="205144"/>
                    <a:pt x="46224" y="153137"/>
                  </a:cubicBezTo>
                  <a:cubicBezTo>
                    <a:pt x="70036" y="101131"/>
                    <a:pt x="113756" y="63983"/>
                    <a:pt x="164334" y="37980"/>
                  </a:cubicBezTo>
                  <a:cubicBezTo>
                    <a:pt x="149338" y="66461"/>
                    <a:pt x="140878" y="97926"/>
                    <a:pt x="139569" y="130087"/>
                  </a:cubicBezTo>
                  <a:cubicBezTo>
                    <a:pt x="139569" y="135348"/>
                    <a:pt x="143833" y="139612"/>
                    <a:pt x="149094" y="139612"/>
                  </a:cubicBezTo>
                  <a:cubicBezTo>
                    <a:pt x="154355" y="139612"/>
                    <a:pt x="158619" y="135348"/>
                    <a:pt x="158619" y="130087"/>
                  </a:cubicBezTo>
                  <a:cubicBezTo>
                    <a:pt x="158619" y="91415"/>
                    <a:pt x="175954" y="53315"/>
                    <a:pt x="195481" y="20645"/>
                  </a:cubicBezTo>
                  <a:cubicBezTo>
                    <a:pt x="198164" y="16120"/>
                    <a:pt x="196670" y="10277"/>
                    <a:pt x="192146" y="7593"/>
                  </a:cubicBezTo>
                  <a:cubicBezTo>
                    <a:pt x="190648" y="6706"/>
                    <a:pt x="188935" y="6245"/>
                    <a:pt x="187194" y="6262"/>
                  </a:cubicBezTo>
                  <a:close/>
                  <a:moveTo>
                    <a:pt x="170239" y="25312"/>
                  </a:moveTo>
                  <a:lnTo>
                    <a:pt x="171001" y="25312"/>
                  </a:lnTo>
                  <a:lnTo>
                    <a:pt x="171001" y="26169"/>
                  </a:lnTo>
                  <a:cubicBezTo>
                    <a:pt x="170779" y="25738"/>
                    <a:pt x="170524" y="25323"/>
                    <a:pt x="170239" y="249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5" name="Google Shape;565;p3"/>
            <p:cNvSpPr/>
            <p:nvPr/>
          </p:nvSpPr>
          <p:spPr>
            <a:xfrm>
              <a:off x="9117646" y="6255974"/>
              <a:ext cx="137302" cy="419790"/>
            </a:xfrm>
            <a:custGeom>
              <a:rect b="b" l="l" r="r" t="t"/>
              <a:pathLst>
                <a:path extrusionOk="0" h="419790" w="137302">
                  <a:moveTo>
                    <a:pt x="120298" y="366828"/>
                  </a:moveTo>
                  <a:cubicBezTo>
                    <a:pt x="94885" y="366247"/>
                    <a:pt x="69653" y="371258"/>
                    <a:pt x="46384" y="381497"/>
                  </a:cubicBezTo>
                  <a:cubicBezTo>
                    <a:pt x="140300" y="282532"/>
                    <a:pt x="157731" y="133847"/>
                    <a:pt x="115535" y="6593"/>
                  </a:cubicBezTo>
                  <a:cubicBezTo>
                    <a:pt x="111725" y="-5028"/>
                    <a:pt x="93247" y="-75"/>
                    <a:pt x="97152" y="11641"/>
                  </a:cubicBezTo>
                  <a:cubicBezTo>
                    <a:pt x="138205" y="135466"/>
                    <a:pt x="121345" y="279865"/>
                    <a:pt x="26762" y="374258"/>
                  </a:cubicBezTo>
                  <a:cubicBezTo>
                    <a:pt x="32649" y="346340"/>
                    <a:pt x="36878" y="318099"/>
                    <a:pt x="39430" y="289676"/>
                  </a:cubicBezTo>
                  <a:cubicBezTo>
                    <a:pt x="40383" y="277484"/>
                    <a:pt x="21333" y="277484"/>
                    <a:pt x="20380" y="289676"/>
                  </a:cubicBezTo>
                  <a:cubicBezTo>
                    <a:pt x="16447" y="329433"/>
                    <a:pt x="9731" y="368867"/>
                    <a:pt x="283" y="407690"/>
                  </a:cubicBezTo>
                  <a:cubicBezTo>
                    <a:pt x="-1127" y="412758"/>
                    <a:pt x="1845" y="418006"/>
                    <a:pt x="6912" y="419416"/>
                  </a:cubicBezTo>
                  <a:cubicBezTo>
                    <a:pt x="9398" y="420111"/>
                    <a:pt x="12056" y="419759"/>
                    <a:pt x="14284" y="418454"/>
                  </a:cubicBezTo>
                  <a:cubicBezTo>
                    <a:pt x="47050" y="400166"/>
                    <a:pt x="81912" y="384164"/>
                    <a:pt x="120298" y="385878"/>
                  </a:cubicBezTo>
                  <a:cubicBezTo>
                    <a:pt x="132585" y="386450"/>
                    <a:pt x="132490" y="367400"/>
                    <a:pt x="120298" y="366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6" name="Google Shape;566;p3"/>
            <p:cNvSpPr/>
            <p:nvPr/>
          </p:nvSpPr>
          <p:spPr>
            <a:xfrm>
              <a:off x="9143827" y="5112884"/>
              <a:ext cx="449062" cy="464779"/>
            </a:xfrm>
            <a:custGeom>
              <a:rect b="b" l="l" r="r" t="t"/>
              <a:pathLst>
                <a:path extrusionOk="0" h="464779" w="449062">
                  <a:moveTo>
                    <a:pt x="409286" y="318828"/>
                  </a:moveTo>
                  <a:cubicBezTo>
                    <a:pt x="382330" y="284157"/>
                    <a:pt x="354231" y="250534"/>
                    <a:pt x="325942" y="217006"/>
                  </a:cubicBezTo>
                  <a:cubicBezTo>
                    <a:pt x="287270" y="171095"/>
                    <a:pt x="247742" y="126042"/>
                    <a:pt x="206689" y="82227"/>
                  </a:cubicBezTo>
                  <a:cubicBezTo>
                    <a:pt x="187639" y="61462"/>
                    <a:pt x="167827" y="40412"/>
                    <a:pt x="146586" y="21648"/>
                  </a:cubicBezTo>
                  <a:cubicBezTo>
                    <a:pt x="127193" y="2836"/>
                    <a:pt x="99342" y="-4403"/>
                    <a:pt x="73244" y="2598"/>
                  </a:cubicBezTo>
                  <a:cubicBezTo>
                    <a:pt x="45977" y="10151"/>
                    <a:pt x="22863" y="28296"/>
                    <a:pt x="9045" y="52985"/>
                  </a:cubicBezTo>
                  <a:cubicBezTo>
                    <a:pt x="-4687" y="76474"/>
                    <a:pt x="-2765" y="105963"/>
                    <a:pt x="13903" y="127471"/>
                  </a:cubicBezTo>
                  <a:cubicBezTo>
                    <a:pt x="56480" y="187002"/>
                    <a:pt x="105819" y="241771"/>
                    <a:pt x="153920" y="296634"/>
                  </a:cubicBezTo>
                  <a:cubicBezTo>
                    <a:pt x="162017" y="306159"/>
                    <a:pt x="170018" y="315018"/>
                    <a:pt x="178019" y="324352"/>
                  </a:cubicBezTo>
                  <a:cubicBezTo>
                    <a:pt x="186020" y="333687"/>
                    <a:pt x="199355" y="320257"/>
                    <a:pt x="191449" y="310922"/>
                  </a:cubicBezTo>
                  <a:cubicBezTo>
                    <a:pt x="152492" y="264916"/>
                    <a:pt x="111915" y="220434"/>
                    <a:pt x="73720" y="173762"/>
                  </a:cubicBezTo>
                  <a:cubicBezTo>
                    <a:pt x="62957" y="160617"/>
                    <a:pt x="52289" y="147283"/>
                    <a:pt x="42002" y="133662"/>
                  </a:cubicBezTo>
                  <a:cubicBezTo>
                    <a:pt x="33092" y="123861"/>
                    <a:pt x="25794" y="112697"/>
                    <a:pt x="20380" y="100610"/>
                  </a:cubicBezTo>
                  <a:cubicBezTo>
                    <a:pt x="12760" y="77369"/>
                    <a:pt x="28095" y="52985"/>
                    <a:pt x="45050" y="38793"/>
                  </a:cubicBezTo>
                  <a:cubicBezTo>
                    <a:pt x="63528" y="22886"/>
                    <a:pt x="90579" y="12885"/>
                    <a:pt x="114296" y="22315"/>
                  </a:cubicBezTo>
                  <a:cubicBezTo>
                    <a:pt x="133346" y="30125"/>
                    <a:pt x="150015" y="50890"/>
                    <a:pt x="164398" y="65177"/>
                  </a:cubicBezTo>
                  <a:cubicBezTo>
                    <a:pt x="203736" y="105468"/>
                    <a:pt x="241455" y="147473"/>
                    <a:pt x="278698" y="190050"/>
                  </a:cubicBezTo>
                  <a:cubicBezTo>
                    <a:pt x="322799" y="240913"/>
                    <a:pt x="366423" y="292539"/>
                    <a:pt x="407000" y="346260"/>
                  </a:cubicBezTo>
                  <a:cubicBezTo>
                    <a:pt x="416525" y="359023"/>
                    <a:pt x="427669" y="371787"/>
                    <a:pt x="430050" y="388170"/>
                  </a:cubicBezTo>
                  <a:cubicBezTo>
                    <a:pt x="433612" y="415659"/>
                    <a:pt x="414210" y="440834"/>
                    <a:pt x="386711" y="444396"/>
                  </a:cubicBezTo>
                  <a:cubicBezTo>
                    <a:pt x="374338" y="445996"/>
                    <a:pt x="361803" y="442929"/>
                    <a:pt x="351564" y="435795"/>
                  </a:cubicBezTo>
                  <a:cubicBezTo>
                    <a:pt x="341639" y="427775"/>
                    <a:pt x="332543" y="418774"/>
                    <a:pt x="324418" y="408934"/>
                  </a:cubicBezTo>
                  <a:cubicBezTo>
                    <a:pt x="314445" y="398199"/>
                    <a:pt x="304606" y="387341"/>
                    <a:pt x="294890" y="376359"/>
                  </a:cubicBezTo>
                  <a:cubicBezTo>
                    <a:pt x="271459" y="349755"/>
                    <a:pt x="248380" y="322895"/>
                    <a:pt x="225644" y="295777"/>
                  </a:cubicBezTo>
                  <a:cubicBezTo>
                    <a:pt x="201641" y="267012"/>
                    <a:pt x="177990" y="237932"/>
                    <a:pt x="154682" y="208528"/>
                  </a:cubicBezTo>
                  <a:cubicBezTo>
                    <a:pt x="143538" y="194526"/>
                    <a:pt x="132299" y="180525"/>
                    <a:pt x="121821" y="166047"/>
                  </a:cubicBezTo>
                  <a:cubicBezTo>
                    <a:pt x="110839" y="152902"/>
                    <a:pt x="103600" y="137043"/>
                    <a:pt x="100866" y="120136"/>
                  </a:cubicBezTo>
                  <a:cubicBezTo>
                    <a:pt x="99247" y="99276"/>
                    <a:pt x="116678" y="89847"/>
                    <a:pt x="135347" y="95943"/>
                  </a:cubicBezTo>
                  <a:cubicBezTo>
                    <a:pt x="154016" y="102039"/>
                    <a:pt x="169065" y="122422"/>
                    <a:pt x="182400" y="136519"/>
                  </a:cubicBezTo>
                  <a:cubicBezTo>
                    <a:pt x="220976" y="177572"/>
                    <a:pt x="258600" y="219577"/>
                    <a:pt x="294319" y="263297"/>
                  </a:cubicBezTo>
                  <a:cubicBezTo>
                    <a:pt x="300129" y="270536"/>
                    <a:pt x="305939" y="277775"/>
                    <a:pt x="311178" y="285395"/>
                  </a:cubicBezTo>
                  <a:cubicBezTo>
                    <a:pt x="318131" y="295396"/>
                    <a:pt x="334705" y="285871"/>
                    <a:pt x="327656" y="275870"/>
                  </a:cubicBezTo>
                  <a:cubicBezTo>
                    <a:pt x="294319" y="228245"/>
                    <a:pt x="252504" y="184525"/>
                    <a:pt x="213356" y="141663"/>
                  </a:cubicBezTo>
                  <a:cubicBezTo>
                    <a:pt x="187829" y="113945"/>
                    <a:pt x="140014" y="48699"/>
                    <a:pt x="96485" y="84513"/>
                  </a:cubicBezTo>
                  <a:cubicBezTo>
                    <a:pt x="73910" y="102896"/>
                    <a:pt x="82102" y="135376"/>
                    <a:pt x="93818" y="157474"/>
                  </a:cubicBezTo>
                  <a:cubicBezTo>
                    <a:pt x="103952" y="174477"/>
                    <a:pt x="115487" y="190593"/>
                    <a:pt x="128298" y="205671"/>
                  </a:cubicBezTo>
                  <a:cubicBezTo>
                    <a:pt x="141062" y="221959"/>
                    <a:pt x="153825" y="238056"/>
                    <a:pt x="166398" y="254058"/>
                  </a:cubicBezTo>
                  <a:cubicBezTo>
                    <a:pt x="214023" y="313589"/>
                    <a:pt x="263648" y="372644"/>
                    <a:pt x="316036" y="428365"/>
                  </a:cubicBezTo>
                  <a:cubicBezTo>
                    <a:pt x="336800" y="450559"/>
                    <a:pt x="360041" y="469704"/>
                    <a:pt x="392236" y="463608"/>
                  </a:cubicBezTo>
                  <a:cubicBezTo>
                    <a:pt x="420249" y="457950"/>
                    <a:pt x="442156" y="436081"/>
                    <a:pt x="447862" y="408077"/>
                  </a:cubicBezTo>
                  <a:cubicBezTo>
                    <a:pt x="454625" y="371977"/>
                    <a:pt x="429764" y="345117"/>
                    <a:pt x="409286" y="318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67" name="Google Shape;567;p3"/>
          <p:cNvGrpSpPr/>
          <p:nvPr/>
        </p:nvGrpSpPr>
        <p:grpSpPr>
          <a:xfrm>
            <a:off x="577498" y="1126377"/>
            <a:ext cx="1124433" cy="727414"/>
            <a:chOff x="8624939" y="4805914"/>
            <a:chExt cx="1037874" cy="671418"/>
          </a:xfrm>
        </p:grpSpPr>
        <p:sp>
          <p:nvSpPr>
            <p:cNvPr id="568" name="Google Shape;568;p3"/>
            <p:cNvSpPr/>
            <p:nvPr/>
          </p:nvSpPr>
          <p:spPr>
            <a:xfrm>
              <a:off x="8789334" y="4805914"/>
              <a:ext cx="692452" cy="671418"/>
            </a:xfrm>
            <a:custGeom>
              <a:rect b="b" l="l" r="r" t="t"/>
              <a:pathLst>
                <a:path extrusionOk="0" h="671418" w="692452">
                  <a:moveTo>
                    <a:pt x="290346" y="6331"/>
                  </a:moveTo>
                  <a:cubicBezTo>
                    <a:pt x="-144184" y="36621"/>
                    <a:pt x="-80653" y="755949"/>
                    <a:pt x="411504" y="663080"/>
                  </a:cubicBezTo>
                  <a:cubicBezTo>
                    <a:pt x="839272" y="581832"/>
                    <a:pt x="762405" y="-73965"/>
                    <a:pt x="290346" y="680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9" name="Google Shape;569;p3"/>
            <p:cNvSpPr/>
            <p:nvPr/>
          </p:nvSpPr>
          <p:spPr>
            <a:xfrm>
              <a:off x="8624939" y="4904719"/>
              <a:ext cx="1037874" cy="457423"/>
            </a:xfrm>
            <a:custGeom>
              <a:rect b="b" l="l" r="r" t="t"/>
              <a:pathLst>
                <a:path extrusionOk="0" h="457423" w="1037874">
                  <a:moveTo>
                    <a:pt x="975378" y="5539"/>
                  </a:moveTo>
                  <a:cubicBezTo>
                    <a:pt x="927182" y="-7415"/>
                    <a:pt x="872413" y="4205"/>
                    <a:pt x="825931" y="18779"/>
                  </a:cubicBezTo>
                  <a:cubicBezTo>
                    <a:pt x="816406" y="21731"/>
                    <a:pt x="806881" y="24970"/>
                    <a:pt x="798213" y="28304"/>
                  </a:cubicBezTo>
                  <a:cubicBezTo>
                    <a:pt x="786974" y="32780"/>
                    <a:pt x="791831" y="51164"/>
                    <a:pt x="803261" y="46687"/>
                  </a:cubicBezTo>
                  <a:cubicBezTo>
                    <a:pt x="844105" y="29592"/>
                    <a:pt x="887777" y="20288"/>
                    <a:pt x="932039" y="19255"/>
                  </a:cubicBezTo>
                  <a:cubicBezTo>
                    <a:pt x="968901" y="19255"/>
                    <a:pt x="1024432" y="35066"/>
                    <a:pt x="1018526" y="82977"/>
                  </a:cubicBezTo>
                  <a:cubicBezTo>
                    <a:pt x="1016145" y="102027"/>
                    <a:pt x="1001858" y="117934"/>
                    <a:pt x="988046" y="130602"/>
                  </a:cubicBezTo>
                  <a:cubicBezTo>
                    <a:pt x="970254" y="145736"/>
                    <a:pt x="950832" y="158835"/>
                    <a:pt x="930134" y="169655"/>
                  </a:cubicBezTo>
                  <a:cubicBezTo>
                    <a:pt x="888891" y="192800"/>
                    <a:pt x="845267" y="211850"/>
                    <a:pt x="802214" y="230900"/>
                  </a:cubicBezTo>
                  <a:cubicBezTo>
                    <a:pt x="673969" y="286955"/>
                    <a:pt x="541984" y="334028"/>
                    <a:pt x="407212" y="371775"/>
                  </a:cubicBezTo>
                  <a:cubicBezTo>
                    <a:pt x="339711" y="391463"/>
                    <a:pt x="271385" y="408989"/>
                    <a:pt x="202234" y="424353"/>
                  </a:cubicBezTo>
                  <a:cubicBezTo>
                    <a:pt x="155942" y="434545"/>
                    <a:pt x="105365" y="447594"/>
                    <a:pt x="59359" y="429021"/>
                  </a:cubicBezTo>
                  <a:cubicBezTo>
                    <a:pt x="33832" y="418733"/>
                    <a:pt x="13353" y="396064"/>
                    <a:pt x="19640" y="367013"/>
                  </a:cubicBezTo>
                  <a:cubicBezTo>
                    <a:pt x="28593" y="325769"/>
                    <a:pt x="72313" y="298147"/>
                    <a:pt x="106984" y="280430"/>
                  </a:cubicBezTo>
                  <a:cubicBezTo>
                    <a:pt x="122411" y="272601"/>
                    <a:pt x="138317" y="265762"/>
                    <a:pt x="154609" y="259952"/>
                  </a:cubicBezTo>
                  <a:cubicBezTo>
                    <a:pt x="165944" y="255761"/>
                    <a:pt x="161086" y="237282"/>
                    <a:pt x="149465" y="241568"/>
                  </a:cubicBezTo>
                  <a:cubicBezTo>
                    <a:pt x="99269" y="260047"/>
                    <a:pt x="42309" y="286526"/>
                    <a:pt x="13163" y="334056"/>
                  </a:cubicBezTo>
                  <a:cubicBezTo>
                    <a:pt x="-4554" y="362631"/>
                    <a:pt x="-5887" y="398350"/>
                    <a:pt x="18211" y="423972"/>
                  </a:cubicBezTo>
                  <a:cubicBezTo>
                    <a:pt x="45738" y="453690"/>
                    <a:pt x="92030" y="459691"/>
                    <a:pt x="130320" y="456643"/>
                  </a:cubicBezTo>
                  <a:cubicBezTo>
                    <a:pt x="163016" y="452890"/>
                    <a:pt x="195392" y="446747"/>
                    <a:pt x="227189" y="438260"/>
                  </a:cubicBezTo>
                  <a:cubicBezTo>
                    <a:pt x="264718" y="429811"/>
                    <a:pt x="302120" y="420610"/>
                    <a:pt x="339394" y="410637"/>
                  </a:cubicBezTo>
                  <a:cubicBezTo>
                    <a:pt x="488130" y="372080"/>
                    <a:pt x="633917" y="322931"/>
                    <a:pt x="775639" y="263571"/>
                  </a:cubicBezTo>
                  <a:cubicBezTo>
                    <a:pt x="826121" y="242140"/>
                    <a:pt x="876509" y="219185"/>
                    <a:pt x="925181" y="193943"/>
                  </a:cubicBezTo>
                  <a:cubicBezTo>
                    <a:pt x="964805" y="173369"/>
                    <a:pt x="1015002" y="146318"/>
                    <a:pt x="1032909" y="102789"/>
                  </a:cubicBezTo>
                  <a:cubicBezTo>
                    <a:pt x="1050816" y="59260"/>
                    <a:pt x="1017383" y="16969"/>
                    <a:pt x="975378" y="55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0" name="Google Shape;570;p3"/>
            <p:cNvSpPr/>
            <p:nvPr/>
          </p:nvSpPr>
          <p:spPr>
            <a:xfrm>
              <a:off x="9002410" y="5062060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2978" y="47556"/>
                  </a:moveTo>
                  <a:cubicBezTo>
                    <a:pt x="53649" y="47556"/>
                    <a:pt x="53649" y="-69"/>
                    <a:pt x="22978" y="-69"/>
                  </a:cubicBezTo>
                  <a:cubicBezTo>
                    <a:pt x="-7692" y="-69"/>
                    <a:pt x="-7692" y="47556"/>
                    <a:pt x="22978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1" name="Google Shape;571;p3"/>
            <p:cNvSpPr/>
            <p:nvPr/>
          </p:nvSpPr>
          <p:spPr>
            <a:xfrm>
              <a:off x="9155536" y="5013197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3014" y="47556"/>
                  </a:moveTo>
                  <a:cubicBezTo>
                    <a:pt x="53589" y="47556"/>
                    <a:pt x="53684" y="-69"/>
                    <a:pt x="23014" y="-69"/>
                  </a:cubicBezTo>
                  <a:cubicBezTo>
                    <a:pt x="-7657" y="-69"/>
                    <a:pt x="-7752" y="47556"/>
                    <a:pt x="23014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2" name="Google Shape;572;p3"/>
            <p:cNvSpPr/>
            <p:nvPr/>
          </p:nvSpPr>
          <p:spPr>
            <a:xfrm>
              <a:off x="9061809" y="5091860"/>
              <a:ext cx="129850" cy="84205"/>
            </a:xfrm>
            <a:custGeom>
              <a:rect b="b" l="l" r="r" t="t"/>
              <a:pathLst>
                <a:path extrusionOk="0" h="84205" w="129850">
                  <a:moveTo>
                    <a:pt x="1488" y="53284"/>
                  </a:moveTo>
                  <a:cubicBezTo>
                    <a:pt x="26063" y="98242"/>
                    <a:pt x="96738" y="91384"/>
                    <a:pt x="121313" y="50045"/>
                  </a:cubicBezTo>
                  <a:cubicBezTo>
                    <a:pt x="128807" y="36891"/>
                    <a:pt x="131468" y="21528"/>
                    <a:pt x="128837" y="6611"/>
                  </a:cubicBezTo>
                  <a:cubicBezTo>
                    <a:pt x="127265" y="1592"/>
                    <a:pt x="121921" y="-1204"/>
                    <a:pt x="116901" y="369"/>
                  </a:cubicBezTo>
                  <a:cubicBezTo>
                    <a:pt x="116847" y="385"/>
                    <a:pt x="116794" y="402"/>
                    <a:pt x="116741" y="420"/>
                  </a:cubicBezTo>
                  <a:cubicBezTo>
                    <a:pt x="111667" y="1810"/>
                    <a:pt x="108681" y="7050"/>
                    <a:pt x="110069" y="12126"/>
                  </a:cubicBezTo>
                  <a:cubicBezTo>
                    <a:pt x="110070" y="12126"/>
                    <a:pt x="110072" y="12136"/>
                    <a:pt x="110073" y="12136"/>
                  </a:cubicBezTo>
                  <a:cubicBezTo>
                    <a:pt x="115598" y="51188"/>
                    <a:pt x="71021" y="74334"/>
                    <a:pt x="37683" y="61952"/>
                  </a:cubicBezTo>
                  <a:cubicBezTo>
                    <a:pt x="33979" y="60304"/>
                    <a:pt x="30465" y="58265"/>
                    <a:pt x="27206" y="55856"/>
                  </a:cubicBezTo>
                  <a:cubicBezTo>
                    <a:pt x="23228" y="52636"/>
                    <a:pt x="19981" y="48617"/>
                    <a:pt x="17681" y="44045"/>
                  </a:cubicBezTo>
                  <a:cubicBezTo>
                    <a:pt x="11775" y="33281"/>
                    <a:pt x="-4608" y="42902"/>
                    <a:pt x="1203" y="535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3" name="Google Shape;573;p3"/>
            <p:cNvSpPr/>
            <p:nvPr/>
          </p:nvSpPr>
          <p:spPr>
            <a:xfrm>
              <a:off x="8925896" y="5141139"/>
              <a:ext cx="107944" cy="107253"/>
            </a:xfrm>
            <a:custGeom>
              <a:rect b="b" l="l" r="r" t="t"/>
              <a:pathLst>
                <a:path extrusionOk="0" h="107253" w="107944">
                  <a:moveTo>
                    <a:pt x="45104" y="1052"/>
                  </a:moveTo>
                  <a:cubicBezTo>
                    <a:pt x="-22428" y="5910"/>
                    <a:pt x="-12618" y="120877"/>
                    <a:pt x="64154" y="105827"/>
                  </a:cubicBezTo>
                  <a:cubicBezTo>
                    <a:pt x="130829" y="92873"/>
                    <a:pt x="118827" y="-11997"/>
                    <a:pt x="45104" y="105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4" name="Google Shape;574;p3"/>
            <p:cNvSpPr/>
            <p:nvPr/>
          </p:nvSpPr>
          <p:spPr>
            <a:xfrm>
              <a:off x="9222695" y="5037030"/>
              <a:ext cx="107944" cy="107238"/>
            </a:xfrm>
            <a:custGeom>
              <a:rect b="b" l="l" r="r" t="t"/>
              <a:pathLst>
                <a:path extrusionOk="0" h="107238" w="107944">
                  <a:moveTo>
                    <a:pt x="45104" y="1053"/>
                  </a:moveTo>
                  <a:cubicBezTo>
                    <a:pt x="-22428" y="5816"/>
                    <a:pt x="-12618" y="120782"/>
                    <a:pt x="64154" y="105828"/>
                  </a:cubicBezTo>
                  <a:cubicBezTo>
                    <a:pt x="130829" y="92779"/>
                    <a:pt x="118827" y="-11996"/>
                    <a:pt x="45104" y="105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5" name="Google Shape;575;p3"/>
          <p:cNvGrpSpPr/>
          <p:nvPr/>
        </p:nvGrpSpPr>
        <p:grpSpPr>
          <a:xfrm>
            <a:off x="708519" y="2589672"/>
            <a:ext cx="920454" cy="1099872"/>
            <a:chOff x="8753894" y="4676865"/>
            <a:chExt cx="782034" cy="934471"/>
          </a:xfrm>
        </p:grpSpPr>
        <p:sp>
          <p:nvSpPr>
            <p:cNvPr id="576" name="Google Shape;576;p3"/>
            <p:cNvSpPr/>
            <p:nvPr/>
          </p:nvSpPr>
          <p:spPr>
            <a:xfrm>
              <a:off x="8763385" y="4757832"/>
              <a:ext cx="762873" cy="842195"/>
            </a:xfrm>
            <a:custGeom>
              <a:rect b="b" l="l" r="r" t="t"/>
              <a:pathLst>
                <a:path extrusionOk="0" h="842195" w="762873">
                  <a:moveTo>
                    <a:pt x="733964" y="645693"/>
                  </a:moveTo>
                  <a:cubicBezTo>
                    <a:pt x="721487" y="655523"/>
                    <a:pt x="708047" y="664067"/>
                    <a:pt x="693864" y="671220"/>
                  </a:cubicBezTo>
                  <a:cubicBezTo>
                    <a:pt x="630247" y="703500"/>
                    <a:pt x="563132" y="728360"/>
                    <a:pt x="493839" y="745325"/>
                  </a:cubicBezTo>
                  <a:cubicBezTo>
                    <a:pt x="431926" y="761517"/>
                    <a:pt x="370014" y="777519"/>
                    <a:pt x="307721" y="792283"/>
                  </a:cubicBezTo>
                  <a:cubicBezTo>
                    <a:pt x="245427" y="807046"/>
                    <a:pt x="182657" y="823144"/>
                    <a:pt x="119411" y="830383"/>
                  </a:cubicBezTo>
                  <a:cubicBezTo>
                    <a:pt x="89598" y="833907"/>
                    <a:pt x="48736" y="836574"/>
                    <a:pt x="25209" y="813619"/>
                  </a:cubicBezTo>
                  <a:cubicBezTo>
                    <a:pt x="5207" y="794093"/>
                    <a:pt x="7112" y="762279"/>
                    <a:pt x="12065" y="737419"/>
                  </a:cubicBezTo>
                  <a:cubicBezTo>
                    <a:pt x="19970" y="697033"/>
                    <a:pt x="37973" y="659885"/>
                    <a:pt x="54641" y="622547"/>
                  </a:cubicBezTo>
                  <a:cubicBezTo>
                    <a:pt x="73691" y="580447"/>
                    <a:pt x="91598" y="537870"/>
                    <a:pt x="109410" y="495388"/>
                  </a:cubicBezTo>
                  <a:cubicBezTo>
                    <a:pt x="125476" y="457288"/>
                    <a:pt x="141350" y="418874"/>
                    <a:pt x="157035" y="380136"/>
                  </a:cubicBezTo>
                  <a:cubicBezTo>
                    <a:pt x="161893" y="368230"/>
                    <a:pt x="166560" y="356323"/>
                    <a:pt x="171513" y="344322"/>
                  </a:cubicBezTo>
                  <a:cubicBezTo>
                    <a:pt x="173776" y="339740"/>
                    <a:pt x="175687" y="334997"/>
                    <a:pt x="177228" y="330130"/>
                  </a:cubicBezTo>
                  <a:cubicBezTo>
                    <a:pt x="178292" y="317747"/>
                    <a:pt x="176999" y="305269"/>
                    <a:pt x="173418" y="293363"/>
                  </a:cubicBezTo>
                  <a:cubicBezTo>
                    <a:pt x="169799" y="274789"/>
                    <a:pt x="165322" y="256406"/>
                    <a:pt x="160559" y="238118"/>
                  </a:cubicBezTo>
                  <a:cubicBezTo>
                    <a:pt x="148177" y="190017"/>
                    <a:pt x="134080" y="142392"/>
                    <a:pt x="119792" y="95243"/>
                  </a:cubicBezTo>
                  <a:lnTo>
                    <a:pt x="109791" y="62096"/>
                  </a:lnTo>
                  <a:cubicBezTo>
                    <a:pt x="140176" y="55905"/>
                    <a:pt x="169608" y="45427"/>
                    <a:pt x="199421" y="37331"/>
                  </a:cubicBezTo>
                  <a:cubicBezTo>
                    <a:pt x="218471" y="32092"/>
                    <a:pt x="239426" y="30092"/>
                    <a:pt x="258191" y="23139"/>
                  </a:cubicBezTo>
                  <a:cubicBezTo>
                    <a:pt x="278891" y="106159"/>
                    <a:pt x="304333" y="187921"/>
                    <a:pt x="334391" y="268027"/>
                  </a:cubicBezTo>
                  <a:cubicBezTo>
                    <a:pt x="340391" y="283838"/>
                    <a:pt x="358965" y="291935"/>
                    <a:pt x="372491" y="301174"/>
                  </a:cubicBezTo>
                  <a:cubicBezTo>
                    <a:pt x="404240" y="323205"/>
                    <a:pt x="436213" y="344989"/>
                    <a:pt x="468407" y="366515"/>
                  </a:cubicBezTo>
                  <a:cubicBezTo>
                    <a:pt x="501173" y="388518"/>
                    <a:pt x="534130" y="410425"/>
                    <a:pt x="567753" y="431190"/>
                  </a:cubicBezTo>
                  <a:cubicBezTo>
                    <a:pt x="615950" y="461003"/>
                    <a:pt x="665289" y="491769"/>
                    <a:pt x="705675" y="531869"/>
                  </a:cubicBezTo>
                  <a:cubicBezTo>
                    <a:pt x="720001" y="545480"/>
                    <a:pt x="732145" y="561225"/>
                    <a:pt x="741680" y="578542"/>
                  </a:cubicBezTo>
                  <a:cubicBezTo>
                    <a:pt x="749519" y="591477"/>
                    <a:pt x="753481" y="606383"/>
                    <a:pt x="753110" y="621500"/>
                  </a:cubicBezTo>
                  <a:cubicBezTo>
                    <a:pt x="749652" y="631501"/>
                    <a:pt x="742899" y="640025"/>
                    <a:pt x="733964" y="645693"/>
                  </a:cubicBezTo>
                  <a:close/>
                  <a:moveTo>
                    <a:pt x="262477" y="-197"/>
                  </a:moveTo>
                  <a:cubicBezTo>
                    <a:pt x="263239" y="3041"/>
                    <a:pt x="264096" y="6184"/>
                    <a:pt x="264858" y="9328"/>
                  </a:cubicBezTo>
                  <a:cubicBezTo>
                    <a:pt x="265620" y="12471"/>
                    <a:pt x="266477" y="15614"/>
                    <a:pt x="267239" y="18853"/>
                  </a:cubicBezTo>
                  <a:cubicBezTo>
                    <a:pt x="289037" y="104092"/>
                    <a:pt x="315201" y="188141"/>
                    <a:pt x="345630" y="270694"/>
                  </a:cubicBezTo>
                  <a:cubicBezTo>
                    <a:pt x="345630" y="270694"/>
                    <a:pt x="499935" y="378040"/>
                    <a:pt x="572325" y="422427"/>
                  </a:cubicBezTo>
                  <a:cubicBezTo>
                    <a:pt x="688625" y="493769"/>
                    <a:pt x="759491" y="552443"/>
                    <a:pt x="762825" y="618070"/>
                  </a:cubicBezTo>
                  <a:cubicBezTo>
                    <a:pt x="765206" y="672363"/>
                    <a:pt x="560800" y="737800"/>
                    <a:pt x="501364" y="753326"/>
                  </a:cubicBezTo>
                  <a:cubicBezTo>
                    <a:pt x="382587" y="784377"/>
                    <a:pt x="266763" y="814381"/>
                    <a:pt x="143986" y="836479"/>
                  </a:cubicBezTo>
                  <a:cubicBezTo>
                    <a:pt x="-15367" y="865054"/>
                    <a:pt x="-27464" y="779995"/>
                    <a:pt x="35210" y="643597"/>
                  </a:cubicBezTo>
                  <a:cubicBezTo>
                    <a:pt x="87693" y="529297"/>
                    <a:pt x="168560" y="327367"/>
                    <a:pt x="168560" y="327367"/>
                  </a:cubicBezTo>
                  <a:cubicBezTo>
                    <a:pt x="169703" y="293363"/>
                    <a:pt x="131032" y="163156"/>
                    <a:pt x="100933" y="63430"/>
                  </a:cubicBezTo>
                  <a:lnTo>
                    <a:pt x="98075" y="53905"/>
                  </a:lnTo>
                  <a:cubicBezTo>
                    <a:pt x="97218" y="50857"/>
                    <a:pt x="96266" y="47904"/>
                    <a:pt x="95408" y="45046"/>
                  </a:cubicBezTo>
                  <a:cubicBezTo>
                    <a:pt x="98617" y="44637"/>
                    <a:pt x="101799" y="44037"/>
                    <a:pt x="104933" y="43237"/>
                  </a:cubicBezTo>
                  <a:cubicBezTo>
                    <a:pt x="109220" y="42284"/>
                    <a:pt x="113410" y="41141"/>
                    <a:pt x="117125" y="40189"/>
                  </a:cubicBezTo>
                  <a:cubicBezTo>
                    <a:pt x="145700" y="33140"/>
                    <a:pt x="172561" y="23425"/>
                    <a:pt x="200660" y="16662"/>
                  </a:cubicBezTo>
                  <a:cubicBezTo>
                    <a:pt x="218807" y="13709"/>
                    <a:pt x="236701" y="9375"/>
                    <a:pt x="254190" y="37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7" name="Google Shape;577;p3"/>
            <p:cNvSpPr/>
            <p:nvPr/>
          </p:nvSpPr>
          <p:spPr>
            <a:xfrm>
              <a:off x="8753894" y="4750974"/>
              <a:ext cx="782034" cy="860362"/>
            </a:xfrm>
            <a:custGeom>
              <a:rect b="b" l="l" r="r" t="t"/>
              <a:pathLst>
                <a:path extrusionOk="0" h="860362" w="782034">
                  <a:moveTo>
                    <a:pt x="263300" y="10852"/>
                  </a:moveTo>
                  <a:cubicBezTo>
                    <a:pt x="263967" y="13900"/>
                    <a:pt x="264729" y="16948"/>
                    <a:pt x="265491" y="20377"/>
                  </a:cubicBezTo>
                  <a:cubicBezTo>
                    <a:pt x="266253" y="23806"/>
                    <a:pt x="267015" y="26663"/>
                    <a:pt x="267872" y="29902"/>
                  </a:cubicBezTo>
                  <a:cubicBezTo>
                    <a:pt x="288573" y="112922"/>
                    <a:pt x="314015" y="194684"/>
                    <a:pt x="344072" y="274789"/>
                  </a:cubicBezTo>
                  <a:cubicBezTo>
                    <a:pt x="350073" y="290601"/>
                    <a:pt x="368646" y="298697"/>
                    <a:pt x="382172" y="307936"/>
                  </a:cubicBezTo>
                  <a:cubicBezTo>
                    <a:pt x="413922" y="329968"/>
                    <a:pt x="445894" y="351751"/>
                    <a:pt x="478089" y="373278"/>
                  </a:cubicBezTo>
                  <a:cubicBezTo>
                    <a:pt x="510855" y="395281"/>
                    <a:pt x="543811" y="417188"/>
                    <a:pt x="577434" y="437953"/>
                  </a:cubicBezTo>
                  <a:cubicBezTo>
                    <a:pt x="625631" y="467766"/>
                    <a:pt x="674970" y="498532"/>
                    <a:pt x="715356" y="538632"/>
                  </a:cubicBezTo>
                  <a:cubicBezTo>
                    <a:pt x="729682" y="552243"/>
                    <a:pt x="741826" y="567988"/>
                    <a:pt x="751361" y="585304"/>
                  </a:cubicBezTo>
                  <a:cubicBezTo>
                    <a:pt x="759200" y="598239"/>
                    <a:pt x="763162" y="613146"/>
                    <a:pt x="762791" y="628262"/>
                  </a:cubicBezTo>
                  <a:cubicBezTo>
                    <a:pt x="759467" y="638454"/>
                    <a:pt x="752742" y="647198"/>
                    <a:pt x="743741" y="653027"/>
                  </a:cubicBezTo>
                  <a:cubicBezTo>
                    <a:pt x="731263" y="662857"/>
                    <a:pt x="717823" y="671401"/>
                    <a:pt x="703641" y="678554"/>
                  </a:cubicBezTo>
                  <a:cubicBezTo>
                    <a:pt x="640023" y="710835"/>
                    <a:pt x="572908" y="735695"/>
                    <a:pt x="503616" y="752659"/>
                  </a:cubicBezTo>
                  <a:cubicBezTo>
                    <a:pt x="441703" y="768851"/>
                    <a:pt x="379791" y="784853"/>
                    <a:pt x="317497" y="799617"/>
                  </a:cubicBezTo>
                  <a:cubicBezTo>
                    <a:pt x="255204" y="814381"/>
                    <a:pt x="192434" y="830478"/>
                    <a:pt x="129188" y="837717"/>
                  </a:cubicBezTo>
                  <a:cubicBezTo>
                    <a:pt x="99375" y="841241"/>
                    <a:pt x="58512" y="843908"/>
                    <a:pt x="34986" y="820953"/>
                  </a:cubicBezTo>
                  <a:cubicBezTo>
                    <a:pt x="14983" y="801427"/>
                    <a:pt x="16888" y="769613"/>
                    <a:pt x="21841" y="744753"/>
                  </a:cubicBezTo>
                  <a:cubicBezTo>
                    <a:pt x="29747" y="704367"/>
                    <a:pt x="47749" y="667219"/>
                    <a:pt x="64418" y="629881"/>
                  </a:cubicBezTo>
                  <a:cubicBezTo>
                    <a:pt x="83468" y="587781"/>
                    <a:pt x="101375" y="545204"/>
                    <a:pt x="119187" y="502723"/>
                  </a:cubicBezTo>
                  <a:cubicBezTo>
                    <a:pt x="135253" y="464623"/>
                    <a:pt x="151127" y="426208"/>
                    <a:pt x="166812" y="387470"/>
                  </a:cubicBezTo>
                  <a:cubicBezTo>
                    <a:pt x="171669" y="375564"/>
                    <a:pt x="176337" y="363658"/>
                    <a:pt x="181290" y="351656"/>
                  </a:cubicBezTo>
                  <a:cubicBezTo>
                    <a:pt x="183553" y="347075"/>
                    <a:pt x="185464" y="342331"/>
                    <a:pt x="187005" y="337464"/>
                  </a:cubicBezTo>
                  <a:cubicBezTo>
                    <a:pt x="188069" y="325081"/>
                    <a:pt x="186776" y="312604"/>
                    <a:pt x="183195" y="300697"/>
                  </a:cubicBezTo>
                  <a:cubicBezTo>
                    <a:pt x="179575" y="282124"/>
                    <a:pt x="175098" y="263740"/>
                    <a:pt x="170336" y="245452"/>
                  </a:cubicBezTo>
                  <a:cubicBezTo>
                    <a:pt x="157953" y="197351"/>
                    <a:pt x="143856" y="149726"/>
                    <a:pt x="129569" y="102577"/>
                  </a:cubicBezTo>
                  <a:lnTo>
                    <a:pt x="119568" y="69430"/>
                  </a:lnTo>
                  <a:cubicBezTo>
                    <a:pt x="118710" y="66382"/>
                    <a:pt x="117758" y="63334"/>
                    <a:pt x="116805" y="60382"/>
                  </a:cubicBezTo>
                  <a:cubicBezTo>
                    <a:pt x="115853" y="57429"/>
                    <a:pt x="115091" y="54381"/>
                    <a:pt x="114138" y="51428"/>
                  </a:cubicBezTo>
                  <a:cubicBezTo>
                    <a:pt x="111004" y="52228"/>
                    <a:pt x="107822" y="52828"/>
                    <a:pt x="104613" y="53238"/>
                  </a:cubicBezTo>
                  <a:cubicBezTo>
                    <a:pt x="101473" y="53819"/>
                    <a:pt x="98278" y="54038"/>
                    <a:pt x="95088" y="53905"/>
                  </a:cubicBezTo>
                  <a:lnTo>
                    <a:pt x="97946" y="63430"/>
                  </a:lnTo>
                  <a:lnTo>
                    <a:pt x="100803" y="72955"/>
                  </a:lnTo>
                  <a:cubicBezTo>
                    <a:pt x="123282" y="146011"/>
                    <a:pt x="146142" y="219164"/>
                    <a:pt x="162240" y="293744"/>
                  </a:cubicBezTo>
                  <a:cubicBezTo>
                    <a:pt x="164889" y="305984"/>
                    <a:pt x="166923" y="318347"/>
                    <a:pt x="168336" y="330796"/>
                  </a:cubicBezTo>
                  <a:cubicBezTo>
                    <a:pt x="168336" y="331368"/>
                    <a:pt x="168336" y="333178"/>
                    <a:pt x="168336" y="333940"/>
                  </a:cubicBezTo>
                  <a:lnTo>
                    <a:pt x="168336" y="333940"/>
                  </a:lnTo>
                  <a:lnTo>
                    <a:pt x="168336" y="334511"/>
                  </a:lnTo>
                  <a:cubicBezTo>
                    <a:pt x="167574" y="336988"/>
                    <a:pt x="166431" y="339369"/>
                    <a:pt x="165478" y="341655"/>
                  </a:cubicBezTo>
                  <a:cubicBezTo>
                    <a:pt x="155636" y="366039"/>
                    <a:pt x="145730" y="390394"/>
                    <a:pt x="135760" y="414712"/>
                  </a:cubicBezTo>
                  <a:cubicBezTo>
                    <a:pt x="104137" y="491769"/>
                    <a:pt x="72228" y="568826"/>
                    <a:pt x="37557" y="644550"/>
                  </a:cubicBezTo>
                  <a:cubicBezTo>
                    <a:pt x="20902" y="677849"/>
                    <a:pt x="8976" y="713302"/>
                    <a:pt x="2124" y="749896"/>
                  </a:cubicBezTo>
                  <a:cubicBezTo>
                    <a:pt x="-1781" y="775328"/>
                    <a:pt x="-1686" y="803998"/>
                    <a:pt x="13745" y="826096"/>
                  </a:cubicBezTo>
                  <a:cubicBezTo>
                    <a:pt x="29175" y="848194"/>
                    <a:pt x="55369" y="856767"/>
                    <a:pt x="81182" y="859243"/>
                  </a:cubicBezTo>
                  <a:cubicBezTo>
                    <a:pt x="128807" y="863816"/>
                    <a:pt x="178146" y="850385"/>
                    <a:pt x="224057" y="840860"/>
                  </a:cubicBezTo>
                  <a:cubicBezTo>
                    <a:pt x="283017" y="826763"/>
                    <a:pt x="341595" y="813238"/>
                    <a:pt x="399984" y="798188"/>
                  </a:cubicBezTo>
                  <a:cubicBezTo>
                    <a:pt x="445227" y="786758"/>
                    <a:pt x="490757" y="775804"/>
                    <a:pt x="535620" y="762660"/>
                  </a:cubicBezTo>
                  <a:cubicBezTo>
                    <a:pt x="600485" y="743610"/>
                    <a:pt x="667350" y="721131"/>
                    <a:pt x="726120" y="686460"/>
                  </a:cubicBezTo>
                  <a:cubicBezTo>
                    <a:pt x="746122" y="674839"/>
                    <a:pt x="772697" y="658837"/>
                    <a:pt x="779936" y="635120"/>
                  </a:cubicBezTo>
                  <a:cubicBezTo>
                    <a:pt x="788127" y="608736"/>
                    <a:pt x="770411" y="575113"/>
                    <a:pt x="754980" y="554539"/>
                  </a:cubicBezTo>
                  <a:cubicBezTo>
                    <a:pt x="728882" y="518820"/>
                    <a:pt x="692782" y="491102"/>
                    <a:pt x="656873" y="465956"/>
                  </a:cubicBezTo>
                  <a:cubicBezTo>
                    <a:pt x="620964" y="440810"/>
                    <a:pt x="581816" y="417760"/>
                    <a:pt x="544383" y="393376"/>
                  </a:cubicBezTo>
                  <a:cubicBezTo>
                    <a:pt x="486090" y="355276"/>
                    <a:pt x="428654" y="316033"/>
                    <a:pt x="371409" y="276504"/>
                  </a:cubicBezTo>
                  <a:cubicBezTo>
                    <a:pt x="368551" y="274504"/>
                    <a:pt x="365789" y="272503"/>
                    <a:pt x="362931" y="270694"/>
                  </a:cubicBezTo>
                  <a:cubicBezTo>
                    <a:pt x="331847" y="188931"/>
                    <a:pt x="305920" y="105292"/>
                    <a:pt x="285303" y="20281"/>
                  </a:cubicBezTo>
                  <a:cubicBezTo>
                    <a:pt x="284541" y="16948"/>
                    <a:pt x="283683" y="13614"/>
                    <a:pt x="282921" y="10756"/>
                  </a:cubicBezTo>
                  <a:cubicBezTo>
                    <a:pt x="282159" y="7899"/>
                    <a:pt x="281016" y="3422"/>
                    <a:pt x="280254" y="-197"/>
                  </a:cubicBezTo>
                  <a:cubicBezTo>
                    <a:pt x="278386" y="2089"/>
                    <a:pt x="276128" y="4022"/>
                    <a:pt x="273587" y="5518"/>
                  </a:cubicBezTo>
                  <a:lnTo>
                    <a:pt x="272063" y="637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8" name="Google Shape;578;p3"/>
            <p:cNvSpPr/>
            <p:nvPr/>
          </p:nvSpPr>
          <p:spPr>
            <a:xfrm>
              <a:off x="8812795" y="4686280"/>
              <a:ext cx="235428" cy="127172"/>
            </a:xfrm>
            <a:custGeom>
              <a:rect b="b" l="l" r="r" t="t"/>
              <a:pathLst>
                <a:path extrusionOk="0" h="127172" w="235428">
                  <a:moveTo>
                    <a:pt x="232593" y="38779"/>
                  </a:moveTo>
                  <a:cubicBezTo>
                    <a:pt x="213543" y="-15323"/>
                    <a:pt x="211448" y="-1416"/>
                    <a:pt x="132771" y="11823"/>
                  </a:cubicBezTo>
                  <a:lnTo>
                    <a:pt x="123818" y="13252"/>
                  </a:lnTo>
                  <a:lnTo>
                    <a:pt x="115340" y="16014"/>
                  </a:lnTo>
                  <a:cubicBezTo>
                    <a:pt x="-2674" y="54114"/>
                    <a:pt x="-10771" y="46113"/>
                    <a:pt x="7327" y="97263"/>
                  </a:cubicBezTo>
                  <a:cubicBezTo>
                    <a:pt x="14661" y="118313"/>
                    <a:pt x="18090" y="128028"/>
                    <a:pt x="38855" y="126885"/>
                  </a:cubicBezTo>
                  <a:cubicBezTo>
                    <a:pt x="42049" y="126695"/>
                    <a:pt x="45231" y="126314"/>
                    <a:pt x="48380" y="125742"/>
                  </a:cubicBezTo>
                  <a:cubicBezTo>
                    <a:pt x="51237" y="125362"/>
                    <a:pt x="54412" y="124790"/>
                    <a:pt x="57905" y="124028"/>
                  </a:cubicBezTo>
                  <a:cubicBezTo>
                    <a:pt x="76955" y="120027"/>
                    <a:pt x="103815" y="112026"/>
                    <a:pt x="144487" y="100025"/>
                  </a:cubicBezTo>
                  <a:cubicBezTo>
                    <a:pt x="163537" y="94500"/>
                    <a:pt x="187826" y="91548"/>
                    <a:pt x="206685" y="84690"/>
                  </a:cubicBezTo>
                  <a:cubicBezTo>
                    <a:pt x="209699" y="83604"/>
                    <a:pt x="212655" y="82366"/>
                    <a:pt x="215543" y="80975"/>
                  </a:cubicBezTo>
                  <a:cubicBezTo>
                    <a:pt x="218508" y="79461"/>
                    <a:pt x="221342" y="77708"/>
                    <a:pt x="224021" y="75736"/>
                  </a:cubicBezTo>
                  <a:cubicBezTo>
                    <a:pt x="234212" y="67830"/>
                    <a:pt x="238784" y="56496"/>
                    <a:pt x="232593" y="38779"/>
                  </a:cubicBezTo>
                  <a:close/>
                  <a:moveTo>
                    <a:pt x="213067" y="71355"/>
                  </a:moveTo>
                  <a:lnTo>
                    <a:pt x="214591" y="70497"/>
                  </a:lnTo>
                  <a:cubicBezTo>
                    <a:pt x="217132" y="69002"/>
                    <a:pt x="219390" y="67068"/>
                    <a:pt x="221258" y="64782"/>
                  </a:cubicBezTo>
                  <a:cubicBezTo>
                    <a:pt x="230307" y="53257"/>
                    <a:pt x="222592" y="36207"/>
                    <a:pt x="216401" y="23063"/>
                  </a:cubicBezTo>
                  <a:cubicBezTo>
                    <a:pt x="210209" y="9918"/>
                    <a:pt x="206876" y="8299"/>
                    <a:pt x="194303" y="9728"/>
                  </a:cubicBezTo>
                  <a:cubicBezTo>
                    <a:pt x="171538" y="12395"/>
                    <a:pt x="149059" y="19253"/>
                    <a:pt x="126389" y="22396"/>
                  </a:cubicBezTo>
                  <a:cubicBezTo>
                    <a:pt x="96005" y="32493"/>
                    <a:pt x="64953" y="41446"/>
                    <a:pt x="34759" y="51638"/>
                  </a:cubicBezTo>
                  <a:cubicBezTo>
                    <a:pt x="27708" y="53714"/>
                    <a:pt x="20952" y="56696"/>
                    <a:pt x="14661" y="60496"/>
                  </a:cubicBezTo>
                  <a:cubicBezTo>
                    <a:pt x="13371" y="61477"/>
                    <a:pt x="12131" y="62525"/>
                    <a:pt x="10946" y="63639"/>
                  </a:cubicBezTo>
                  <a:cubicBezTo>
                    <a:pt x="10038" y="64592"/>
                    <a:pt x="9526" y="65849"/>
                    <a:pt x="9518" y="67164"/>
                  </a:cubicBezTo>
                  <a:cubicBezTo>
                    <a:pt x="10549" y="78270"/>
                    <a:pt x="13448" y="89119"/>
                    <a:pt x="18090" y="99263"/>
                  </a:cubicBezTo>
                  <a:cubicBezTo>
                    <a:pt x="19411" y="103616"/>
                    <a:pt x="21233" y="107807"/>
                    <a:pt x="23519" y="111741"/>
                  </a:cubicBezTo>
                  <a:cubicBezTo>
                    <a:pt x="24566" y="113922"/>
                    <a:pt x="26405" y="115627"/>
                    <a:pt x="28663" y="116503"/>
                  </a:cubicBezTo>
                  <a:cubicBezTo>
                    <a:pt x="31043" y="117208"/>
                    <a:pt x="33514" y="117561"/>
                    <a:pt x="35997" y="117551"/>
                  </a:cubicBezTo>
                  <a:cubicBezTo>
                    <a:pt x="39187" y="117684"/>
                    <a:pt x="42382" y="117465"/>
                    <a:pt x="45522" y="116884"/>
                  </a:cubicBezTo>
                  <a:cubicBezTo>
                    <a:pt x="48731" y="116475"/>
                    <a:pt x="51912" y="115875"/>
                    <a:pt x="55047" y="115074"/>
                  </a:cubicBezTo>
                  <a:cubicBezTo>
                    <a:pt x="59333" y="114122"/>
                    <a:pt x="63524" y="112979"/>
                    <a:pt x="67239" y="112026"/>
                  </a:cubicBezTo>
                  <a:cubicBezTo>
                    <a:pt x="95814" y="104978"/>
                    <a:pt x="122675" y="95262"/>
                    <a:pt x="150773" y="88500"/>
                  </a:cubicBezTo>
                  <a:cubicBezTo>
                    <a:pt x="168920" y="85547"/>
                    <a:pt x="186815" y="81213"/>
                    <a:pt x="204304" y="755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9" name="Google Shape;579;p3"/>
            <p:cNvSpPr/>
            <p:nvPr/>
          </p:nvSpPr>
          <p:spPr>
            <a:xfrm>
              <a:off x="8803594" y="4676865"/>
              <a:ext cx="253253" cy="145906"/>
            </a:xfrm>
            <a:custGeom>
              <a:rect b="b" l="l" r="r" t="t"/>
              <a:pathLst>
                <a:path extrusionOk="0" h="145906" w="253253">
                  <a:moveTo>
                    <a:pt x="247795" y="36764"/>
                  </a:moveTo>
                  <a:cubicBezTo>
                    <a:pt x="241413" y="19714"/>
                    <a:pt x="233507" y="1236"/>
                    <a:pt x="212933" y="-193"/>
                  </a:cubicBezTo>
                  <a:cubicBezTo>
                    <a:pt x="203101" y="-279"/>
                    <a:pt x="193301" y="940"/>
                    <a:pt x="183787" y="3426"/>
                  </a:cubicBezTo>
                  <a:cubicBezTo>
                    <a:pt x="167118" y="6760"/>
                    <a:pt x="150354" y="10284"/>
                    <a:pt x="133590" y="12951"/>
                  </a:cubicBezTo>
                  <a:lnTo>
                    <a:pt x="133590" y="12951"/>
                  </a:lnTo>
                  <a:lnTo>
                    <a:pt x="130828" y="13428"/>
                  </a:lnTo>
                  <a:lnTo>
                    <a:pt x="127875" y="14380"/>
                  </a:lnTo>
                  <a:lnTo>
                    <a:pt x="127875" y="14380"/>
                  </a:lnTo>
                  <a:cubicBezTo>
                    <a:pt x="97871" y="23905"/>
                    <a:pt x="67296" y="32573"/>
                    <a:pt x="37483" y="42955"/>
                  </a:cubicBezTo>
                  <a:cubicBezTo>
                    <a:pt x="24815" y="47432"/>
                    <a:pt x="8908" y="52480"/>
                    <a:pt x="2621" y="66006"/>
                  </a:cubicBezTo>
                  <a:cubicBezTo>
                    <a:pt x="-3665" y="79531"/>
                    <a:pt x="2621" y="94581"/>
                    <a:pt x="7193" y="107154"/>
                  </a:cubicBezTo>
                  <a:cubicBezTo>
                    <a:pt x="11765" y="119727"/>
                    <a:pt x="14718" y="131919"/>
                    <a:pt x="24719" y="139539"/>
                  </a:cubicBezTo>
                  <a:cubicBezTo>
                    <a:pt x="32599" y="144673"/>
                    <a:pt x="42099" y="146701"/>
                    <a:pt x="51389" y="145254"/>
                  </a:cubicBezTo>
                  <a:cubicBezTo>
                    <a:pt x="54587" y="145035"/>
                    <a:pt x="57767" y="144625"/>
                    <a:pt x="60914" y="144015"/>
                  </a:cubicBezTo>
                  <a:lnTo>
                    <a:pt x="66439" y="142968"/>
                  </a:lnTo>
                  <a:cubicBezTo>
                    <a:pt x="67677" y="142968"/>
                    <a:pt x="69011" y="142491"/>
                    <a:pt x="70249" y="142110"/>
                  </a:cubicBezTo>
                  <a:cubicBezTo>
                    <a:pt x="100634" y="135919"/>
                    <a:pt x="130066" y="125442"/>
                    <a:pt x="159879" y="117345"/>
                  </a:cubicBezTo>
                  <a:cubicBezTo>
                    <a:pt x="178929" y="112107"/>
                    <a:pt x="199884" y="110106"/>
                    <a:pt x="218648" y="103153"/>
                  </a:cubicBezTo>
                  <a:cubicBezTo>
                    <a:pt x="221680" y="102115"/>
                    <a:pt x="224640" y="100867"/>
                    <a:pt x="227507" y="99438"/>
                  </a:cubicBezTo>
                  <a:cubicBezTo>
                    <a:pt x="229395" y="98581"/>
                    <a:pt x="231240" y="97629"/>
                    <a:pt x="233031" y="96581"/>
                  </a:cubicBezTo>
                  <a:lnTo>
                    <a:pt x="235984" y="94771"/>
                  </a:lnTo>
                  <a:cubicBezTo>
                    <a:pt x="256558" y="81055"/>
                    <a:pt x="256272" y="59338"/>
                    <a:pt x="247795" y="36764"/>
                  </a:cubicBezTo>
                  <a:close/>
                  <a:moveTo>
                    <a:pt x="223792" y="79912"/>
                  </a:moveTo>
                  <a:lnTo>
                    <a:pt x="222268" y="80769"/>
                  </a:lnTo>
                  <a:cubicBezTo>
                    <a:pt x="219484" y="82370"/>
                    <a:pt x="216586" y="83770"/>
                    <a:pt x="213600" y="84960"/>
                  </a:cubicBezTo>
                  <a:cubicBezTo>
                    <a:pt x="196111" y="90628"/>
                    <a:pt x="178217" y="94962"/>
                    <a:pt x="160070" y="97914"/>
                  </a:cubicBezTo>
                  <a:cubicBezTo>
                    <a:pt x="131495" y="104677"/>
                    <a:pt x="104634" y="114393"/>
                    <a:pt x="76535" y="121441"/>
                  </a:cubicBezTo>
                  <a:cubicBezTo>
                    <a:pt x="72821" y="122394"/>
                    <a:pt x="68630" y="123537"/>
                    <a:pt x="64343" y="124489"/>
                  </a:cubicBezTo>
                  <a:cubicBezTo>
                    <a:pt x="61209" y="125289"/>
                    <a:pt x="58027" y="125889"/>
                    <a:pt x="54818" y="126299"/>
                  </a:cubicBezTo>
                  <a:cubicBezTo>
                    <a:pt x="51678" y="126880"/>
                    <a:pt x="48483" y="127099"/>
                    <a:pt x="45293" y="126966"/>
                  </a:cubicBezTo>
                  <a:cubicBezTo>
                    <a:pt x="42810" y="126975"/>
                    <a:pt x="40339" y="126623"/>
                    <a:pt x="37959" y="125918"/>
                  </a:cubicBezTo>
                  <a:cubicBezTo>
                    <a:pt x="35702" y="125042"/>
                    <a:pt x="33862" y="123337"/>
                    <a:pt x="32816" y="121155"/>
                  </a:cubicBezTo>
                  <a:cubicBezTo>
                    <a:pt x="30530" y="117222"/>
                    <a:pt x="28708" y="113031"/>
                    <a:pt x="27386" y="108678"/>
                  </a:cubicBezTo>
                  <a:cubicBezTo>
                    <a:pt x="22744" y="98534"/>
                    <a:pt x="19845" y="87685"/>
                    <a:pt x="18814" y="76578"/>
                  </a:cubicBezTo>
                  <a:cubicBezTo>
                    <a:pt x="18822" y="75264"/>
                    <a:pt x="19334" y="74007"/>
                    <a:pt x="20243" y="73054"/>
                  </a:cubicBezTo>
                  <a:cubicBezTo>
                    <a:pt x="21428" y="71949"/>
                    <a:pt x="22667" y="70892"/>
                    <a:pt x="23957" y="69911"/>
                  </a:cubicBezTo>
                  <a:cubicBezTo>
                    <a:pt x="30249" y="66110"/>
                    <a:pt x="37004" y="63129"/>
                    <a:pt x="44055" y="61053"/>
                  </a:cubicBezTo>
                  <a:cubicBezTo>
                    <a:pt x="74249" y="50480"/>
                    <a:pt x="105301" y="42003"/>
                    <a:pt x="135686" y="31811"/>
                  </a:cubicBezTo>
                  <a:cubicBezTo>
                    <a:pt x="158355" y="28287"/>
                    <a:pt x="180834" y="22286"/>
                    <a:pt x="203599" y="19143"/>
                  </a:cubicBezTo>
                  <a:cubicBezTo>
                    <a:pt x="216267" y="17714"/>
                    <a:pt x="220172" y="20476"/>
                    <a:pt x="225697" y="32478"/>
                  </a:cubicBezTo>
                  <a:cubicBezTo>
                    <a:pt x="231221" y="44479"/>
                    <a:pt x="239794" y="62672"/>
                    <a:pt x="230269" y="74197"/>
                  </a:cubicBezTo>
                  <a:cubicBezTo>
                    <a:pt x="228457" y="76464"/>
                    <a:pt x="226266" y="78398"/>
                    <a:pt x="223792" y="79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0" name="Google Shape;580;p3"/>
            <p:cNvSpPr/>
            <p:nvPr/>
          </p:nvSpPr>
          <p:spPr>
            <a:xfrm>
              <a:off x="8828494" y="5167883"/>
              <a:ext cx="617940" cy="379309"/>
            </a:xfrm>
            <a:custGeom>
              <a:rect b="b" l="l" r="r" t="t"/>
              <a:pathLst>
                <a:path extrusionOk="0" h="379309" w="617940">
                  <a:moveTo>
                    <a:pt x="463687" y="39236"/>
                  </a:moveTo>
                  <a:cubicBezTo>
                    <a:pt x="447209" y="29140"/>
                    <a:pt x="425587" y="14947"/>
                    <a:pt x="402632" y="-197"/>
                  </a:cubicBezTo>
                  <a:cubicBezTo>
                    <a:pt x="373624" y="21453"/>
                    <a:pt x="341511" y="38598"/>
                    <a:pt x="307382" y="50666"/>
                  </a:cubicBezTo>
                  <a:cubicBezTo>
                    <a:pt x="284580" y="58620"/>
                    <a:pt x="260660" y="62896"/>
                    <a:pt x="236516" y="63334"/>
                  </a:cubicBezTo>
                  <a:cubicBezTo>
                    <a:pt x="212461" y="62782"/>
                    <a:pt x="188604" y="58839"/>
                    <a:pt x="165650" y="51619"/>
                  </a:cubicBezTo>
                  <a:cubicBezTo>
                    <a:pt x="146181" y="45532"/>
                    <a:pt x="126405" y="40474"/>
                    <a:pt x="106405" y="36474"/>
                  </a:cubicBezTo>
                  <a:cubicBezTo>
                    <a:pt x="83735" y="91814"/>
                    <a:pt x="52493" y="166395"/>
                    <a:pt x="28490" y="218401"/>
                  </a:cubicBezTo>
                  <a:cubicBezTo>
                    <a:pt x="-22278" y="328891"/>
                    <a:pt x="-12372" y="397852"/>
                    <a:pt x="116596" y="374611"/>
                  </a:cubicBezTo>
                  <a:cubicBezTo>
                    <a:pt x="216133" y="356705"/>
                    <a:pt x="309859" y="332416"/>
                    <a:pt x="406156" y="307270"/>
                  </a:cubicBezTo>
                  <a:cubicBezTo>
                    <a:pt x="453781" y="294697"/>
                    <a:pt x="619802" y="241642"/>
                    <a:pt x="617897" y="197637"/>
                  </a:cubicBezTo>
                  <a:cubicBezTo>
                    <a:pt x="614944" y="144488"/>
                    <a:pt x="557794" y="97053"/>
                    <a:pt x="463687" y="3923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1" name="Google Shape;581;p3"/>
            <p:cNvSpPr/>
            <p:nvPr/>
          </p:nvSpPr>
          <p:spPr>
            <a:xfrm>
              <a:off x="9140122" y="5247602"/>
              <a:ext cx="93806" cy="93380"/>
            </a:xfrm>
            <a:custGeom>
              <a:rect b="b" l="l" r="r" t="t"/>
              <a:pathLst>
                <a:path extrusionOk="0" h="93380" w="93806">
                  <a:moveTo>
                    <a:pt x="39283" y="856"/>
                  </a:moveTo>
                  <a:cubicBezTo>
                    <a:pt x="-19486" y="5047"/>
                    <a:pt x="-11009" y="105059"/>
                    <a:pt x="55666" y="92010"/>
                  </a:cubicBezTo>
                  <a:cubicBezTo>
                    <a:pt x="113674" y="80675"/>
                    <a:pt x="103291" y="-10479"/>
                    <a:pt x="39283" y="76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2" name="Google Shape;582;p3"/>
            <p:cNvSpPr/>
            <p:nvPr/>
          </p:nvSpPr>
          <p:spPr>
            <a:xfrm>
              <a:off x="9271646" y="5312268"/>
              <a:ext cx="76953" cy="76629"/>
            </a:xfrm>
            <a:custGeom>
              <a:rect b="b" l="l" r="r" t="t"/>
              <a:pathLst>
                <a:path extrusionOk="0" h="76629" w="76953">
                  <a:moveTo>
                    <a:pt x="32250" y="579"/>
                  </a:moveTo>
                  <a:cubicBezTo>
                    <a:pt x="-16042" y="4103"/>
                    <a:pt x="-8993" y="86304"/>
                    <a:pt x="45680" y="75445"/>
                  </a:cubicBezTo>
                  <a:cubicBezTo>
                    <a:pt x="93305" y="65920"/>
                    <a:pt x="84638" y="-8565"/>
                    <a:pt x="32250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3" name="Google Shape;583;p3"/>
            <p:cNvSpPr/>
            <p:nvPr/>
          </p:nvSpPr>
          <p:spPr>
            <a:xfrm>
              <a:off x="9067692" y="5371514"/>
              <a:ext cx="76913" cy="76629"/>
            </a:xfrm>
            <a:custGeom>
              <a:rect b="b" l="l" r="r" t="t"/>
              <a:pathLst>
                <a:path extrusionOk="0" h="76629" w="76913">
                  <a:moveTo>
                    <a:pt x="32179" y="579"/>
                  </a:moveTo>
                  <a:cubicBezTo>
                    <a:pt x="-16017" y="4103"/>
                    <a:pt x="-8969" y="86304"/>
                    <a:pt x="45610" y="75445"/>
                  </a:cubicBezTo>
                  <a:cubicBezTo>
                    <a:pt x="93235" y="65920"/>
                    <a:pt x="84662" y="-8565"/>
                    <a:pt x="32179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4" name="Google Shape;584;p3"/>
            <p:cNvSpPr/>
            <p:nvPr/>
          </p:nvSpPr>
          <p:spPr>
            <a:xfrm>
              <a:off x="8967388" y="5272496"/>
              <a:ext cx="63049" cy="62767"/>
            </a:xfrm>
            <a:custGeom>
              <a:rect b="b" l="l" r="r" t="t"/>
              <a:pathLst>
                <a:path extrusionOk="0" h="62767" w="63049">
                  <a:moveTo>
                    <a:pt x="26374" y="442"/>
                  </a:moveTo>
                  <a:cubicBezTo>
                    <a:pt x="-13154" y="3299"/>
                    <a:pt x="-7344" y="70546"/>
                    <a:pt x="37423" y="61783"/>
                  </a:cubicBezTo>
                  <a:cubicBezTo>
                    <a:pt x="76381" y="54163"/>
                    <a:pt x="69427" y="-7083"/>
                    <a:pt x="26374" y="44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5" name="Google Shape;585;p3"/>
            <p:cNvSpPr/>
            <p:nvPr/>
          </p:nvSpPr>
          <p:spPr>
            <a:xfrm>
              <a:off x="8908524" y="5419356"/>
              <a:ext cx="63049" cy="62765"/>
            </a:xfrm>
            <a:custGeom>
              <a:rect b="b" l="l" r="r" t="t"/>
              <a:pathLst>
                <a:path extrusionOk="0" h="62765" w="63049">
                  <a:moveTo>
                    <a:pt x="26374" y="457"/>
                  </a:moveTo>
                  <a:cubicBezTo>
                    <a:pt x="-13154" y="3219"/>
                    <a:pt x="-7344" y="70465"/>
                    <a:pt x="37423" y="61797"/>
                  </a:cubicBezTo>
                  <a:cubicBezTo>
                    <a:pt x="76381" y="54177"/>
                    <a:pt x="69427" y="-7164"/>
                    <a:pt x="26374" y="45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6" name="Google Shape;586;p3"/>
          <p:cNvGrpSpPr/>
          <p:nvPr/>
        </p:nvGrpSpPr>
        <p:grpSpPr>
          <a:xfrm>
            <a:off x="761801" y="4083402"/>
            <a:ext cx="1093087" cy="1874848"/>
            <a:chOff x="8758614" y="4479699"/>
            <a:chExt cx="774580" cy="1328549"/>
          </a:xfrm>
        </p:grpSpPr>
        <p:sp>
          <p:nvSpPr>
            <p:cNvPr id="587" name="Google Shape;587;p3"/>
            <p:cNvSpPr/>
            <p:nvPr/>
          </p:nvSpPr>
          <p:spPr>
            <a:xfrm>
              <a:off x="8832424" y="4586382"/>
              <a:ext cx="688765" cy="1193863"/>
            </a:xfrm>
            <a:custGeom>
              <a:rect b="b" l="l" r="r" t="t"/>
              <a:pathLst>
                <a:path extrusionOk="0" h="1193863" w="688765">
                  <a:moveTo>
                    <a:pt x="688743" y="68153"/>
                  </a:moveTo>
                  <a:cubicBezTo>
                    <a:pt x="681218" y="146639"/>
                    <a:pt x="671884" y="224935"/>
                    <a:pt x="665597" y="303516"/>
                  </a:cubicBezTo>
                  <a:cubicBezTo>
                    <a:pt x="665797" y="308774"/>
                    <a:pt x="661691" y="313194"/>
                    <a:pt x="656434" y="313394"/>
                  </a:cubicBezTo>
                  <a:cubicBezTo>
                    <a:pt x="655444" y="313432"/>
                    <a:pt x="654454" y="313308"/>
                    <a:pt x="653500" y="313041"/>
                  </a:cubicBezTo>
                  <a:lnTo>
                    <a:pt x="651595" y="312470"/>
                  </a:lnTo>
                  <a:cubicBezTo>
                    <a:pt x="620101" y="303716"/>
                    <a:pt x="589260" y="292772"/>
                    <a:pt x="559298" y="279704"/>
                  </a:cubicBezTo>
                  <a:cubicBezTo>
                    <a:pt x="546598" y="304593"/>
                    <a:pt x="534247" y="329453"/>
                    <a:pt x="522246" y="354285"/>
                  </a:cubicBezTo>
                  <a:cubicBezTo>
                    <a:pt x="454873" y="489663"/>
                    <a:pt x="387594" y="625014"/>
                    <a:pt x="320411" y="760335"/>
                  </a:cubicBezTo>
                  <a:cubicBezTo>
                    <a:pt x="248656" y="904668"/>
                    <a:pt x="177155" y="1049067"/>
                    <a:pt x="105908" y="1193532"/>
                  </a:cubicBezTo>
                  <a:lnTo>
                    <a:pt x="88287" y="1186674"/>
                  </a:lnTo>
                  <a:cubicBezTo>
                    <a:pt x="88261" y="1186227"/>
                    <a:pt x="88261" y="1185789"/>
                    <a:pt x="88287" y="1185341"/>
                  </a:cubicBezTo>
                  <a:cubicBezTo>
                    <a:pt x="125561" y="1109645"/>
                    <a:pt x="162963" y="1033988"/>
                    <a:pt x="200491" y="958360"/>
                  </a:cubicBezTo>
                  <a:cubicBezTo>
                    <a:pt x="276691" y="804122"/>
                    <a:pt x="353208" y="650007"/>
                    <a:pt x="430044" y="496017"/>
                  </a:cubicBezTo>
                  <a:cubicBezTo>
                    <a:pt x="467191" y="421274"/>
                    <a:pt x="504370" y="346569"/>
                    <a:pt x="541582" y="271893"/>
                  </a:cubicBezTo>
                  <a:cubicBezTo>
                    <a:pt x="525516" y="264464"/>
                    <a:pt x="509641" y="256368"/>
                    <a:pt x="493957" y="247604"/>
                  </a:cubicBezTo>
                  <a:cubicBezTo>
                    <a:pt x="484432" y="242080"/>
                    <a:pt x="474907" y="236460"/>
                    <a:pt x="465382" y="230650"/>
                  </a:cubicBezTo>
                  <a:cubicBezTo>
                    <a:pt x="453475" y="254748"/>
                    <a:pt x="441569" y="279037"/>
                    <a:pt x="429568" y="303135"/>
                  </a:cubicBezTo>
                  <a:cubicBezTo>
                    <a:pt x="363274" y="437561"/>
                    <a:pt x="297170" y="572026"/>
                    <a:pt x="231257" y="706519"/>
                  </a:cubicBezTo>
                  <a:cubicBezTo>
                    <a:pt x="159915" y="852632"/>
                    <a:pt x="88096" y="999127"/>
                    <a:pt x="17611" y="1146384"/>
                  </a:cubicBezTo>
                  <a:cubicBezTo>
                    <a:pt x="16698" y="1148698"/>
                    <a:pt x="14701" y="1150403"/>
                    <a:pt x="12277" y="1150955"/>
                  </a:cubicBezTo>
                  <a:cubicBezTo>
                    <a:pt x="8372" y="1148860"/>
                    <a:pt x="4562" y="1146574"/>
                    <a:pt x="752" y="1144288"/>
                  </a:cubicBezTo>
                  <a:cubicBezTo>
                    <a:pt x="-280" y="1141888"/>
                    <a:pt x="-280" y="1139163"/>
                    <a:pt x="752" y="1136763"/>
                  </a:cubicBezTo>
                  <a:cubicBezTo>
                    <a:pt x="37392" y="1059925"/>
                    <a:pt x="74412" y="983287"/>
                    <a:pt x="111814" y="906830"/>
                  </a:cubicBezTo>
                  <a:cubicBezTo>
                    <a:pt x="186807" y="752715"/>
                    <a:pt x="262182" y="598858"/>
                    <a:pt x="337937" y="445248"/>
                  </a:cubicBezTo>
                  <a:cubicBezTo>
                    <a:pt x="374894" y="370191"/>
                    <a:pt x="411883" y="295201"/>
                    <a:pt x="448903" y="220268"/>
                  </a:cubicBezTo>
                  <a:cubicBezTo>
                    <a:pt x="422900" y="203789"/>
                    <a:pt x="397373" y="186549"/>
                    <a:pt x="371465" y="169880"/>
                  </a:cubicBezTo>
                  <a:lnTo>
                    <a:pt x="369465" y="168737"/>
                  </a:lnTo>
                  <a:lnTo>
                    <a:pt x="373846" y="160070"/>
                  </a:lnTo>
                  <a:lnTo>
                    <a:pt x="381847" y="153878"/>
                  </a:lnTo>
                  <a:cubicBezTo>
                    <a:pt x="441188" y="108349"/>
                    <a:pt x="505672" y="51866"/>
                    <a:pt x="568823" y="-331"/>
                  </a:cubicBezTo>
                  <a:cubicBezTo>
                    <a:pt x="569948" y="2574"/>
                    <a:pt x="571253" y="5403"/>
                    <a:pt x="572728" y="8146"/>
                  </a:cubicBezTo>
                  <a:cubicBezTo>
                    <a:pt x="512911" y="58628"/>
                    <a:pt x="453380" y="111016"/>
                    <a:pt x="390896" y="159308"/>
                  </a:cubicBezTo>
                  <a:cubicBezTo>
                    <a:pt x="411946" y="173119"/>
                    <a:pt x="432806" y="187121"/>
                    <a:pt x="454047" y="200646"/>
                  </a:cubicBezTo>
                  <a:lnTo>
                    <a:pt x="454047" y="200646"/>
                  </a:lnTo>
                  <a:cubicBezTo>
                    <a:pt x="469477" y="210171"/>
                    <a:pt x="485098" y="219696"/>
                    <a:pt x="501100" y="229221"/>
                  </a:cubicBezTo>
                  <a:cubicBezTo>
                    <a:pt x="533523" y="247843"/>
                    <a:pt x="567419" y="263768"/>
                    <a:pt x="602446" y="276846"/>
                  </a:cubicBezTo>
                  <a:lnTo>
                    <a:pt x="602446" y="276846"/>
                  </a:lnTo>
                  <a:cubicBezTo>
                    <a:pt x="617115" y="282276"/>
                    <a:pt x="632164" y="287228"/>
                    <a:pt x="647309" y="291610"/>
                  </a:cubicBezTo>
                  <a:cubicBezTo>
                    <a:pt x="653405" y="218458"/>
                    <a:pt x="661978" y="145592"/>
                    <a:pt x="669026" y="72535"/>
                  </a:cubicBezTo>
                  <a:lnTo>
                    <a:pt x="677313" y="74154"/>
                  </a:lnTo>
                  <a:lnTo>
                    <a:pt x="678932" y="74154"/>
                  </a:lnTo>
                  <a:cubicBezTo>
                    <a:pt x="683180" y="74573"/>
                    <a:pt x="687181" y="72125"/>
                    <a:pt x="688743" y="6815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8" name="Google Shape;588;p3"/>
            <p:cNvSpPr/>
            <p:nvPr/>
          </p:nvSpPr>
          <p:spPr>
            <a:xfrm>
              <a:off x="8758614" y="4755450"/>
              <a:ext cx="523783" cy="975550"/>
            </a:xfrm>
            <a:custGeom>
              <a:rect b="b" l="l" r="r" t="t"/>
              <a:pathLst>
                <a:path extrusionOk="0" h="975550" w="523783">
                  <a:moveTo>
                    <a:pt x="75229" y="967695"/>
                  </a:moveTo>
                  <a:cubicBezTo>
                    <a:pt x="74196" y="970095"/>
                    <a:pt x="74196" y="972819"/>
                    <a:pt x="75229" y="975219"/>
                  </a:cubicBezTo>
                  <a:cubicBezTo>
                    <a:pt x="46986" y="959379"/>
                    <a:pt x="21613" y="938900"/>
                    <a:pt x="172" y="914640"/>
                  </a:cubicBezTo>
                  <a:cubicBezTo>
                    <a:pt x="-9925" y="902448"/>
                    <a:pt x="376600" y="133590"/>
                    <a:pt x="444323" y="-331"/>
                  </a:cubicBezTo>
                  <a:lnTo>
                    <a:pt x="446323" y="812"/>
                  </a:lnTo>
                  <a:cubicBezTo>
                    <a:pt x="472231" y="17480"/>
                    <a:pt x="497758" y="34721"/>
                    <a:pt x="523761" y="51199"/>
                  </a:cubicBezTo>
                  <a:cubicBezTo>
                    <a:pt x="486614" y="126132"/>
                    <a:pt x="449625" y="201122"/>
                    <a:pt x="412795" y="276179"/>
                  </a:cubicBezTo>
                  <a:cubicBezTo>
                    <a:pt x="336912" y="429913"/>
                    <a:pt x="261538" y="583770"/>
                    <a:pt x="186671" y="737761"/>
                  </a:cubicBezTo>
                  <a:cubicBezTo>
                    <a:pt x="149207" y="814275"/>
                    <a:pt x="112059" y="890923"/>
                    <a:pt x="75229" y="9676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9" name="Google Shape;589;p3"/>
            <p:cNvSpPr/>
            <p:nvPr/>
          </p:nvSpPr>
          <p:spPr>
            <a:xfrm>
              <a:off x="8845009" y="4817077"/>
              <a:ext cx="529494" cy="956024"/>
            </a:xfrm>
            <a:custGeom>
              <a:rect b="b" l="l" r="r" t="t"/>
              <a:pathLst>
                <a:path extrusionOk="0" h="956024" w="529494">
                  <a:moveTo>
                    <a:pt x="529472" y="40912"/>
                  </a:moveTo>
                  <a:cubicBezTo>
                    <a:pt x="492261" y="115588"/>
                    <a:pt x="455082" y="190293"/>
                    <a:pt x="417935" y="265035"/>
                  </a:cubicBezTo>
                  <a:cubicBezTo>
                    <a:pt x="341354" y="419026"/>
                    <a:pt x="264836" y="573140"/>
                    <a:pt x="188382" y="727379"/>
                  </a:cubicBezTo>
                  <a:cubicBezTo>
                    <a:pt x="150854" y="803007"/>
                    <a:pt x="113452" y="878664"/>
                    <a:pt x="76178" y="954360"/>
                  </a:cubicBezTo>
                  <a:cubicBezTo>
                    <a:pt x="76152" y="954807"/>
                    <a:pt x="76152" y="955245"/>
                    <a:pt x="76178" y="955693"/>
                  </a:cubicBezTo>
                  <a:cubicBezTo>
                    <a:pt x="50031" y="945558"/>
                    <a:pt x="24576" y="933728"/>
                    <a:pt x="-22" y="920260"/>
                  </a:cubicBezTo>
                  <a:cubicBezTo>
                    <a:pt x="2402" y="919708"/>
                    <a:pt x="4398" y="918003"/>
                    <a:pt x="5312" y="915688"/>
                  </a:cubicBezTo>
                  <a:cubicBezTo>
                    <a:pt x="75511" y="768431"/>
                    <a:pt x="147329" y="621937"/>
                    <a:pt x="219053" y="475538"/>
                  </a:cubicBezTo>
                  <a:cubicBezTo>
                    <a:pt x="284966" y="340978"/>
                    <a:pt x="351069" y="206523"/>
                    <a:pt x="417363" y="72154"/>
                  </a:cubicBezTo>
                  <a:cubicBezTo>
                    <a:pt x="429365" y="48056"/>
                    <a:pt x="441271" y="23767"/>
                    <a:pt x="453177" y="-331"/>
                  </a:cubicBezTo>
                  <a:cubicBezTo>
                    <a:pt x="462702" y="5479"/>
                    <a:pt x="472227" y="11099"/>
                    <a:pt x="481752" y="16623"/>
                  </a:cubicBezTo>
                  <a:cubicBezTo>
                    <a:pt x="497500" y="25386"/>
                    <a:pt x="513407" y="33482"/>
                    <a:pt x="529472" y="409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0" name="Google Shape;590;p3"/>
            <p:cNvSpPr/>
            <p:nvPr/>
          </p:nvSpPr>
          <p:spPr>
            <a:xfrm>
              <a:off x="8938354" y="4866131"/>
              <a:ext cx="545687" cy="942117"/>
            </a:xfrm>
            <a:custGeom>
              <a:rect b="b" l="l" r="r" t="t"/>
              <a:pathLst>
                <a:path extrusionOk="0" h="942117" w="545687">
                  <a:moveTo>
                    <a:pt x="545665" y="32435"/>
                  </a:moveTo>
                  <a:cubicBezTo>
                    <a:pt x="421840" y="276370"/>
                    <a:pt x="224672" y="680135"/>
                    <a:pt x="91132" y="941787"/>
                  </a:cubicBezTo>
                  <a:cubicBezTo>
                    <a:pt x="60223" y="934024"/>
                    <a:pt x="29788" y="924480"/>
                    <a:pt x="-22" y="913212"/>
                  </a:cubicBezTo>
                  <a:cubicBezTo>
                    <a:pt x="71098" y="768622"/>
                    <a:pt x="142598" y="624223"/>
                    <a:pt x="214481" y="480014"/>
                  </a:cubicBezTo>
                  <a:cubicBezTo>
                    <a:pt x="281663" y="344883"/>
                    <a:pt x="349005" y="209628"/>
                    <a:pt x="416506" y="74250"/>
                  </a:cubicBezTo>
                  <a:cubicBezTo>
                    <a:pt x="428762" y="49361"/>
                    <a:pt x="441112" y="24500"/>
                    <a:pt x="453558" y="-331"/>
                  </a:cubicBezTo>
                  <a:cubicBezTo>
                    <a:pt x="483458" y="12727"/>
                    <a:pt x="514235" y="23672"/>
                    <a:pt x="545665" y="324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1" name="Google Shape;591;p3"/>
            <p:cNvSpPr/>
            <p:nvPr/>
          </p:nvSpPr>
          <p:spPr>
            <a:xfrm>
              <a:off x="9286588" y="4786788"/>
              <a:ext cx="148399" cy="76200"/>
            </a:xfrm>
            <a:custGeom>
              <a:rect b="b" l="l" r="r" t="t"/>
              <a:pathLst>
                <a:path extrusionOk="0" h="76200" w="148399">
                  <a:moveTo>
                    <a:pt x="148377" y="75869"/>
                  </a:moveTo>
                  <a:cubicBezTo>
                    <a:pt x="113350" y="62791"/>
                    <a:pt x="79454" y="46865"/>
                    <a:pt x="47031" y="28244"/>
                  </a:cubicBezTo>
                  <a:cubicBezTo>
                    <a:pt x="31029" y="19195"/>
                    <a:pt x="15408" y="9194"/>
                    <a:pt x="-22" y="-3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2" name="Google Shape;592;p3"/>
            <p:cNvSpPr/>
            <p:nvPr/>
          </p:nvSpPr>
          <p:spPr>
            <a:xfrm>
              <a:off x="8833484" y="5731001"/>
              <a:ext cx="11525" cy="6820"/>
            </a:xfrm>
            <a:custGeom>
              <a:rect b="b" l="l" r="r" t="t"/>
              <a:pathLst>
                <a:path extrusionOk="0" h="6820" w="11525">
                  <a:moveTo>
                    <a:pt x="11503" y="6336"/>
                  </a:moveTo>
                  <a:cubicBezTo>
                    <a:pt x="6554" y="7193"/>
                    <a:pt x="1701" y="4384"/>
                    <a:pt x="-22" y="-331"/>
                  </a:cubicBezTo>
                  <a:cubicBezTo>
                    <a:pt x="3788" y="1955"/>
                    <a:pt x="7598" y="4622"/>
                    <a:pt x="11503" y="63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3" name="Google Shape;593;p3"/>
            <p:cNvSpPr/>
            <p:nvPr/>
          </p:nvSpPr>
          <p:spPr>
            <a:xfrm>
              <a:off x="8920210" y="5773101"/>
              <a:ext cx="18144" cy="13104"/>
            </a:xfrm>
            <a:custGeom>
              <a:rect b="b" l="l" r="r" t="t"/>
              <a:pathLst>
                <a:path extrusionOk="0" h="13104" w="18144">
                  <a:moveTo>
                    <a:pt x="18122" y="6527"/>
                  </a:moveTo>
                  <a:lnTo>
                    <a:pt x="17455" y="7955"/>
                  </a:lnTo>
                  <a:cubicBezTo>
                    <a:pt x="12217" y="18433"/>
                    <a:pt x="-3023" y="10051"/>
                    <a:pt x="501" y="-3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4" name="Google Shape;594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5" name="Google Shape;595;p3"/>
            <p:cNvSpPr/>
            <p:nvPr/>
          </p:nvSpPr>
          <p:spPr>
            <a:xfrm>
              <a:off x="9224676" y="4491132"/>
              <a:ext cx="298799" cy="387381"/>
            </a:xfrm>
            <a:custGeom>
              <a:rect b="b" l="l" r="r" t="t"/>
              <a:pathLst>
                <a:path extrusionOk="0" h="387381" w="298799">
                  <a:moveTo>
                    <a:pt x="298777" y="-331"/>
                  </a:moveTo>
                  <a:cubicBezTo>
                    <a:pt x="298777" y="1478"/>
                    <a:pt x="298777" y="3288"/>
                    <a:pt x="298777" y="5003"/>
                  </a:cubicBezTo>
                  <a:lnTo>
                    <a:pt x="298777" y="11765"/>
                  </a:lnTo>
                  <a:cubicBezTo>
                    <a:pt x="298777" y="14909"/>
                    <a:pt x="298777" y="17957"/>
                    <a:pt x="298777" y="21290"/>
                  </a:cubicBezTo>
                  <a:cubicBezTo>
                    <a:pt x="298777" y="27482"/>
                    <a:pt x="298205" y="33578"/>
                    <a:pt x="297824" y="39578"/>
                  </a:cubicBezTo>
                  <a:cubicBezTo>
                    <a:pt x="297443" y="45579"/>
                    <a:pt x="297348" y="49865"/>
                    <a:pt x="296967" y="55009"/>
                  </a:cubicBezTo>
                  <a:cubicBezTo>
                    <a:pt x="296967" y="63962"/>
                    <a:pt x="295919" y="72916"/>
                    <a:pt x="295253" y="81774"/>
                  </a:cubicBezTo>
                  <a:cubicBezTo>
                    <a:pt x="294110" y="99491"/>
                    <a:pt x="292681" y="116826"/>
                    <a:pt x="291157" y="133971"/>
                  </a:cubicBezTo>
                  <a:cubicBezTo>
                    <a:pt x="291157" y="139591"/>
                    <a:pt x="290109" y="145115"/>
                    <a:pt x="289633" y="150640"/>
                  </a:cubicBezTo>
                  <a:cubicBezTo>
                    <a:pt x="289633" y="151211"/>
                    <a:pt x="289633" y="151783"/>
                    <a:pt x="289633" y="152259"/>
                  </a:cubicBezTo>
                  <a:cubicBezTo>
                    <a:pt x="289633" y="154831"/>
                    <a:pt x="289633" y="157498"/>
                    <a:pt x="288871" y="160070"/>
                  </a:cubicBezTo>
                  <a:cubicBezTo>
                    <a:pt x="288109" y="162642"/>
                    <a:pt x="288871" y="166261"/>
                    <a:pt x="288014" y="169595"/>
                  </a:cubicBezTo>
                  <a:lnTo>
                    <a:pt x="286394" y="169595"/>
                  </a:lnTo>
                  <a:lnTo>
                    <a:pt x="278108" y="167976"/>
                  </a:lnTo>
                  <a:cubicBezTo>
                    <a:pt x="271059" y="240937"/>
                    <a:pt x="262487" y="313803"/>
                    <a:pt x="256391" y="387051"/>
                  </a:cubicBezTo>
                  <a:cubicBezTo>
                    <a:pt x="241246" y="382669"/>
                    <a:pt x="226196" y="377526"/>
                    <a:pt x="211528" y="372287"/>
                  </a:cubicBezTo>
                  <a:lnTo>
                    <a:pt x="211528" y="372287"/>
                  </a:lnTo>
                  <a:cubicBezTo>
                    <a:pt x="176501" y="359209"/>
                    <a:pt x="142605" y="343283"/>
                    <a:pt x="110182" y="324662"/>
                  </a:cubicBezTo>
                  <a:cubicBezTo>
                    <a:pt x="94180" y="315613"/>
                    <a:pt x="78559" y="305612"/>
                    <a:pt x="63128" y="296087"/>
                  </a:cubicBezTo>
                  <a:lnTo>
                    <a:pt x="63128" y="296087"/>
                  </a:lnTo>
                  <a:cubicBezTo>
                    <a:pt x="41888" y="282561"/>
                    <a:pt x="21028" y="268560"/>
                    <a:pt x="-22" y="254748"/>
                  </a:cubicBezTo>
                  <a:cubicBezTo>
                    <a:pt x="61128" y="206266"/>
                    <a:pt x="120659" y="153878"/>
                    <a:pt x="181143" y="103396"/>
                  </a:cubicBezTo>
                  <a:cubicBezTo>
                    <a:pt x="179668" y="100653"/>
                    <a:pt x="178363" y="97824"/>
                    <a:pt x="177238" y="94919"/>
                  </a:cubicBezTo>
                  <a:lnTo>
                    <a:pt x="184858" y="88632"/>
                  </a:lnTo>
                  <a:cubicBezTo>
                    <a:pt x="185900" y="91576"/>
                    <a:pt x="187141" y="94433"/>
                    <a:pt x="188573" y="97205"/>
                  </a:cubicBezTo>
                  <a:cubicBezTo>
                    <a:pt x="189648" y="99700"/>
                    <a:pt x="190955" y="102091"/>
                    <a:pt x="192478" y="104348"/>
                  </a:cubicBezTo>
                  <a:cubicBezTo>
                    <a:pt x="193948" y="107054"/>
                    <a:pt x="195636" y="109635"/>
                    <a:pt x="197526" y="112064"/>
                  </a:cubicBezTo>
                  <a:cubicBezTo>
                    <a:pt x="199395" y="114521"/>
                    <a:pt x="201398" y="116874"/>
                    <a:pt x="203527" y="119112"/>
                  </a:cubicBezTo>
                  <a:cubicBezTo>
                    <a:pt x="213652" y="130009"/>
                    <a:pt x="225821" y="138810"/>
                    <a:pt x="239341" y="145020"/>
                  </a:cubicBezTo>
                  <a:cubicBezTo>
                    <a:pt x="251661" y="150859"/>
                    <a:pt x="264647" y="155183"/>
                    <a:pt x="278012" y="157879"/>
                  </a:cubicBezTo>
                  <a:cubicBezTo>
                    <a:pt x="278012" y="154736"/>
                    <a:pt x="278679" y="151497"/>
                    <a:pt x="278870" y="148354"/>
                  </a:cubicBezTo>
                  <a:cubicBezTo>
                    <a:pt x="249943" y="143144"/>
                    <a:pt x="223719" y="128066"/>
                    <a:pt x="204670" y="105682"/>
                  </a:cubicBezTo>
                  <a:cubicBezTo>
                    <a:pt x="204670" y="105682"/>
                    <a:pt x="204670" y="105682"/>
                    <a:pt x="204670" y="105682"/>
                  </a:cubicBezTo>
                  <a:cubicBezTo>
                    <a:pt x="201621" y="101310"/>
                    <a:pt x="198944" y="96690"/>
                    <a:pt x="196669" y="91871"/>
                  </a:cubicBezTo>
                  <a:cubicBezTo>
                    <a:pt x="196669" y="91871"/>
                    <a:pt x="196669" y="91871"/>
                    <a:pt x="196669" y="91395"/>
                  </a:cubicBezTo>
                  <a:cubicBezTo>
                    <a:pt x="222482" y="70059"/>
                    <a:pt x="248580" y="49199"/>
                    <a:pt x="275441" y="29292"/>
                  </a:cubicBezTo>
                  <a:lnTo>
                    <a:pt x="288490" y="19767"/>
                  </a:lnTo>
                  <a:lnTo>
                    <a:pt x="288490" y="19767"/>
                  </a:lnTo>
                  <a:cubicBezTo>
                    <a:pt x="288490" y="15671"/>
                    <a:pt x="288490" y="11670"/>
                    <a:pt x="289061" y="7575"/>
                  </a:cubicBezTo>
                  <a:lnTo>
                    <a:pt x="294586" y="3574"/>
                  </a:lnTo>
                  <a:lnTo>
                    <a:pt x="294586" y="35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6" name="Google Shape;596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-22" y="8051"/>
                  </a:move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7" name="Google Shape;597;p3"/>
            <p:cNvSpPr/>
            <p:nvPr/>
          </p:nvSpPr>
          <p:spPr>
            <a:xfrm>
              <a:off x="9401936" y="4580095"/>
              <a:ext cx="11334" cy="14763"/>
            </a:xfrm>
            <a:custGeom>
              <a:rect b="b" l="l" r="r" t="t"/>
              <a:pathLst>
                <a:path extrusionOk="0" h="14763" w="11334">
                  <a:moveTo>
                    <a:pt x="11312" y="8241"/>
                  </a:moveTo>
                  <a:lnTo>
                    <a:pt x="3883" y="14433"/>
                  </a:lnTo>
                  <a:cubicBezTo>
                    <a:pt x="2407" y="11689"/>
                    <a:pt x="1102" y="8860"/>
                    <a:pt x="-22" y="5955"/>
                  </a:cubicBezTo>
                  <a:lnTo>
                    <a:pt x="7598" y="-331"/>
                  </a:lnTo>
                  <a:cubicBezTo>
                    <a:pt x="8640" y="2612"/>
                    <a:pt x="9881" y="5470"/>
                    <a:pt x="11312" y="824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8" name="Google Shape;598;p3"/>
            <p:cNvSpPr/>
            <p:nvPr/>
          </p:nvSpPr>
          <p:spPr>
            <a:xfrm>
              <a:off x="9197665" y="4505419"/>
              <a:ext cx="290758" cy="250316"/>
            </a:xfrm>
            <a:custGeom>
              <a:rect b="b" l="l" r="r" t="t"/>
              <a:pathLst>
                <a:path extrusionOk="0" h="250316" w="290758">
                  <a:moveTo>
                    <a:pt x="204821" y="67582"/>
                  </a:moveTo>
                  <a:cubicBezTo>
                    <a:pt x="202292" y="70049"/>
                    <a:pt x="201338" y="73716"/>
                    <a:pt x="202344" y="77107"/>
                  </a:cubicBezTo>
                  <a:cubicBezTo>
                    <a:pt x="202344" y="78345"/>
                    <a:pt x="203392" y="79679"/>
                    <a:pt x="203963" y="80917"/>
                  </a:cubicBezTo>
                  <a:cubicBezTo>
                    <a:pt x="141289" y="133114"/>
                    <a:pt x="76328" y="189597"/>
                    <a:pt x="16988" y="235127"/>
                  </a:cubicBezTo>
                  <a:lnTo>
                    <a:pt x="8987" y="241318"/>
                  </a:lnTo>
                  <a:lnTo>
                    <a:pt x="4605" y="249986"/>
                  </a:lnTo>
                  <a:cubicBezTo>
                    <a:pt x="3903" y="249490"/>
                    <a:pt x="3264" y="248919"/>
                    <a:pt x="2700" y="248271"/>
                  </a:cubicBezTo>
                  <a:cubicBezTo>
                    <a:pt x="-930" y="244566"/>
                    <a:pt x="-930" y="238641"/>
                    <a:pt x="2700" y="234936"/>
                  </a:cubicBezTo>
                  <a:cubicBezTo>
                    <a:pt x="3077" y="234374"/>
                    <a:pt x="3563" y="233888"/>
                    <a:pt x="4129" y="233507"/>
                  </a:cubicBezTo>
                  <a:lnTo>
                    <a:pt x="4129" y="233507"/>
                  </a:lnTo>
                  <a:cubicBezTo>
                    <a:pt x="102236" y="158831"/>
                    <a:pt x="191962" y="73392"/>
                    <a:pt x="290736" y="-331"/>
                  </a:cubicBezTo>
                  <a:cubicBezTo>
                    <a:pt x="261971" y="21005"/>
                    <a:pt x="233396" y="44246"/>
                    <a:pt x="204821" y="675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9" name="Google Shape;599;p3"/>
            <p:cNvSpPr/>
            <p:nvPr/>
          </p:nvSpPr>
          <p:spPr>
            <a:xfrm>
              <a:off x="9502234" y="4491417"/>
              <a:ext cx="26098" cy="169354"/>
            </a:xfrm>
            <a:custGeom>
              <a:rect b="b" l="l" r="r" t="t"/>
              <a:pathLst>
                <a:path extrusionOk="0" h="169354" w="26098">
                  <a:moveTo>
                    <a:pt x="26076" y="7670"/>
                  </a:moveTo>
                  <a:lnTo>
                    <a:pt x="20742" y="11480"/>
                  </a:lnTo>
                  <a:cubicBezTo>
                    <a:pt x="20742" y="14623"/>
                    <a:pt x="20742" y="17671"/>
                    <a:pt x="20742" y="21005"/>
                  </a:cubicBezTo>
                  <a:cubicBezTo>
                    <a:pt x="20742" y="27196"/>
                    <a:pt x="20171" y="33292"/>
                    <a:pt x="19790" y="39293"/>
                  </a:cubicBezTo>
                  <a:cubicBezTo>
                    <a:pt x="19409" y="45294"/>
                    <a:pt x="19313" y="49580"/>
                    <a:pt x="18932" y="54723"/>
                  </a:cubicBezTo>
                  <a:cubicBezTo>
                    <a:pt x="18932" y="63677"/>
                    <a:pt x="17885" y="72630"/>
                    <a:pt x="17218" y="81488"/>
                  </a:cubicBezTo>
                  <a:cubicBezTo>
                    <a:pt x="16075" y="99205"/>
                    <a:pt x="14646" y="116540"/>
                    <a:pt x="13122" y="133686"/>
                  </a:cubicBezTo>
                  <a:cubicBezTo>
                    <a:pt x="13122" y="139305"/>
                    <a:pt x="12074" y="144830"/>
                    <a:pt x="11598" y="150354"/>
                  </a:cubicBezTo>
                  <a:lnTo>
                    <a:pt x="13217" y="150354"/>
                  </a:lnTo>
                  <a:lnTo>
                    <a:pt x="11503" y="151688"/>
                  </a:lnTo>
                  <a:cubicBezTo>
                    <a:pt x="11503" y="154355"/>
                    <a:pt x="11503" y="156927"/>
                    <a:pt x="10741" y="159498"/>
                  </a:cubicBezTo>
                  <a:lnTo>
                    <a:pt x="10741" y="159498"/>
                  </a:lnTo>
                  <a:cubicBezTo>
                    <a:pt x="10741" y="162642"/>
                    <a:pt x="10741" y="165689"/>
                    <a:pt x="9884" y="169023"/>
                  </a:cubicBezTo>
                  <a:lnTo>
                    <a:pt x="8264" y="169023"/>
                  </a:lnTo>
                  <a:lnTo>
                    <a:pt x="-22" y="167404"/>
                  </a:lnTo>
                  <a:cubicBezTo>
                    <a:pt x="-22" y="164165"/>
                    <a:pt x="644" y="161022"/>
                    <a:pt x="930" y="157879"/>
                  </a:cubicBezTo>
                  <a:cubicBezTo>
                    <a:pt x="1216" y="154736"/>
                    <a:pt x="1597" y="151497"/>
                    <a:pt x="1787" y="148354"/>
                  </a:cubicBezTo>
                  <a:cubicBezTo>
                    <a:pt x="4931" y="115588"/>
                    <a:pt x="7693" y="82727"/>
                    <a:pt x="9693" y="49770"/>
                  </a:cubicBezTo>
                  <a:cubicBezTo>
                    <a:pt x="9693" y="43769"/>
                    <a:pt x="10455" y="37673"/>
                    <a:pt x="10741" y="31673"/>
                  </a:cubicBezTo>
                  <a:cubicBezTo>
                    <a:pt x="10741" y="27386"/>
                    <a:pt x="10741" y="23195"/>
                    <a:pt x="11408" y="18909"/>
                  </a:cubicBezTo>
                  <a:lnTo>
                    <a:pt x="11408" y="18909"/>
                  </a:lnTo>
                  <a:cubicBezTo>
                    <a:pt x="11408" y="14813"/>
                    <a:pt x="11408" y="10813"/>
                    <a:pt x="11979" y="6717"/>
                  </a:cubicBezTo>
                  <a:lnTo>
                    <a:pt x="11979" y="-331"/>
                  </a:lnTo>
                  <a:lnTo>
                    <a:pt x="17218" y="2717"/>
                  </a:lnTo>
                  <a:lnTo>
                    <a:pt x="17218" y="2717"/>
                  </a:lnTo>
                  <a:lnTo>
                    <a:pt x="21409" y="-331"/>
                  </a:lnTo>
                  <a:cubicBezTo>
                    <a:pt x="21409" y="1478"/>
                    <a:pt x="21409" y="3288"/>
                    <a:pt x="21409" y="5003"/>
                  </a:cubicBezTo>
                  <a:cubicBezTo>
                    <a:pt x="22647" y="5955"/>
                    <a:pt x="24076" y="6717"/>
                    <a:pt x="26076" y="76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0" name="Google Shape;600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1" name="Google Shape;601;p3"/>
            <p:cNvSpPr/>
            <p:nvPr/>
          </p:nvSpPr>
          <p:spPr>
            <a:xfrm>
              <a:off x="9422415" y="4491132"/>
              <a:ext cx="101060" cy="160400"/>
            </a:xfrm>
            <a:custGeom>
              <a:rect b="b" l="l" r="r" t="t"/>
              <a:pathLst>
                <a:path extrusionOk="0" h="160400" w="101060">
                  <a:moveTo>
                    <a:pt x="101038" y="-331"/>
                  </a:moveTo>
                  <a:cubicBezTo>
                    <a:pt x="101038" y="1478"/>
                    <a:pt x="101038" y="3288"/>
                    <a:pt x="101038" y="5003"/>
                  </a:cubicBezTo>
                  <a:lnTo>
                    <a:pt x="101038" y="11765"/>
                  </a:lnTo>
                  <a:cubicBezTo>
                    <a:pt x="101038" y="14909"/>
                    <a:pt x="101038" y="17957"/>
                    <a:pt x="101038" y="21290"/>
                  </a:cubicBezTo>
                  <a:cubicBezTo>
                    <a:pt x="101038" y="27482"/>
                    <a:pt x="100466" y="33578"/>
                    <a:pt x="100085" y="39578"/>
                  </a:cubicBezTo>
                  <a:cubicBezTo>
                    <a:pt x="99704" y="45579"/>
                    <a:pt x="99609" y="49865"/>
                    <a:pt x="99228" y="55009"/>
                  </a:cubicBezTo>
                  <a:cubicBezTo>
                    <a:pt x="99228" y="63962"/>
                    <a:pt x="98180" y="72916"/>
                    <a:pt x="97514" y="81774"/>
                  </a:cubicBezTo>
                  <a:cubicBezTo>
                    <a:pt x="96371" y="99491"/>
                    <a:pt x="94942" y="116826"/>
                    <a:pt x="93418" y="133971"/>
                  </a:cubicBezTo>
                  <a:cubicBezTo>
                    <a:pt x="93418" y="139591"/>
                    <a:pt x="92370" y="145115"/>
                    <a:pt x="91894" y="150640"/>
                  </a:cubicBezTo>
                  <a:cubicBezTo>
                    <a:pt x="91894" y="151211"/>
                    <a:pt x="91894" y="151783"/>
                    <a:pt x="91894" y="152259"/>
                  </a:cubicBezTo>
                  <a:cubicBezTo>
                    <a:pt x="91894" y="154926"/>
                    <a:pt x="91894" y="157498"/>
                    <a:pt x="91132" y="160070"/>
                  </a:cubicBezTo>
                  <a:lnTo>
                    <a:pt x="91132" y="160070"/>
                  </a:lnTo>
                  <a:cubicBezTo>
                    <a:pt x="88655" y="159594"/>
                    <a:pt x="86084" y="159212"/>
                    <a:pt x="83607" y="158641"/>
                  </a:cubicBezTo>
                  <a:lnTo>
                    <a:pt x="81893" y="158641"/>
                  </a:lnTo>
                  <a:lnTo>
                    <a:pt x="81321" y="158641"/>
                  </a:lnTo>
                  <a:cubicBezTo>
                    <a:pt x="81321" y="155498"/>
                    <a:pt x="81988" y="152259"/>
                    <a:pt x="82178" y="149116"/>
                  </a:cubicBezTo>
                  <a:cubicBezTo>
                    <a:pt x="53252" y="143906"/>
                    <a:pt x="27028" y="128828"/>
                    <a:pt x="7979" y="106444"/>
                  </a:cubicBezTo>
                  <a:cubicBezTo>
                    <a:pt x="7979" y="106444"/>
                    <a:pt x="7979" y="106444"/>
                    <a:pt x="7979" y="106444"/>
                  </a:cubicBezTo>
                  <a:cubicBezTo>
                    <a:pt x="4930" y="102072"/>
                    <a:pt x="2253" y="97452"/>
                    <a:pt x="-22" y="92633"/>
                  </a:cubicBezTo>
                  <a:cubicBezTo>
                    <a:pt x="-22" y="92633"/>
                    <a:pt x="-22" y="92633"/>
                    <a:pt x="-22" y="92156"/>
                  </a:cubicBezTo>
                  <a:cubicBezTo>
                    <a:pt x="25790" y="70820"/>
                    <a:pt x="51889" y="49961"/>
                    <a:pt x="78749" y="30053"/>
                  </a:cubicBezTo>
                  <a:lnTo>
                    <a:pt x="91799" y="20528"/>
                  </a:lnTo>
                  <a:lnTo>
                    <a:pt x="91799" y="20528"/>
                  </a:lnTo>
                  <a:cubicBezTo>
                    <a:pt x="91799" y="16433"/>
                    <a:pt x="91799" y="12432"/>
                    <a:pt x="92370" y="8336"/>
                  </a:cubicBezTo>
                  <a:lnTo>
                    <a:pt x="97895" y="4336"/>
                  </a:lnTo>
                  <a:lnTo>
                    <a:pt x="97895" y="433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2" name="Google Shape;602;p3"/>
            <p:cNvSpPr/>
            <p:nvPr/>
          </p:nvSpPr>
          <p:spPr>
            <a:xfrm>
              <a:off x="9399351" y="4479699"/>
              <a:ext cx="133843" cy="180914"/>
            </a:xfrm>
            <a:custGeom>
              <a:rect b="b" l="l" r="r" t="t"/>
              <a:pathLst>
                <a:path extrusionOk="0" h="180914" w="133843">
                  <a:moveTo>
                    <a:pt x="133626" y="11101"/>
                  </a:moveTo>
                  <a:cubicBezTo>
                    <a:pt x="133245" y="21769"/>
                    <a:pt x="132769" y="32437"/>
                    <a:pt x="132198" y="43105"/>
                  </a:cubicBezTo>
                  <a:cubicBezTo>
                    <a:pt x="132198" y="49106"/>
                    <a:pt x="131531" y="55202"/>
                    <a:pt x="131150" y="61203"/>
                  </a:cubicBezTo>
                  <a:cubicBezTo>
                    <a:pt x="128769" y="99303"/>
                    <a:pt x="125530" y="137403"/>
                    <a:pt x="121625" y="174836"/>
                  </a:cubicBezTo>
                  <a:cubicBezTo>
                    <a:pt x="120006" y="178589"/>
                    <a:pt x="116177" y="180884"/>
                    <a:pt x="112100" y="180551"/>
                  </a:cubicBezTo>
                  <a:cubicBezTo>
                    <a:pt x="112100" y="177407"/>
                    <a:pt x="112767" y="174360"/>
                    <a:pt x="112957" y="171026"/>
                  </a:cubicBezTo>
                  <a:lnTo>
                    <a:pt x="112957" y="171026"/>
                  </a:lnTo>
                  <a:cubicBezTo>
                    <a:pt x="112957" y="168454"/>
                    <a:pt x="112957" y="165882"/>
                    <a:pt x="113719" y="163215"/>
                  </a:cubicBezTo>
                  <a:lnTo>
                    <a:pt x="115434" y="161882"/>
                  </a:lnTo>
                  <a:lnTo>
                    <a:pt x="113814" y="161882"/>
                  </a:lnTo>
                  <a:cubicBezTo>
                    <a:pt x="113814" y="156357"/>
                    <a:pt x="114862" y="150833"/>
                    <a:pt x="115338" y="145213"/>
                  </a:cubicBezTo>
                  <a:cubicBezTo>
                    <a:pt x="116862" y="128068"/>
                    <a:pt x="118291" y="110732"/>
                    <a:pt x="119434" y="93016"/>
                  </a:cubicBezTo>
                  <a:cubicBezTo>
                    <a:pt x="120101" y="84158"/>
                    <a:pt x="120672" y="75204"/>
                    <a:pt x="121149" y="66251"/>
                  </a:cubicBezTo>
                  <a:cubicBezTo>
                    <a:pt x="121530" y="61107"/>
                    <a:pt x="121815" y="55964"/>
                    <a:pt x="122006" y="50820"/>
                  </a:cubicBezTo>
                  <a:cubicBezTo>
                    <a:pt x="122006" y="44820"/>
                    <a:pt x="122673" y="38723"/>
                    <a:pt x="122958" y="32532"/>
                  </a:cubicBezTo>
                  <a:cubicBezTo>
                    <a:pt x="122958" y="29484"/>
                    <a:pt x="122958" y="26436"/>
                    <a:pt x="122958" y="23007"/>
                  </a:cubicBezTo>
                  <a:lnTo>
                    <a:pt x="128292" y="19197"/>
                  </a:lnTo>
                  <a:cubicBezTo>
                    <a:pt x="126578" y="18245"/>
                    <a:pt x="124863" y="17292"/>
                    <a:pt x="123244" y="16245"/>
                  </a:cubicBezTo>
                  <a:cubicBezTo>
                    <a:pt x="123244" y="14530"/>
                    <a:pt x="123244" y="12720"/>
                    <a:pt x="123244" y="10911"/>
                  </a:cubicBezTo>
                  <a:lnTo>
                    <a:pt x="119053" y="13958"/>
                  </a:lnTo>
                  <a:lnTo>
                    <a:pt x="119053" y="13958"/>
                  </a:lnTo>
                  <a:lnTo>
                    <a:pt x="113814" y="10911"/>
                  </a:lnTo>
                  <a:lnTo>
                    <a:pt x="113814" y="17959"/>
                  </a:lnTo>
                  <a:cubicBezTo>
                    <a:pt x="113814" y="22055"/>
                    <a:pt x="113814" y="26055"/>
                    <a:pt x="113243" y="30151"/>
                  </a:cubicBezTo>
                  <a:lnTo>
                    <a:pt x="113243" y="30151"/>
                  </a:lnTo>
                  <a:lnTo>
                    <a:pt x="100194" y="39676"/>
                  </a:lnTo>
                  <a:cubicBezTo>
                    <a:pt x="73333" y="59583"/>
                    <a:pt x="47235" y="80443"/>
                    <a:pt x="21422" y="101779"/>
                  </a:cubicBezTo>
                  <a:cubicBezTo>
                    <a:pt x="20660" y="100160"/>
                    <a:pt x="19993" y="98540"/>
                    <a:pt x="19326" y="96826"/>
                  </a:cubicBezTo>
                  <a:cubicBezTo>
                    <a:pt x="18660" y="99683"/>
                    <a:pt x="17898" y="102351"/>
                    <a:pt x="17136" y="105208"/>
                  </a:cubicBezTo>
                  <a:lnTo>
                    <a:pt x="21422" y="101779"/>
                  </a:lnTo>
                  <a:cubicBezTo>
                    <a:pt x="21422" y="101779"/>
                    <a:pt x="21422" y="101779"/>
                    <a:pt x="21422" y="102255"/>
                  </a:cubicBezTo>
                  <a:cubicBezTo>
                    <a:pt x="23697" y="107075"/>
                    <a:pt x="26374" y="111695"/>
                    <a:pt x="29423" y="116066"/>
                  </a:cubicBezTo>
                  <a:cubicBezTo>
                    <a:pt x="29423" y="116066"/>
                    <a:pt x="29423" y="116066"/>
                    <a:pt x="29423" y="116066"/>
                  </a:cubicBezTo>
                  <a:cubicBezTo>
                    <a:pt x="48472" y="138450"/>
                    <a:pt x="74696" y="153528"/>
                    <a:pt x="103623" y="158739"/>
                  </a:cubicBezTo>
                  <a:cubicBezTo>
                    <a:pt x="103623" y="161882"/>
                    <a:pt x="103051" y="165120"/>
                    <a:pt x="102765" y="168264"/>
                  </a:cubicBezTo>
                  <a:cubicBezTo>
                    <a:pt x="89400" y="165568"/>
                    <a:pt x="76414" y="161244"/>
                    <a:pt x="64094" y="155405"/>
                  </a:cubicBezTo>
                  <a:cubicBezTo>
                    <a:pt x="50574" y="149195"/>
                    <a:pt x="38405" y="140393"/>
                    <a:pt x="28280" y="129497"/>
                  </a:cubicBezTo>
                  <a:cubicBezTo>
                    <a:pt x="26151" y="127258"/>
                    <a:pt x="24148" y="124906"/>
                    <a:pt x="22279" y="122448"/>
                  </a:cubicBezTo>
                  <a:cubicBezTo>
                    <a:pt x="20389" y="120019"/>
                    <a:pt x="18701" y="117438"/>
                    <a:pt x="17231" y="114733"/>
                  </a:cubicBezTo>
                  <a:cubicBezTo>
                    <a:pt x="15709" y="112476"/>
                    <a:pt x="14401" y="110085"/>
                    <a:pt x="13326" y="107589"/>
                  </a:cubicBezTo>
                  <a:cubicBezTo>
                    <a:pt x="11894" y="104817"/>
                    <a:pt x="10653" y="101960"/>
                    <a:pt x="9611" y="99017"/>
                  </a:cubicBezTo>
                  <a:lnTo>
                    <a:pt x="1991" y="105303"/>
                  </a:lnTo>
                  <a:cubicBezTo>
                    <a:pt x="1419" y="104065"/>
                    <a:pt x="848" y="102732"/>
                    <a:pt x="372" y="101493"/>
                  </a:cubicBezTo>
                  <a:cubicBezTo>
                    <a:pt x="-634" y="98102"/>
                    <a:pt x="319" y="94435"/>
                    <a:pt x="2848" y="91968"/>
                  </a:cubicBezTo>
                  <a:cubicBezTo>
                    <a:pt x="31423" y="68632"/>
                    <a:pt x="59998" y="45391"/>
                    <a:pt x="88573" y="23388"/>
                  </a:cubicBezTo>
                  <a:cubicBezTo>
                    <a:pt x="88573" y="23388"/>
                    <a:pt x="88573" y="23388"/>
                    <a:pt x="88573" y="23388"/>
                  </a:cubicBezTo>
                  <a:lnTo>
                    <a:pt x="103146" y="12720"/>
                  </a:lnTo>
                  <a:cubicBezTo>
                    <a:pt x="108099" y="9101"/>
                    <a:pt x="112671" y="5481"/>
                    <a:pt x="118101" y="1957"/>
                  </a:cubicBezTo>
                  <a:cubicBezTo>
                    <a:pt x="122101" y="-1462"/>
                    <a:pt x="128111" y="-996"/>
                    <a:pt x="131531" y="2995"/>
                  </a:cubicBezTo>
                  <a:cubicBezTo>
                    <a:pt x="133445" y="5234"/>
                    <a:pt x="134217" y="8224"/>
                    <a:pt x="133626" y="111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3" name="Google Shape;603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4264" y="4622"/>
                  </a:moveTo>
                  <a:lnTo>
                    <a:pt x="-22" y="8051"/>
                  </a:ln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4" name="Google Shape;604;p3"/>
            <p:cNvSpPr/>
            <p:nvPr/>
          </p:nvSpPr>
          <p:spPr>
            <a:xfrm>
              <a:off x="9420986" y="4520850"/>
              <a:ext cx="78771" cy="62579"/>
            </a:xfrm>
            <a:custGeom>
              <a:rect b="b" l="l" r="r" t="t"/>
              <a:pathLst>
                <a:path extrusionOk="0" h="62579" w="78771">
                  <a:moveTo>
                    <a:pt x="-22" y="62248"/>
                  </a:moveTo>
                  <a:cubicBezTo>
                    <a:pt x="-22" y="62248"/>
                    <a:pt x="-22" y="62248"/>
                    <a:pt x="-22" y="61772"/>
                  </a:cubicBezTo>
                  <a:cubicBezTo>
                    <a:pt x="25790" y="40436"/>
                    <a:pt x="51889" y="19576"/>
                    <a:pt x="78749" y="-331"/>
                  </a:cubicBezTo>
                  <a:cubicBezTo>
                    <a:pt x="51794" y="19290"/>
                    <a:pt x="25695" y="40436"/>
                    <a:pt x="-22" y="6224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5" name="Google Shape;605;p3"/>
            <p:cNvSpPr/>
            <p:nvPr/>
          </p:nvSpPr>
          <p:spPr>
            <a:xfrm>
              <a:off x="9402412" y="4491322"/>
              <a:ext cx="125920" cy="169449"/>
            </a:xfrm>
            <a:custGeom>
              <a:rect b="b" l="l" r="r" t="t"/>
              <a:pathLst>
                <a:path extrusionOk="0" h="169449" w="125920">
                  <a:moveTo>
                    <a:pt x="125898" y="7765"/>
                  </a:moveTo>
                  <a:lnTo>
                    <a:pt x="120564" y="11575"/>
                  </a:lnTo>
                  <a:cubicBezTo>
                    <a:pt x="120564" y="14718"/>
                    <a:pt x="120564" y="17766"/>
                    <a:pt x="120564" y="21100"/>
                  </a:cubicBezTo>
                  <a:cubicBezTo>
                    <a:pt x="120564" y="27291"/>
                    <a:pt x="119993" y="33387"/>
                    <a:pt x="119612" y="39388"/>
                  </a:cubicBezTo>
                  <a:cubicBezTo>
                    <a:pt x="119231" y="45389"/>
                    <a:pt x="119135" y="49675"/>
                    <a:pt x="118754" y="54819"/>
                  </a:cubicBezTo>
                  <a:cubicBezTo>
                    <a:pt x="118754" y="63772"/>
                    <a:pt x="117707" y="72726"/>
                    <a:pt x="117040" y="81584"/>
                  </a:cubicBezTo>
                  <a:cubicBezTo>
                    <a:pt x="115897" y="99300"/>
                    <a:pt x="114468" y="116636"/>
                    <a:pt x="112944" y="133781"/>
                  </a:cubicBezTo>
                  <a:cubicBezTo>
                    <a:pt x="112944" y="139401"/>
                    <a:pt x="111896" y="144925"/>
                    <a:pt x="111420" y="150450"/>
                  </a:cubicBezTo>
                  <a:lnTo>
                    <a:pt x="113039" y="150450"/>
                  </a:lnTo>
                  <a:lnTo>
                    <a:pt x="111325" y="151783"/>
                  </a:lnTo>
                  <a:cubicBezTo>
                    <a:pt x="111325" y="154450"/>
                    <a:pt x="111325" y="157022"/>
                    <a:pt x="110563" y="159594"/>
                  </a:cubicBezTo>
                  <a:lnTo>
                    <a:pt x="110563" y="159594"/>
                  </a:lnTo>
                  <a:cubicBezTo>
                    <a:pt x="110563" y="162737"/>
                    <a:pt x="110563" y="165785"/>
                    <a:pt x="109706" y="169119"/>
                  </a:cubicBezTo>
                  <a:lnTo>
                    <a:pt x="108086" y="169119"/>
                  </a:lnTo>
                  <a:lnTo>
                    <a:pt x="99800" y="167499"/>
                  </a:lnTo>
                  <a:cubicBezTo>
                    <a:pt x="66227" y="161927"/>
                    <a:pt x="35680" y="144735"/>
                    <a:pt x="13503" y="118922"/>
                  </a:cubicBezTo>
                  <a:cubicBezTo>
                    <a:pt x="13216" y="118560"/>
                    <a:pt x="12961" y="118179"/>
                    <a:pt x="12741" y="117779"/>
                  </a:cubicBezTo>
                  <a:lnTo>
                    <a:pt x="12074" y="117017"/>
                  </a:lnTo>
                  <a:cubicBezTo>
                    <a:pt x="8938" y="112769"/>
                    <a:pt x="6197" y="108244"/>
                    <a:pt x="3883" y="103491"/>
                  </a:cubicBezTo>
                  <a:cubicBezTo>
                    <a:pt x="2408" y="100748"/>
                    <a:pt x="1103" y="97919"/>
                    <a:pt x="-22" y="95014"/>
                  </a:cubicBezTo>
                  <a:lnTo>
                    <a:pt x="7598" y="88728"/>
                  </a:lnTo>
                  <a:cubicBezTo>
                    <a:pt x="8640" y="91671"/>
                    <a:pt x="9881" y="94528"/>
                    <a:pt x="11312" y="97300"/>
                  </a:cubicBezTo>
                  <a:cubicBezTo>
                    <a:pt x="12388" y="99796"/>
                    <a:pt x="13696" y="102186"/>
                    <a:pt x="15218" y="104444"/>
                  </a:cubicBezTo>
                  <a:cubicBezTo>
                    <a:pt x="16687" y="107149"/>
                    <a:pt x="18376" y="109730"/>
                    <a:pt x="20266" y="112159"/>
                  </a:cubicBezTo>
                  <a:cubicBezTo>
                    <a:pt x="22135" y="114617"/>
                    <a:pt x="24138" y="116969"/>
                    <a:pt x="26267" y="119208"/>
                  </a:cubicBezTo>
                  <a:cubicBezTo>
                    <a:pt x="36392" y="130104"/>
                    <a:pt x="48561" y="138905"/>
                    <a:pt x="62081" y="145116"/>
                  </a:cubicBezTo>
                  <a:cubicBezTo>
                    <a:pt x="74400" y="150955"/>
                    <a:pt x="87387" y="155279"/>
                    <a:pt x="100752" y="157974"/>
                  </a:cubicBezTo>
                  <a:cubicBezTo>
                    <a:pt x="100752" y="154831"/>
                    <a:pt x="101419" y="151593"/>
                    <a:pt x="101609" y="148449"/>
                  </a:cubicBezTo>
                  <a:lnTo>
                    <a:pt x="102181" y="148449"/>
                  </a:lnTo>
                  <a:cubicBezTo>
                    <a:pt x="105229" y="115588"/>
                    <a:pt x="107801" y="82727"/>
                    <a:pt x="109515" y="49770"/>
                  </a:cubicBezTo>
                  <a:cubicBezTo>
                    <a:pt x="109515" y="43769"/>
                    <a:pt x="110277" y="37674"/>
                    <a:pt x="110563" y="31673"/>
                  </a:cubicBezTo>
                  <a:cubicBezTo>
                    <a:pt x="110563" y="27482"/>
                    <a:pt x="110563" y="23195"/>
                    <a:pt x="111134" y="18909"/>
                  </a:cubicBezTo>
                  <a:cubicBezTo>
                    <a:pt x="111706" y="14623"/>
                    <a:pt x="111134" y="10813"/>
                    <a:pt x="111706" y="6717"/>
                  </a:cubicBezTo>
                  <a:lnTo>
                    <a:pt x="111706" y="-331"/>
                  </a:lnTo>
                  <a:lnTo>
                    <a:pt x="116945" y="2717"/>
                  </a:lnTo>
                  <a:lnTo>
                    <a:pt x="116945" y="2717"/>
                  </a:lnTo>
                  <a:lnTo>
                    <a:pt x="121136" y="-331"/>
                  </a:lnTo>
                  <a:cubicBezTo>
                    <a:pt x="121136" y="1478"/>
                    <a:pt x="121136" y="3288"/>
                    <a:pt x="121136" y="5003"/>
                  </a:cubicBezTo>
                  <a:cubicBezTo>
                    <a:pt x="122469" y="6051"/>
                    <a:pt x="123898" y="6812"/>
                    <a:pt x="125898" y="77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6" name="Google Shape;606;p3"/>
            <p:cNvSpPr/>
            <p:nvPr/>
          </p:nvSpPr>
          <p:spPr>
            <a:xfrm>
              <a:off x="9521189" y="4541233"/>
              <a:ext cx="9525" cy="113633"/>
            </a:xfrm>
            <a:custGeom>
              <a:rect b="b" l="l" r="r" t="t"/>
              <a:pathLst>
                <a:path extrusionOk="0" h="113633" w="9525">
                  <a:moveTo>
                    <a:pt x="-22" y="113302"/>
                  </a:moveTo>
                  <a:cubicBezTo>
                    <a:pt x="3692" y="75202"/>
                    <a:pt x="6931" y="37578"/>
                    <a:pt x="9503" y="-331"/>
                  </a:cubicBezTo>
                  <a:cubicBezTo>
                    <a:pt x="7502" y="36435"/>
                    <a:pt x="4550" y="73106"/>
                    <a:pt x="1121" y="109682"/>
                  </a:cubicBezTo>
                  <a:cubicBezTo>
                    <a:pt x="959" y="110949"/>
                    <a:pt x="568" y="112178"/>
                    <a:pt x="-22" y="113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7" name="Google Shape;607;p3"/>
          <p:cNvSpPr/>
          <p:nvPr/>
        </p:nvSpPr>
        <p:spPr>
          <a:xfrm>
            <a:off x="2009421" y="1149701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8" name="Google Shape;608;p3"/>
          <p:cNvSpPr/>
          <p:nvPr/>
        </p:nvSpPr>
        <p:spPr>
          <a:xfrm>
            <a:off x="663888" y="871626"/>
            <a:ext cx="189903" cy="189085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9" name="Google Shape;609;p3"/>
          <p:cNvSpPr/>
          <p:nvPr/>
        </p:nvSpPr>
        <p:spPr>
          <a:xfrm>
            <a:off x="598367" y="3923438"/>
            <a:ext cx="189903" cy="189085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3"/>
          <p:cNvSpPr/>
          <p:nvPr/>
        </p:nvSpPr>
        <p:spPr>
          <a:xfrm>
            <a:off x="1583031" y="2695939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3"/>
          <p:cNvSpPr/>
          <p:nvPr/>
        </p:nvSpPr>
        <p:spPr>
          <a:xfrm>
            <a:off x="1290492" y="6074433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2" name="Google Shape;612;p3"/>
          <p:cNvSpPr/>
          <p:nvPr/>
        </p:nvSpPr>
        <p:spPr>
          <a:xfrm flipH="1">
            <a:off x="433206" y="5896018"/>
            <a:ext cx="311443" cy="346804"/>
          </a:xfrm>
          <a:custGeom>
            <a:rect b="b" l="l" r="r" t="t"/>
            <a:pathLst>
              <a:path extrusionOk="0" h="252221" w="226504">
                <a:moveTo>
                  <a:pt x="155893" y="156858"/>
                </a:moveTo>
                <a:cubicBezTo>
                  <a:pt x="181706" y="140856"/>
                  <a:pt x="201803" y="126474"/>
                  <a:pt x="226473" y="109233"/>
                </a:cubicBezTo>
                <a:cubicBezTo>
                  <a:pt x="202470" y="105233"/>
                  <a:pt x="176276" y="100947"/>
                  <a:pt x="149321" y="96660"/>
                </a:cubicBezTo>
                <a:cubicBezTo>
                  <a:pt x="143892" y="63037"/>
                  <a:pt x="137986" y="29985"/>
                  <a:pt x="131795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786" y="138761"/>
                </a:cubicBezTo>
                <a:cubicBezTo>
                  <a:pt x="40736" y="168288"/>
                  <a:pt x="26258" y="197435"/>
                  <a:pt x="12637" y="224486"/>
                </a:cubicBezTo>
                <a:cubicBezTo>
                  <a:pt x="39307" y="211246"/>
                  <a:pt x="68168" y="196673"/>
                  <a:pt x="97314" y="181433"/>
                </a:cubicBezTo>
                <a:cubicBezTo>
                  <a:pt x="122365" y="206198"/>
                  <a:pt x="147606" y="230201"/>
                  <a:pt x="171038" y="252204"/>
                </a:cubicBezTo>
                <a:cubicBezTo>
                  <a:pt x="167228" y="220104"/>
                  <a:pt x="161037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3" name="Google Shape;613;p3"/>
          <p:cNvSpPr/>
          <p:nvPr/>
        </p:nvSpPr>
        <p:spPr>
          <a:xfrm flipH="1">
            <a:off x="1110570" y="9816105"/>
            <a:ext cx="258401" cy="282760"/>
          </a:xfrm>
          <a:custGeom>
            <a:rect b="b" l="l" r="r" t="t"/>
            <a:pathLst>
              <a:path extrusionOk="0" h="205644" w="187928">
                <a:moveTo>
                  <a:pt x="142653" y="104471"/>
                </a:moveTo>
                <a:cubicBezTo>
                  <a:pt x="155702" y="83611"/>
                  <a:pt x="165132" y="65894"/>
                  <a:pt x="176943" y="44844"/>
                </a:cubicBezTo>
                <a:cubicBezTo>
                  <a:pt x="157893" y="50559"/>
                  <a:pt x="137510" y="56846"/>
                  <a:pt x="116459" y="63894"/>
                </a:cubicBezTo>
                <a:cubicBezTo>
                  <a:pt x="100457" y="41415"/>
                  <a:pt x="84265" y="19603"/>
                  <a:pt x="68834" y="-18"/>
                </a:cubicBezTo>
                <a:cubicBezTo>
                  <a:pt x="66453" y="25032"/>
                  <a:pt x="65215" y="52464"/>
                  <a:pt x="64452" y="80277"/>
                </a:cubicBezTo>
                <a:cubicBezTo>
                  <a:pt x="41878" y="87516"/>
                  <a:pt x="19971" y="94755"/>
                  <a:pt x="-31" y="101613"/>
                </a:cubicBezTo>
                <a:cubicBezTo>
                  <a:pt x="19685" y="111138"/>
                  <a:pt x="41307" y="119806"/>
                  <a:pt x="63596" y="128093"/>
                </a:cubicBezTo>
                <a:cubicBezTo>
                  <a:pt x="63596" y="154953"/>
                  <a:pt x="63596" y="181337"/>
                  <a:pt x="62929" y="205626"/>
                </a:cubicBezTo>
                <a:cubicBezTo>
                  <a:pt x="77597" y="186576"/>
                  <a:pt x="93313" y="165431"/>
                  <a:pt x="108935" y="143904"/>
                </a:cubicBezTo>
                <a:cubicBezTo>
                  <a:pt x="136081" y="152953"/>
                  <a:pt x="163037" y="161240"/>
                  <a:pt x="187897" y="168765"/>
                </a:cubicBezTo>
                <a:cubicBezTo>
                  <a:pt x="173704" y="146285"/>
                  <a:pt x="159322" y="128474"/>
                  <a:pt x="142653" y="10447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4" name="Google Shape;614;p3"/>
          <p:cNvSpPr/>
          <p:nvPr/>
        </p:nvSpPr>
        <p:spPr>
          <a:xfrm flipH="1">
            <a:off x="847796" y="6641567"/>
            <a:ext cx="207846" cy="228540"/>
          </a:xfrm>
          <a:custGeom>
            <a:rect b="b" l="l" r="r" t="t"/>
            <a:pathLst>
              <a:path extrusionOk="0" h="166211" w="151161">
                <a:moveTo>
                  <a:pt x="105410" y="103233"/>
                </a:moveTo>
                <a:cubicBezTo>
                  <a:pt x="122174" y="91993"/>
                  <a:pt x="135223" y="81992"/>
                  <a:pt x="151130" y="70181"/>
                </a:cubicBezTo>
                <a:lnTo>
                  <a:pt x="99600" y="63704"/>
                </a:lnTo>
                <a:cubicBezTo>
                  <a:pt x="95219" y="41511"/>
                  <a:pt x="90075" y="19794"/>
                  <a:pt x="85598" y="-18"/>
                </a:cubicBezTo>
                <a:cubicBezTo>
                  <a:pt x="75406" y="17889"/>
                  <a:pt x="65215" y="38082"/>
                  <a:pt x="55309" y="58560"/>
                </a:cubicBezTo>
                <a:cubicBezTo>
                  <a:pt x="36259" y="56370"/>
                  <a:pt x="17209" y="54369"/>
                  <a:pt x="-31" y="52750"/>
                </a:cubicBezTo>
                <a:cubicBezTo>
                  <a:pt x="11493" y="66371"/>
                  <a:pt x="24733" y="80277"/>
                  <a:pt x="38545" y="93898"/>
                </a:cubicBezTo>
                <a:cubicBezTo>
                  <a:pt x="29020" y="113901"/>
                  <a:pt x="20352" y="133617"/>
                  <a:pt x="11970" y="151715"/>
                </a:cubicBezTo>
                <a:cubicBezTo>
                  <a:pt x="29400" y="142190"/>
                  <a:pt x="48165" y="131903"/>
                  <a:pt x="67120" y="121044"/>
                </a:cubicBezTo>
                <a:cubicBezTo>
                  <a:pt x="84360" y="136951"/>
                  <a:pt x="101696" y="152191"/>
                  <a:pt x="117793" y="166193"/>
                </a:cubicBezTo>
                <a:cubicBezTo>
                  <a:pt x="114554" y="144952"/>
                  <a:pt x="109792" y="126759"/>
                  <a:pt x="105410" y="1032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5" name="Google Shape;615;p3"/>
          <p:cNvSpPr/>
          <p:nvPr/>
        </p:nvSpPr>
        <p:spPr>
          <a:xfrm flipH="1">
            <a:off x="1802009" y="1586345"/>
            <a:ext cx="207848" cy="228671"/>
          </a:xfrm>
          <a:custGeom>
            <a:rect b="b" l="l" r="r" t="t"/>
            <a:pathLst>
              <a:path extrusionOk="0" h="166306" w="151162">
                <a:moveTo>
                  <a:pt x="33306" y="166288"/>
                </a:moveTo>
                <a:cubicBezTo>
                  <a:pt x="49309" y="152191"/>
                  <a:pt x="66739" y="136951"/>
                  <a:pt x="83884" y="121140"/>
                </a:cubicBezTo>
                <a:cubicBezTo>
                  <a:pt x="102934" y="131903"/>
                  <a:pt x="121984" y="142380"/>
                  <a:pt x="139034" y="151715"/>
                </a:cubicBezTo>
                <a:cubicBezTo>
                  <a:pt x="130652" y="133713"/>
                  <a:pt x="121794" y="113615"/>
                  <a:pt x="112459" y="93993"/>
                </a:cubicBezTo>
                <a:cubicBezTo>
                  <a:pt x="126366" y="80277"/>
                  <a:pt x="139510" y="66466"/>
                  <a:pt x="151131" y="52750"/>
                </a:cubicBezTo>
                <a:cubicBezTo>
                  <a:pt x="133890" y="54369"/>
                  <a:pt x="115031" y="56370"/>
                  <a:pt x="95790" y="58560"/>
                </a:cubicBezTo>
                <a:cubicBezTo>
                  <a:pt x="85789" y="37986"/>
                  <a:pt x="75692" y="17889"/>
                  <a:pt x="65406" y="-18"/>
                </a:cubicBezTo>
                <a:cubicBezTo>
                  <a:pt x="60643" y="19793"/>
                  <a:pt x="55881" y="41606"/>
                  <a:pt x="51404" y="63799"/>
                </a:cubicBezTo>
                <a:lnTo>
                  <a:pt x="-31" y="70276"/>
                </a:lnTo>
                <a:cubicBezTo>
                  <a:pt x="15876" y="81992"/>
                  <a:pt x="28544" y="92088"/>
                  <a:pt x="45689" y="103328"/>
                </a:cubicBezTo>
                <a:cubicBezTo>
                  <a:pt x="41307" y="126855"/>
                  <a:pt x="36545" y="144952"/>
                  <a:pt x="33306" y="16628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6" name="Google Shape;616;p3"/>
          <p:cNvSpPr/>
          <p:nvPr/>
        </p:nvSpPr>
        <p:spPr>
          <a:xfrm flipH="1">
            <a:off x="468293" y="9832131"/>
            <a:ext cx="231559" cy="235849"/>
          </a:xfrm>
          <a:custGeom>
            <a:rect b="b" l="l" r="r" t="t"/>
            <a:pathLst>
              <a:path extrusionOk="0" h="172783" w="169640">
                <a:moveTo>
                  <a:pt x="51891" y="171713"/>
                </a:moveTo>
                <a:lnTo>
                  <a:pt x="51891" y="118183"/>
                </a:lnTo>
                <a:lnTo>
                  <a:pt x="838" y="117326"/>
                </a:lnTo>
                <a:lnTo>
                  <a:pt x="-20" y="56080"/>
                </a:lnTo>
                <a:lnTo>
                  <a:pt x="51034" y="54365"/>
                </a:lnTo>
                <a:lnTo>
                  <a:pt x="51034" y="6455"/>
                </a:lnTo>
                <a:lnTo>
                  <a:pt x="114471" y="-22"/>
                </a:lnTo>
                <a:lnTo>
                  <a:pt x="115233" y="51794"/>
                </a:lnTo>
                <a:lnTo>
                  <a:pt x="168763" y="50174"/>
                </a:lnTo>
                <a:lnTo>
                  <a:pt x="169621" y="120088"/>
                </a:lnTo>
                <a:lnTo>
                  <a:pt x="116090" y="119230"/>
                </a:lnTo>
                <a:lnTo>
                  <a:pt x="116852" y="1727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7" name="Google Shape;617;p3"/>
          <p:cNvSpPr/>
          <p:nvPr/>
        </p:nvSpPr>
        <p:spPr>
          <a:xfrm flipH="1">
            <a:off x="465820" y="7051098"/>
            <a:ext cx="417781" cy="348573"/>
          </a:xfrm>
          <a:custGeom>
            <a:rect b="b" l="l" r="r" t="t"/>
            <a:pathLst>
              <a:path extrusionOk="0" h="255365" w="306067">
                <a:moveTo>
                  <a:pt x="128109" y="89322"/>
                </a:moveTo>
                <a:cubicBezTo>
                  <a:pt x="130005" y="96428"/>
                  <a:pt x="130433" y="103857"/>
                  <a:pt x="129347" y="111134"/>
                </a:cubicBezTo>
                <a:cubicBezTo>
                  <a:pt x="128176" y="118754"/>
                  <a:pt x="125528" y="126070"/>
                  <a:pt x="121537" y="132661"/>
                </a:cubicBezTo>
                <a:cubicBezTo>
                  <a:pt x="106468" y="155845"/>
                  <a:pt x="79560" y="168465"/>
                  <a:pt x="52100" y="165236"/>
                </a:cubicBezTo>
                <a:cubicBezTo>
                  <a:pt x="43880" y="164132"/>
                  <a:pt x="35936" y="161512"/>
                  <a:pt x="28668" y="157521"/>
                </a:cubicBezTo>
                <a:cubicBezTo>
                  <a:pt x="21963" y="153778"/>
                  <a:pt x="16038" y="148758"/>
                  <a:pt x="11238" y="142757"/>
                </a:cubicBezTo>
                <a:cubicBezTo>
                  <a:pt x="6751" y="136976"/>
                  <a:pt x="3512" y="130327"/>
                  <a:pt x="1713" y="123231"/>
                </a:cubicBezTo>
                <a:cubicBezTo>
                  <a:pt x="-116" y="116173"/>
                  <a:pt x="-497" y="108820"/>
                  <a:pt x="570" y="101609"/>
                </a:cubicBezTo>
                <a:cubicBezTo>
                  <a:pt x="1636" y="93961"/>
                  <a:pt x="4227" y="86607"/>
                  <a:pt x="8190" y="79988"/>
                </a:cubicBezTo>
                <a:cubicBezTo>
                  <a:pt x="12381" y="73092"/>
                  <a:pt x="17810" y="67024"/>
                  <a:pt x="24191" y="62081"/>
                </a:cubicBezTo>
                <a:cubicBezTo>
                  <a:pt x="46099" y="45126"/>
                  <a:pt x="75903" y="42554"/>
                  <a:pt x="100391" y="55508"/>
                </a:cubicBezTo>
                <a:cubicBezTo>
                  <a:pt x="107173" y="59271"/>
                  <a:pt x="113136" y="64348"/>
                  <a:pt x="117918" y="70463"/>
                </a:cubicBezTo>
                <a:cubicBezTo>
                  <a:pt x="122547" y="76006"/>
                  <a:pt x="126004" y="82416"/>
                  <a:pt x="128109" y="89322"/>
                </a:cubicBezTo>
                <a:close/>
                <a:moveTo>
                  <a:pt x="83437" y="100847"/>
                </a:moveTo>
                <a:cubicBezTo>
                  <a:pt x="82799" y="98552"/>
                  <a:pt x="81798" y="96361"/>
                  <a:pt x="80484" y="94370"/>
                </a:cubicBezTo>
                <a:cubicBezTo>
                  <a:pt x="79103" y="92046"/>
                  <a:pt x="77293" y="90017"/>
                  <a:pt x="75150" y="88370"/>
                </a:cubicBezTo>
                <a:cubicBezTo>
                  <a:pt x="72979" y="86579"/>
                  <a:pt x="70445" y="85284"/>
                  <a:pt x="67721" y="84560"/>
                </a:cubicBezTo>
                <a:cubicBezTo>
                  <a:pt x="64606" y="83674"/>
                  <a:pt x="61310" y="83674"/>
                  <a:pt x="58196" y="84560"/>
                </a:cubicBezTo>
                <a:cubicBezTo>
                  <a:pt x="55052" y="85255"/>
                  <a:pt x="52176" y="86846"/>
                  <a:pt x="49909" y="89132"/>
                </a:cubicBezTo>
                <a:cubicBezTo>
                  <a:pt x="47813" y="91075"/>
                  <a:pt x="46213" y="93494"/>
                  <a:pt x="45242" y="96180"/>
                </a:cubicBezTo>
                <a:cubicBezTo>
                  <a:pt x="44223" y="98666"/>
                  <a:pt x="43641" y="101305"/>
                  <a:pt x="43527" y="103991"/>
                </a:cubicBezTo>
                <a:cubicBezTo>
                  <a:pt x="43365" y="106391"/>
                  <a:pt x="43556" y="108791"/>
                  <a:pt x="44099" y="111134"/>
                </a:cubicBezTo>
                <a:cubicBezTo>
                  <a:pt x="44775" y="113439"/>
                  <a:pt x="45804" y="115621"/>
                  <a:pt x="47146" y="117611"/>
                </a:cubicBezTo>
                <a:cubicBezTo>
                  <a:pt x="48614" y="119897"/>
                  <a:pt x="50452" y="121926"/>
                  <a:pt x="52576" y="123612"/>
                </a:cubicBezTo>
                <a:cubicBezTo>
                  <a:pt x="54805" y="125365"/>
                  <a:pt x="57367" y="126660"/>
                  <a:pt x="60101" y="127422"/>
                </a:cubicBezTo>
                <a:cubicBezTo>
                  <a:pt x="63215" y="128270"/>
                  <a:pt x="66511" y="128270"/>
                  <a:pt x="69626" y="127422"/>
                </a:cubicBezTo>
                <a:cubicBezTo>
                  <a:pt x="72721" y="126717"/>
                  <a:pt x="75551" y="125165"/>
                  <a:pt x="77817" y="122945"/>
                </a:cubicBezTo>
                <a:cubicBezTo>
                  <a:pt x="79770" y="120907"/>
                  <a:pt x="81322" y="118516"/>
                  <a:pt x="82389" y="115897"/>
                </a:cubicBezTo>
                <a:cubicBezTo>
                  <a:pt x="83351" y="113401"/>
                  <a:pt x="83866" y="110763"/>
                  <a:pt x="83913" y="108086"/>
                </a:cubicBezTo>
                <a:cubicBezTo>
                  <a:pt x="84123" y="105667"/>
                  <a:pt x="83961" y="103219"/>
                  <a:pt x="83437" y="100847"/>
                </a:cubicBezTo>
                <a:close/>
                <a:moveTo>
                  <a:pt x="190021" y="4931"/>
                </a:moveTo>
                <a:cubicBezTo>
                  <a:pt x="183040" y="46145"/>
                  <a:pt x="177420" y="87674"/>
                  <a:pt x="173163" y="129518"/>
                </a:cubicBezTo>
                <a:cubicBezTo>
                  <a:pt x="168905" y="171361"/>
                  <a:pt x="165733" y="213309"/>
                  <a:pt x="163638" y="255343"/>
                </a:cubicBezTo>
                <a:lnTo>
                  <a:pt x="118584" y="251342"/>
                </a:lnTo>
                <a:cubicBezTo>
                  <a:pt x="121251" y="230197"/>
                  <a:pt x="123852" y="209080"/>
                  <a:pt x="126395" y="188001"/>
                </a:cubicBezTo>
                <a:cubicBezTo>
                  <a:pt x="129062" y="166856"/>
                  <a:pt x="131824" y="145901"/>
                  <a:pt x="134872" y="124850"/>
                </a:cubicBezTo>
                <a:cubicBezTo>
                  <a:pt x="137920" y="103800"/>
                  <a:pt x="141349" y="83036"/>
                  <a:pt x="145064" y="62176"/>
                </a:cubicBezTo>
                <a:cubicBezTo>
                  <a:pt x="148779" y="41316"/>
                  <a:pt x="153160" y="20647"/>
                  <a:pt x="158208" y="-22"/>
                </a:cubicBezTo>
                <a:close/>
                <a:moveTo>
                  <a:pt x="304321" y="147806"/>
                </a:moveTo>
                <a:cubicBezTo>
                  <a:pt x="306141" y="154902"/>
                  <a:pt x="306522" y="162284"/>
                  <a:pt x="305465" y="169523"/>
                </a:cubicBezTo>
                <a:cubicBezTo>
                  <a:pt x="304312" y="177171"/>
                  <a:pt x="301664" y="184524"/>
                  <a:pt x="297654" y="191144"/>
                </a:cubicBezTo>
                <a:cubicBezTo>
                  <a:pt x="293263" y="197898"/>
                  <a:pt x="287758" y="203860"/>
                  <a:pt x="281366" y="208766"/>
                </a:cubicBezTo>
                <a:cubicBezTo>
                  <a:pt x="273851" y="214462"/>
                  <a:pt x="265269" y="218576"/>
                  <a:pt x="256125" y="220862"/>
                </a:cubicBezTo>
                <a:cubicBezTo>
                  <a:pt x="247124" y="223472"/>
                  <a:pt x="237685" y="224149"/>
                  <a:pt x="228407" y="222863"/>
                </a:cubicBezTo>
                <a:cubicBezTo>
                  <a:pt x="220197" y="221758"/>
                  <a:pt x="212263" y="219176"/>
                  <a:pt x="204976" y="215243"/>
                </a:cubicBezTo>
                <a:cubicBezTo>
                  <a:pt x="198270" y="211480"/>
                  <a:pt x="192384" y="206432"/>
                  <a:pt x="187640" y="200384"/>
                </a:cubicBezTo>
                <a:cubicBezTo>
                  <a:pt x="183231" y="194735"/>
                  <a:pt x="179992" y="188258"/>
                  <a:pt x="178115" y="181334"/>
                </a:cubicBezTo>
                <a:cubicBezTo>
                  <a:pt x="176287" y="174247"/>
                  <a:pt x="175905" y="166856"/>
                  <a:pt x="176972" y="159617"/>
                </a:cubicBezTo>
                <a:cubicBezTo>
                  <a:pt x="178049" y="151978"/>
                  <a:pt x="180639" y="144624"/>
                  <a:pt x="184593" y="137995"/>
                </a:cubicBezTo>
                <a:cubicBezTo>
                  <a:pt x="188888" y="130918"/>
                  <a:pt x="194479" y="124717"/>
                  <a:pt x="201071" y="119707"/>
                </a:cubicBezTo>
                <a:cubicBezTo>
                  <a:pt x="208452" y="113973"/>
                  <a:pt x="216949" y="109849"/>
                  <a:pt x="226026" y="107610"/>
                </a:cubicBezTo>
                <a:cubicBezTo>
                  <a:pt x="235084" y="105019"/>
                  <a:pt x="244581" y="104305"/>
                  <a:pt x="253934" y="105515"/>
                </a:cubicBezTo>
                <a:cubicBezTo>
                  <a:pt x="262173" y="106600"/>
                  <a:pt x="270146" y="109182"/>
                  <a:pt x="277461" y="113135"/>
                </a:cubicBezTo>
                <a:cubicBezTo>
                  <a:pt x="284224" y="116887"/>
                  <a:pt x="290177" y="121936"/>
                  <a:pt x="294987" y="127994"/>
                </a:cubicBezTo>
                <a:cubicBezTo>
                  <a:pt x="299330" y="133671"/>
                  <a:pt x="302531" y="140148"/>
                  <a:pt x="304417" y="147044"/>
                </a:cubicBezTo>
                <a:close/>
                <a:moveTo>
                  <a:pt x="259554" y="159331"/>
                </a:moveTo>
                <a:cubicBezTo>
                  <a:pt x="258916" y="157035"/>
                  <a:pt x="257916" y="154845"/>
                  <a:pt x="256602" y="152854"/>
                </a:cubicBezTo>
                <a:cubicBezTo>
                  <a:pt x="255230" y="150558"/>
                  <a:pt x="253448" y="148530"/>
                  <a:pt x="251362" y="146853"/>
                </a:cubicBezTo>
                <a:cubicBezTo>
                  <a:pt x="249172" y="145034"/>
                  <a:pt x="246600" y="143738"/>
                  <a:pt x="243838" y="143043"/>
                </a:cubicBezTo>
                <a:cubicBezTo>
                  <a:pt x="240733" y="142110"/>
                  <a:pt x="237418" y="142110"/>
                  <a:pt x="234313" y="143043"/>
                </a:cubicBezTo>
                <a:cubicBezTo>
                  <a:pt x="231189" y="143748"/>
                  <a:pt x="228322" y="145291"/>
                  <a:pt x="226026" y="147520"/>
                </a:cubicBezTo>
                <a:cubicBezTo>
                  <a:pt x="223978" y="149539"/>
                  <a:pt x="222388" y="151978"/>
                  <a:pt x="221359" y="154664"/>
                </a:cubicBezTo>
                <a:cubicBezTo>
                  <a:pt x="220330" y="157140"/>
                  <a:pt x="219749" y="159788"/>
                  <a:pt x="219645" y="162474"/>
                </a:cubicBezTo>
                <a:cubicBezTo>
                  <a:pt x="219511" y="164875"/>
                  <a:pt x="219730" y="167284"/>
                  <a:pt x="220311" y="169618"/>
                </a:cubicBezTo>
                <a:cubicBezTo>
                  <a:pt x="220949" y="171913"/>
                  <a:pt x="221950" y="174104"/>
                  <a:pt x="223264" y="176095"/>
                </a:cubicBezTo>
                <a:cubicBezTo>
                  <a:pt x="224759" y="178362"/>
                  <a:pt x="226588" y="180381"/>
                  <a:pt x="228693" y="182096"/>
                </a:cubicBezTo>
                <a:cubicBezTo>
                  <a:pt x="230941" y="183858"/>
                  <a:pt x="233541" y="185125"/>
                  <a:pt x="236313" y="185810"/>
                </a:cubicBezTo>
                <a:cubicBezTo>
                  <a:pt x="239418" y="186734"/>
                  <a:pt x="242733" y="186734"/>
                  <a:pt x="245838" y="185810"/>
                </a:cubicBezTo>
                <a:cubicBezTo>
                  <a:pt x="248934" y="185106"/>
                  <a:pt x="251763" y="183553"/>
                  <a:pt x="254030" y="181334"/>
                </a:cubicBezTo>
                <a:cubicBezTo>
                  <a:pt x="255983" y="179295"/>
                  <a:pt x="257535" y="176904"/>
                  <a:pt x="258602" y="174285"/>
                </a:cubicBezTo>
                <a:cubicBezTo>
                  <a:pt x="259545" y="171780"/>
                  <a:pt x="260088" y="169142"/>
                  <a:pt x="260221" y="166475"/>
                </a:cubicBezTo>
                <a:cubicBezTo>
                  <a:pt x="260411" y="163827"/>
                  <a:pt x="260221" y="161160"/>
                  <a:pt x="259649" y="15856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3"/>
          <p:cNvSpPr/>
          <p:nvPr/>
        </p:nvSpPr>
        <p:spPr>
          <a:xfrm>
            <a:off x="1913828" y="7057420"/>
            <a:ext cx="362650" cy="383285"/>
          </a:xfrm>
          <a:custGeom>
            <a:rect b="b" l="l" r="r" t="t"/>
            <a:pathLst>
              <a:path extrusionOk="0" h="280795" w="265678">
                <a:moveTo>
                  <a:pt x="202793" y="280774"/>
                </a:moveTo>
                <a:cubicBezTo>
                  <a:pt x="199079" y="276106"/>
                  <a:pt x="195269" y="271249"/>
                  <a:pt x="191459" y="266962"/>
                </a:cubicBezTo>
                <a:cubicBezTo>
                  <a:pt x="187649" y="262676"/>
                  <a:pt x="183934" y="257437"/>
                  <a:pt x="180124" y="253246"/>
                </a:cubicBezTo>
                <a:cubicBezTo>
                  <a:pt x="171819" y="257018"/>
                  <a:pt x="163255" y="260200"/>
                  <a:pt x="154502" y="262771"/>
                </a:cubicBezTo>
                <a:cubicBezTo>
                  <a:pt x="144977" y="265534"/>
                  <a:pt x="135223" y="267448"/>
                  <a:pt x="125356" y="268486"/>
                </a:cubicBezTo>
                <a:cubicBezTo>
                  <a:pt x="115173" y="269629"/>
                  <a:pt x="104905" y="269820"/>
                  <a:pt x="94685" y="269058"/>
                </a:cubicBezTo>
                <a:cubicBezTo>
                  <a:pt x="73006" y="267143"/>
                  <a:pt x="52156" y="259838"/>
                  <a:pt x="34011" y="247817"/>
                </a:cubicBezTo>
                <a:cubicBezTo>
                  <a:pt x="25524" y="242121"/>
                  <a:pt x="18056" y="235035"/>
                  <a:pt x="11913" y="226862"/>
                </a:cubicBezTo>
                <a:cubicBezTo>
                  <a:pt x="6474" y="219614"/>
                  <a:pt x="2702" y="211260"/>
                  <a:pt x="864" y="202383"/>
                </a:cubicBezTo>
                <a:cubicBezTo>
                  <a:pt x="-870" y="193915"/>
                  <a:pt x="-41" y="185133"/>
                  <a:pt x="3245" y="177142"/>
                </a:cubicBezTo>
                <a:cubicBezTo>
                  <a:pt x="6236" y="170074"/>
                  <a:pt x="10494" y="163616"/>
                  <a:pt x="15818" y="158092"/>
                </a:cubicBezTo>
                <a:cubicBezTo>
                  <a:pt x="21409" y="152062"/>
                  <a:pt x="27629" y="146671"/>
                  <a:pt x="34392" y="141994"/>
                </a:cubicBezTo>
                <a:cubicBezTo>
                  <a:pt x="41602" y="137032"/>
                  <a:pt x="49174" y="132641"/>
                  <a:pt x="57061" y="128850"/>
                </a:cubicBezTo>
                <a:cubicBezTo>
                  <a:pt x="65253" y="124849"/>
                  <a:pt x="73444" y="121325"/>
                  <a:pt x="81636" y="118182"/>
                </a:cubicBezTo>
                <a:cubicBezTo>
                  <a:pt x="77816" y="112048"/>
                  <a:pt x="74377" y="105685"/>
                  <a:pt x="71349" y="99132"/>
                </a:cubicBezTo>
                <a:cubicBezTo>
                  <a:pt x="68377" y="92722"/>
                  <a:pt x="65986" y="86064"/>
                  <a:pt x="64205" y="79225"/>
                </a:cubicBezTo>
                <a:cubicBezTo>
                  <a:pt x="62519" y="72757"/>
                  <a:pt x="61652" y="66099"/>
                  <a:pt x="61633" y="59413"/>
                </a:cubicBezTo>
                <a:cubicBezTo>
                  <a:pt x="61614" y="52850"/>
                  <a:pt x="62976" y="46363"/>
                  <a:pt x="65634" y="40363"/>
                </a:cubicBezTo>
                <a:cubicBezTo>
                  <a:pt x="69273" y="32000"/>
                  <a:pt x="74940" y="24665"/>
                  <a:pt x="82112" y="19027"/>
                </a:cubicBezTo>
                <a:cubicBezTo>
                  <a:pt x="89989" y="12750"/>
                  <a:pt x="98971" y="8006"/>
                  <a:pt x="108592" y="5025"/>
                </a:cubicBezTo>
                <a:cubicBezTo>
                  <a:pt x="130499" y="-1862"/>
                  <a:pt x="154025" y="-1700"/>
                  <a:pt x="175838" y="5501"/>
                </a:cubicBezTo>
                <a:cubicBezTo>
                  <a:pt x="195745" y="12035"/>
                  <a:pt x="212757" y="25304"/>
                  <a:pt x="223939" y="43030"/>
                </a:cubicBezTo>
                <a:cubicBezTo>
                  <a:pt x="228797" y="50707"/>
                  <a:pt x="232045" y="59298"/>
                  <a:pt x="233464" y="68271"/>
                </a:cubicBezTo>
                <a:cubicBezTo>
                  <a:pt x="234864" y="76453"/>
                  <a:pt x="233940" y="84873"/>
                  <a:pt x="230797" y="92560"/>
                </a:cubicBezTo>
                <a:cubicBezTo>
                  <a:pt x="228349" y="98617"/>
                  <a:pt x="224758" y="104142"/>
                  <a:pt x="220224" y="108847"/>
                </a:cubicBezTo>
                <a:cubicBezTo>
                  <a:pt x="215548" y="113705"/>
                  <a:pt x="210347" y="118020"/>
                  <a:pt x="204699" y="121706"/>
                </a:cubicBezTo>
                <a:cubicBezTo>
                  <a:pt x="198612" y="125659"/>
                  <a:pt x="192249" y="129164"/>
                  <a:pt x="185649" y="132184"/>
                </a:cubicBezTo>
                <a:lnTo>
                  <a:pt x="165360" y="141709"/>
                </a:lnTo>
                <a:lnTo>
                  <a:pt x="178219" y="157901"/>
                </a:lnTo>
                <a:cubicBezTo>
                  <a:pt x="182315" y="163045"/>
                  <a:pt x="186601" y="168283"/>
                  <a:pt x="191078" y="173427"/>
                </a:cubicBezTo>
                <a:cubicBezTo>
                  <a:pt x="194317" y="170569"/>
                  <a:pt x="197555" y="167617"/>
                  <a:pt x="200603" y="164473"/>
                </a:cubicBezTo>
                <a:cubicBezTo>
                  <a:pt x="203975" y="161340"/>
                  <a:pt x="207156" y="157996"/>
                  <a:pt x="210128" y="154472"/>
                </a:cubicBezTo>
                <a:lnTo>
                  <a:pt x="265659" y="183523"/>
                </a:lnTo>
                <a:cubicBezTo>
                  <a:pt x="260896" y="190543"/>
                  <a:pt x="255543" y="197135"/>
                  <a:pt x="249657" y="203240"/>
                </a:cubicBezTo>
                <a:cubicBezTo>
                  <a:pt x="243465" y="209641"/>
                  <a:pt x="236912" y="215680"/>
                  <a:pt x="230035" y="221338"/>
                </a:cubicBezTo>
                <a:cubicBezTo>
                  <a:pt x="234798" y="227053"/>
                  <a:pt x="239560" y="232482"/>
                  <a:pt x="244132" y="237721"/>
                </a:cubicBezTo>
                <a:cubicBezTo>
                  <a:pt x="248704" y="242960"/>
                  <a:pt x="253657" y="248389"/>
                  <a:pt x="258134" y="254104"/>
                </a:cubicBezTo>
                <a:close/>
                <a:moveTo>
                  <a:pt x="131547" y="201145"/>
                </a:moveTo>
                <a:lnTo>
                  <a:pt x="122879" y="183428"/>
                </a:lnTo>
                <a:lnTo>
                  <a:pt x="114306" y="165712"/>
                </a:lnTo>
                <a:cubicBezTo>
                  <a:pt x="112116" y="167140"/>
                  <a:pt x="109639" y="168855"/>
                  <a:pt x="106877" y="170950"/>
                </a:cubicBezTo>
                <a:cubicBezTo>
                  <a:pt x="104115" y="173046"/>
                  <a:pt x="101353" y="175427"/>
                  <a:pt x="98685" y="177904"/>
                </a:cubicBezTo>
                <a:cubicBezTo>
                  <a:pt x="96095" y="180361"/>
                  <a:pt x="93647" y="182971"/>
                  <a:pt x="91351" y="185714"/>
                </a:cubicBezTo>
                <a:cubicBezTo>
                  <a:pt x="89303" y="188219"/>
                  <a:pt x="87693" y="191048"/>
                  <a:pt x="86589" y="194096"/>
                </a:cubicBezTo>
                <a:cubicBezTo>
                  <a:pt x="85341" y="197811"/>
                  <a:pt x="85551" y="201859"/>
                  <a:pt x="87160" y="205431"/>
                </a:cubicBezTo>
                <a:cubicBezTo>
                  <a:pt x="88636" y="209041"/>
                  <a:pt x="91580" y="211841"/>
                  <a:pt x="95256" y="213146"/>
                </a:cubicBezTo>
                <a:cubicBezTo>
                  <a:pt x="98095" y="214308"/>
                  <a:pt x="101210" y="214603"/>
                  <a:pt x="104210" y="214003"/>
                </a:cubicBezTo>
                <a:cubicBezTo>
                  <a:pt x="107496" y="213460"/>
                  <a:pt x="110697" y="212498"/>
                  <a:pt x="113735" y="211146"/>
                </a:cubicBezTo>
                <a:cubicBezTo>
                  <a:pt x="117031" y="209746"/>
                  <a:pt x="120222" y="208088"/>
                  <a:pt x="123260" y="206193"/>
                </a:cubicBezTo>
                <a:cubicBezTo>
                  <a:pt x="126689" y="204764"/>
                  <a:pt x="129261" y="203050"/>
                  <a:pt x="131547" y="201145"/>
                </a:cubicBezTo>
                <a:close/>
                <a:moveTo>
                  <a:pt x="157836" y="69890"/>
                </a:moveTo>
                <a:cubicBezTo>
                  <a:pt x="159255" y="66051"/>
                  <a:pt x="159255" y="61822"/>
                  <a:pt x="157836" y="57984"/>
                </a:cubicBezTo>
                <a:cubicBezTo>
                  <a:pt x="156436" y="54412"/>
                  <a:pt x="153435" y="51697"/>
                  <a:pt x="149740" y="50650"/>
                </a:cubicBezTo>
                <a:cubicBezTo>
                  <a:pt x="142481" y="47297"/>
                  <a:pt x="133880" y="50459"/>
                  <a:pt x="130518" y="57708"/>
                </a:cubicBezTo>
                <a:cubicBezTo>
                  <a:pt x="130156" y="58508"/>
                  <a:pt x="129861" y="59327"/>
                  <a:pt x="129642" y="60175"/>
                </a:cubicBezTo>
                <a:cubicBezTo>
                  <a:pt x="128651" y="63251"/>
                  <a:pt x="128099" y="66461"/>
                  <a:pt x="128022" y="69700"/>
                </a:cubicBezTo>
                <a:cubicBezTo>
                  <a:pt x="127861" y="72891"/>
                  <a:pt x="128051" y="76081"/>
                  <a:pt x="128594" y="79225"/>
                </a:cubicBezTo>
                <a:cubicBezTo>
                  <a:pt x="129089" y="82444"/>
                  <a:pt x="129794" y="85626"/>
                  <a:pt x="130690" y="88750"/>
                </a:cubicBezTo>
                <a:cubicBezTo>
                  <a:pt x="131642" y="91893"/>
                  <a:pt x="132499" y="94655"/>
                  <a:pt x="133452" y="97132"/>
                </a:cubicBezTo>
                <a:cubicBezTo>
                  <a:pt x="135871" y="95455"/>
                  <a:pt x="138195" y="93645"/>
                  <a:pt x="140405" y="91703"/>
                </a:cubicBezTo>
                <a:cubicBezTo>
                  <a:pt x="142844" y="89607"/>
                  <a:pt x="145158" y="87378"/>
                  <a:pt x="147358" y="85035"/>
                </a:cubicBezTo>
                <a:cubicBezTo>
                  <a:pt x="149521" y="82692"/>
                  <a:pt x="151520" y="80206"/>
                  <a:pt x="153359" y="77605"/>
                </a:cubicBezTo>
                <a:cubicBezTo>
                  <a:pt x="155216" y="75262"/>
                  <a:pt x="156721" y="72662"/>
                  <a:pt x="157836" y="6989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3"/>
          <p:cNvSpPr/>
          <p:nvPr/>
        </p:nvSpPr>
        <p:spPr>
          <a:xfrm flipH="1">
            <a:off x="16162201" y="373740"/>
            <a:ext cx="246439" cy="622484"/>
          </a:xfrm>
          <a:custGeom>
            <a:rect b="b" l="l" r="r" t="t"/>
            <a:pathLst>
              <a:path extrusionOk="0" h="397119" w="157218">
                <a:moveTo>
                  <a:pt x="119468" y="375171"/>
                </a:moveTo>
                <a:cubicBezTo>
                  <a:pt x="92226" y="370885"/>
                  <a:pt x="65366" y="375171"/>
                  <a:pt x="38315" y="377076"/>
                </a:cubicBezTo>
                <a:cubicBezTo>
                  <a:pt x="120801" y="310877"/>
                  <a:pt x="165283" y="197625"/>
                  <a:pt x="155187" y="93041"/>
                </a:cubicBezTo>
                <a:cubicBezTo>
                  <a:pt x="152348" y="62542"/>
                  <a:pt x="144328" y="32738"/>
                  <a:pt x="131470" y="4934"/>
                </a:cubicBezTo>
                <a:cubicBezTo>
                  <a:pt x="126326" y="-6210"/>
                  <a:pt x="109848" y="3410"/>
                  <a:pt x="114991" y="14459"/>
                </a:cubicBezTo>
                <a:cubicBezTo>
                  <a:pt x="169093" y="130759"/>
                  <a:pt x="123564" y="288684"/>
                  <a:pt x="22504" y="365456"/>
                </a:cubicBezTo>
                <a:cubicBezTo>
                  <a:pt x="23837" y="355073"/>
                  <a:pt x="24790" y="344691"/>
                  <a:pt x="25551" y="334309"/>
                </a:cubicBezTo>
                <a:cubicBezTo>
                  <a:pt x="26980" y="316116"/>
                  <a:pt x="27932" y="297828"/>
                  <a:pt x="28028" y="279540"/>
                </a:cubicBezTo>
                <a:cubicBezTo>
                  <a:pt x="28028" y="274282"/>
                  <a:pt x="23761" y="270015"/>
                  <a:pt x="18503" y="270015"/>
                </a:cubicBezTo>
                <a:cubicBezTo>
                  <a:pt x="13245" y="270015"/>
                  <a:pt x="8978" y="274282"/>
                  <a:pt x="8978" y="279540"/>
                </a:cubicBezTo>
                <a:cubicBezTo>
                  <a:pt x="8978" y="297352"/>
                  <a:pt x="7930" y="315068"/>
                  <a:pt x="6596" y="332785"/>
                </a:cubicBezTo>
                <a:cubicBezTo>
                  <a:pt x="5740" y="350339"/>
                  <a:pt x="3454" y="367799"/>
                  <a:pt x="-261" y="384982"/>
                </a:cubicBezTo>
                <a:cubicBezTo>
                  <a:pt x="-1680" y="390049"/>
                  <a:pt x="1262" y="395307"/>
                  <a:pt x="6330" y="396726"/>
                </a:cubicBezTo>
                <a:cubicBezTo>
                  <a:pt x="7282" y="397002"/>
                  <a:pt x="8273" y="397117"/>
                  <a:pt x="9264" y="397079"/>
                </a:cubicBezTo>
                <a:cubicBezTo>
                  <a:pt x="28371" y="397269"/>
                  <a:pt x="47459" y="396155"/>
                  <a:pt x="66414" y="393745"/>
                </a:cubicBezTo>
                <a:cubicBezTo>
                  <a:pt x="82473" y="391554"/>
                  <a:pt x="98741" y="391554"/>
                  <a:pt x="114801" y="393745"/>
                </a:cubicBezTo>
                <a:cubicBezTo>
                  <a:pt x="119868" y="395145"/>
                  <a:pt x="125116" y="392164"/>
                  <a:pt x="126516" y="387087"/>
                </a:cubicBezTo>
                <a:cubicBezTo>
                  <a:pt x="126516" y="387087"/>
                  <a:pt x="126516" y="387077"/>
                  <a:pt x="126516" y="387077"/>
                </a:cubicBezTo>
                <a:cubicBezTo>
                  <a:pt x="127964" y="382019"/>
                  <a:pt x="125030" y="376743"/>
                  <a:pt x="119973" y="375304"/>
                </a:cubicBezTo>
                <a:cubicBezTo>
                  <a:pt x="119811" y="375257"/>
                  <a:pt x="119640" y="375209"/>
                  <a:pt x="119468" y="3751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0" name="Google Shape;620;p3"/>
          <p:cNvSpPr/>
          <p:nvPr/>
        </p:nvSpPr>
        <p:spPr>
          <a:xfrm flipH="1">
            <a:off x="1834496" y="7781867"/>
            <a:ext cx="279614" cy="689485"/>
          </a:xfrm>
          <a:custGeom>
            <a:rect b="b" l="l" r="r" t="t"/>
            <a:pathLst>
              <a:path extrusionOk="0" h="439863" w="178382">
                <a:moveTo>
                  <a:pt x="175932" y="425922"/>
                </a:moveTo>
                <a:cubicBezTo>
                  <a:pt x="135260" y="370115"/>
                  <a:pt x="109076" y="305079"/>
                  <a:pt x="99732" y="236661"/>
                </a:cubicBezTo>
                <a:cubicBezTo>
                  <a:pt x="90207" y="171033"/>
                  <a:pt x="91540" y="104263"/>
                  <a:pt x="91636" y="38160"/>
                </a:cubicBezTo>
                <a:cubicBezTo>
                  <a:pt x="107542" y="71211"/>
                  <a:pt x="122973" y="104835"/>
                  <a:pt x="141070" y="136362"/>
                </a:cubicBezTo>
                <a:cubicBezTo>
                  <a:pt x="143889" y="140801"/>
                  <a:pt x="149776" y="142116"/>
                  <a:pt x="154215" y="139287"/>
                </a:cubicBezTo>
                <a:cubicBezTo>
                  <a:pt x="158396" y="136639"/>
                  <a:pt x="159844" y="131219"/>
                  <a:pt x="157548" y="126837"/>
                </a:cubicBezTo>
                <a:cubicBezTo>
                  <a:pt x="134974" y="87213"/>
                  <a:pt x="116781" y="45494"/>
                  <a:pt x="96493" y="4727"/>
                </a:cubicBezTo>
                <a:cubicBezTo>
                  <a:pt x="93855" y="177"/>
                  <a:pt x="88025" y="-1373"/>
                  <a:pt x="83473" y="1267"/>
                </a:cubicBezTo>
                <a:cubicBezTo>
                  <a:pt x="82044" y="2100"/>
                  <a:pt x="80844" y="3292"/>
                  <a:pt x="80015" y="4727"/>
                </a:cubicBezTo>
                <a:cubicBezTo>
                  <a:pt x="60965" y="41874"/>
                  <a:pt x="31342" y="71402"/>
                  <a:pt x="2196" y="99977"/>
                </a:cubicBezTo>
                <a:cubicBezTo>
                  <a:pt x="-1538" y="103682"/>
                  <a:pt x="-1557" y="109721"/>
                  <a:pt x="2148" y="113455"/>
                </a:cubicBezTo>
                <a:cubicBezTo>
                  <a:pt x="5853" y="117189"/>
                  <a:pt x="11892" y="117208"/>
                  <a:pt x="15626" y="113502"/>
                </a:cubicBezTo>
                <a:cubicBezTo>
                  <a:pt x="36029" y="94014"/>
                  <a:pt x="55116" y="73212"/>
                  <a:pt x="72776" y="51209"/>
                </a:cubicBezTo>
                <a:cubicBezTo>
                  <a:pt x="72776" y="114741"/>
                  <a:pt x="72204" y="178368"/>
                  <a:pt x="81539" y="241709"/>
                </a:cubicBezTo>
                <a:cubicBezTo>
                  <a:pt x="91188" y="311775"/>
                  <a:pt x="118019" y="378364"/>
                  <a:pt x="159644" y="435543"/>
                </a:cubicBezTo>
                <a:cubicBezTo>
                  <a:pt x="166693" y="445639"/>
                  <a:pt x="183266" y="436114"/>
                  <a:pt x="175932" y="42592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3"/>
          <p:cNvSpPr/>
          <p:nvPr/>
        </p:nvSpPr>
        <p:spPr>
          <a:xfrm flipH="1" rot="-7158181">
            <a:off x="1526519" y="8834815"/>
            <a:ext cx="603210" cy="807550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22" name="Google Shape;622;p3"/>
          <p:cNvGrpSpPr/>
          <p:nvPr/>
        </p:nvGrpSpPr>
        <p:grpSpPr>
          <a:xfrm>
            <a:off x="463257" y="8579935"/>
            <a:ext cx="852702" cy="1160371"/>
            <a:chOff x="463257" y="8579935"/>
            <a:chExt cx="852702" cy="1160371"/>
          </a:xfrm>
        </p:grpSpPr>
        <p:sp>
          <p:nvSpPr>
            <p:cNvPr id="623" name="Google Shape;623;p3"/>
            <p:cNvSpPr/>
            <p:nvPr/>
          </p:nvSpPr>
          <p:spPr>
            <a:xfrm flipH="1">
              <a:off x="463257" y="8579935"/>
              <a:ext cx="851063" cy="775299"/>
            </a:xfrm>
            <a:custGeom>
              <a:rect b="b" l="l" r="r" t="t"/>
              <a:pathLst>
                <a:path extrusionOk="0" h="611676" w="671450">
                  <a:moveTo>
                    <a:pt x="189058" y="551106"/>
                  </a:moveTo>
                  <a:cubicBezTo>
                    <a:pt x="-190037" y="422518"/>
                    <a:pt x="53613" y="-104786"/>
                    <a:pt x="441566" y="18468"/>
                  </a:cubicBezTo>
                  <a:cubicBezTo>
                    <a:pt x="811422" y="135911"/>
                    <a:pt x="698741" y="700934"/>
                    <a:pt x="352316" y="59949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4" name="Google Shape;624;p3"/>
            <p:cNvSpPr/>
            <p:nvPr/>
          </p:nvSpPr>
          <p:spPr>
            <a:xfrm flipH="1">
              <a:off x="938039" y="9544702"/>
              <a:ext cx="321272" cy="185954"/>
            </a:xfrm>
            <a:custGeom>
              <a:rect b="b" l="l" r="r" t="t"/>
              <a:pathLst>
                <a:path extrusionOk="0" h="146709" w="253469">
                  <a:moveTo>
                    <a:pt x="14121" y="-59"/>
                  </a:moveTo>
                  <a:cubicBezTo>
                    <a:pt x="-18930" y="69092"/>
                    <a:pt x="3072" y="99287"/>
                    <a:pt x="84225" y="128433"/>
                  </a:cubicBezTo>
                  <a:cubicBezTo>
                    <a:pt x="165378" y="157580"/>
                    <a:pt x="223480" y="158246"/>
                    <a:pt x="252818" y="81665"/>
                  </a:cubicBezTo>
                </a:path>
              </a:pathLst>
            </a:custGeom>
            <a:solidFill>
              <a:srgbClr val="FFFFFF"/>
            </a:solidFill>
            <a:ln cap="flat" cmpd="sng" w="28575">
              <a:solidFill>
                <a:schemeClr val="accent5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5" name="Google Shape;625;p3"/>
            <p:cNvSpPr/>
            <p:nvPr/>
          </p:nvSpPr>
          <p:spPr>
            <a:xfrm flipH="1">
              <a:off x="765708" y="9251547"/>
              <a:ext cx="474645" cy="202843"/>
            </a:xfrm>
            <a:custGeom>
              <a:rect b="b" l="l" r="r" t="t"/>
              <a:pathLst>
                <a:path extrusionOk="0" h="160034" w="374473">
                  <a:moveTo>
                    <a:pt x="199191" y="42041"/>
                  </a:moveTo>
                  <a:cubicBezTo>
                    <a:pt x="107561" y="12418"/>
                    <a:pt x="61079" y="-59"/>
                    <a:pt x="35932" y="-59"/>
                  </a:cubicBezTo>
                  <a:cubicBezTo>
                    <a:pt x="10786" y="-59"/>
                    <a:pt x="6691" y="12609"/>
                    <a:pt x="24" y="33278"/>
                  </a:cubicBezTo>
                  <a:cubicBezTo>
                    <a:pt x="-9501" y="61282"/>
                    <a:pt x="83367" y="88904"/>
                    <a:pt x="175569" y="117384"/>
                  </a:cubicBezTo>
                  <a:cubicBezTo>
                    <a:pt x="267771" y="145864"/>
                    <a:pt x="359021" y="177582"/>
                    <a:pt x="368260" y="148340"/>
                  </a:cubicBezTo>
                  <a:cubicBezTo>
                    <a:pt x="376547" y="122337"/>
                    <a:pt x="377785" y="114050"/>
                    <a:pt x="356354" y="99001"/>
                  </a:cubicBezTo>
                  <a:cubicBezTo>
                    <a:pt x="334922" y="83951"/>
                    <a:pt x="289107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6" name="Google Shape;626;p3"/>
            <p:cNvSpPr/>
            <p:nvPr/>
          </p:nvSpPr>
          <p:spPr>
            <a:xfrm flipH="1">
              <a:off x="798066" y="9352725"/>
              <a:ext cx="474568" cy="202799"/>
            </a:xfrm>
            <a:custGeom>
              <a:rect b="b" l="l" r="r" t="t"/>
              <a:pathLst>
                <a:path extrusionOk="0" h="159999" w="374413">
                  <a:moveTo>
                    <a:pt x="199131" y="42042"/>
                  </a:moveTo>
                  <a:cubicBezTo>
                    <a:pt x="107501" y="12419"/>
                    <a:pt x="61019" y="-154"/>
                    <a:pt x="35872" y="-59"/>
                  </a:cubicBezTo>
                  <a:cubicBezTo>
                    <a:pt x="10726" y="37"/>
                    <a:pt x="6631" y="12610"/>
                    <a:pt x="-37" y="33279"/>
                  </a:cubicBezTo>
                  <a:cubicBezTo>
                    <a:pt x="-9085" y="61187"/>
                    <a:pt x="83307" y="88905"/>
                    <a:pt x="175509" y="117385"/>
                  </a:cubicBezTo>
                  <a:cubicBezTo>
                    <a:pt x="267711" y="145864"/>
                    <a:pt x="358960" y="177583"/>
                    <a:pt x="368200" y="148246"/>
                  </a:cubicBezTo>
                  <a:cubicBezTo>
                    <a:pt x="376487" y="122338"/>
                    <a:pt x="377725" y="114051"/>
                    <a:pt x="356294" y="98906"/>
                  </a:cubicBezTo>
                  <a:cubicBezTo>
                    <a:pt x="334862" y="83761"/>
                    <a:pt x="289047" y="68521"/>
                    <a:pt x="199131" y="4175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7" name="Google Shape;627;p3"/>
            <p:cNvSpPr/>
            <p:nvPr/>
          </p:nvSpPr>
          <p:spPr>
            <a:xfrm flipH="1">
              <a:off x="830191" y="9453423"/>
              <a:ext cx="474637" cy="202866"/>
            </a:xfrm>
            <a:custGeom>
              <a:rect b="b" l="l" r="r" t="t"/>
              <a:pathLst>
                <a:path extrusionOk="0" h="160052" w="374467">
                  <a:moveTo>
                    <a:pt x="199191" y="42041"/>
                  </a:moveTo>
                  <a:cubicBezTo>
                    <a:pt x="107561" y="12514"/>
                    <a:pt x="61079" y="-59"/>
                    <a:pt x="35933" y="-59"/>
                  </a:cubicBezTo>
                  <a:cubicBezTo>
                    <a:pt x="10787" y="-59"/>
                    <a:pt x="6691" y="12609"/>
                    <a:pt x="24" y="33373"/>
                  </a:cubicBezTo>
                  <a:cubicBezTo>
                    <a:pt x="-9501" y="61282"/>
                    <a:pt x="83367" y="88999"/>
                    <a:pt x="175569" y="117479"/>
                  </a:cubicBezTo>
                  <a:cubicBezTo>
                    <a:pt x="267771" y="145959"/>
                    <a:pt x="358926" y="177582"/>
                    <a:pt x="368260" y="148340"/>
                  </a:cubicBezTo>
                  <a:cubicBezTo>
                    <a:pt x="376547" y="122432"/>
                    <a:pt x="377785" y="114146"/>
                    <a:pt x="356259" y="99001"/>
                  </a:cubicBezTo>
                  <a:cubicBezTo>
                    <a:pt x="334732" y="83856"/>
                    <a:pt x="289584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p3"/>
            <p:cNvSpPr/>
            <p:nvPr/>
          </p:nvSpPr>
          <p:spPr>
            <a:xfrm flipH="1">
              <a:off x="722501" y="8947446"/>
              <a:ext cx="593457" cy="792861"/>
            </a:xfrm>
            <a:custGeom>
              <a:rect b="b" l="l" r="r" t="t"/>
              <a:pathLst>
                <a:path extrusionOk="0" h="625531" w="468211">
                  <a:moveTo>
                    <a:pt x="449340" y="112494"/>
                  </a:moveTo>
                  <a:cubicBezTo>
                    <a:pt x="448864" y="113075"/>
                    <a:pt x="448416" y="113675"/>
                    <a:pt x="448007" y="114303"/>
                  </a:cubicBezTo>
                  <a:cubicBezTo>
                    <a:pt x="426004" y="128019"/>
                    <a:pt x="387809" y="134401"/>
                    <a:pt x="366568" y="119161"/>
                  </a:cubicBezTo>
                  <a:cubicBezTo>
                    <a:pt x="368873" y="117694"/>
                    <a:pt x="371102" y="116104"/>
                    <a:pt x="373236" y="114399"/>
                  </a:cubicBezTo>
                  <a:cubicBezTo>
                    <a:pt x="392286" y="98778"/>
                    <a:pt x="407240" y="66774"/>
                    <a:pt x="394762" y="43437"/>
                  </a:cubicBezTo>
                  <a:cubicBezTo>
                    <a:pt x="388199" y="31532"/>
                    <a:pt x="374350" y="25667"/>
                    <a:pt x="361234" y="29245"/>
                  </a:cubicBezTo>
                  <a:cubicBezTo>
                    <a:pt x="348699" y="33360"/>
                    <a:pt x="339193" y="43665"/>
                    <a:pt x="336088" y="56487"/>
                  </a:cubicBezTo>
                  <a:cubicBezTo>
                    <a:pt x="330116" y="74259"/>
                    <a:pt x="330516" y="93558"/>
                    <a:pt x="337231" y="111065"/>
                  </a:cubicBezTo>
                  <a:cubicBezTo>
                    <a:pt x="315619" y="115037"/>
                    <a:pt x="293388" y="108617"/>
                    <a:pt x="277223" y="93729"/>
                  </a:cubicBezTo>
                  <a:cubicBezTo>
                    <a:pt x="285015" y="88613"/>
                    <a:pt x="291854" y="82164"/>
                    <a:pt x="297416" y="74679"/>
                  </a:cubicBezTo>
                  <a:cubicBezTo>
                    <a:pt x="310209" y="58836"/>
                    <a:pt x="312771" y="37049"/>
                    <a:pt x="303989" y="18672"/>
                  </a:cubicBezTo>
                  <a:cubicBezTo>
                    <a:pt x="298312" y="5533"/>
                    <a:pt x="284386" y="-2021"/>
                    <a:pt x="270270" y="384"/>
                  </a:cubicBezTo>
                  <a:cubicBezTo>
                    <a:pt x="238361" y="6671"/>
                    <a:pt x="232837" y="44104"/>
                    <a:pt x="240742" y="70393"/>
                  </a:cubicBezTo>
                  <a:cubicBezTo>
                    <a:pt x="242543" y="76073"/>
                    <a:pt x="244972" y="81536"/>
                    <a:pt x="247982" y="86681"/>
                  </a:cubicBezTo>
                  <a:cubicBezTo>
                    <a:pt x="238780" y="89817"/>
                    <a:pt x="228912" y="90409"/>
                    <a:pt x="219407" y="88395"/>
                  </a:cubicBezTo>
                  <a:cubicBezTo>
                    <a:pt x="193023" y="82109"/>
                    <a:pt x="184831" y="50295"/>
                    <a:pt x="181307" y="27245"/>
                  </a:cubicBezTo>
                  <a:cubicBezTo>
                    <a:pt x="180802" y="22907"/>
                    <a:pt x="176887" y="19797"/>
                    <a:pt x="172544" y="20298"/>
                  </a:cubicBezTo>
                  <a:cubicBezTo>
                    <a:pt x="171648" y="20401"/>
                    <a:pt x="170782" y="20657"/>
                    <a:pt x="169972" y="21054"/>
                  </a:cubicBezTo>
                  <a:cubicBezTo>
                    <a:pt x="164448" y="20006"/>
                    <a:pt x="158542" y="22768"/>
                    <a:pt x="159495" y="29721"/>
                  </a:cubicBezTo>
                  <a:cubicBezTo>
                    <a:pt x="169020" y="102683"/>
                    <a:pt x="177973" y="175644"/>
                    <a:pt x="185784" y="248796"/>
                  </a:cubicBezTo>
                  <a:cubicBezTo>
                    <a:pt x="175592" y="245844"/>
                    <a:pt x="165495" y="242986"/>
                    <a:pt x="155304" y="240319"/>
                  </a:cubicBezTo>
                  <a:cubicBezTo>
                    <a:pt x="136453" y="234576"/>
                    <a:pt x="116975" y="231118"/>
                    <a:pt x="97296" y="230032"/>
                  </a:cubicBezTo>
                  <a:cubicBezTo>
                    <a:pt x="84771" y="228994"/>
                    <a:pt x="72446" y="233604"/>
                    <a:pt x="63673" y="242605"/>
                  </a:cubicBezTo>
                  <a:cubicBezTo>
                    <a:pt x="56053" y="252083"/>
                    <a:pt x="51319" y="263560"/>
                    <a:pt x="50052" y="275657"/>
                  </a:cubicBezTo>
                  <a:cubicBezTo>
                    <a:pt x="49290" y="291183"/>
                    <a:pt x="63197" y="302232"/>
                    <a:pt x="77579" y="310233"/>
                  </a:cubicBezTo>
                  <a:cubicBezTo>
                    <a:pt x="75675" y="310233"/>
                    <a:pt x="73865" y="310233"/>
                    <a:pt x="71960" y="310233"/>
                  </a:cubicBezTo>
                  <a:cubicBezTo>
                    <a:pt x="59434" y="309156"/>
                    <a:pt x="47080" y="313776"/>
                    <a:pt x="38336" y="322806"/>
                  </a:cubicBezTo>
                  <a:cubicBezTo>
                    <a:pt x="30697" y="332274"/>
                    <a:pt x="25964" y="343751"/>
                    <a:pt x="24716" y="355857"/>
                  </a:cubicBezTo>
                  <a:cubicBezTo>
                    <a:pt x="23954" y="371288"/>
                    <a:pt x="37765" y="382432"/>
                    <a:pt x="52243" y="390338"/>
                  </a:cubicBezTo>
                  <a:lnTo>
                    <a:pt x="46623" y="390338"/>
                  </a:lnTo>
                  <a:cubicBezTo>
                    <a:pt x="34098" y="389300"/>
                    <a:pt x="21773" y="393910"/>
                    <a:pt x="13000" y="402911"/>
                  </a:cubicBezTo>
                  <a:cubicBezTo>
                    <a:pt x="5332" y="412398"/>
                    <a:pt x="598" y="423923"/>
                    <a:pt x="-621" y="436058"/>
                  </a:cubicBezTo>
                  <a:cubicBezTo>
                    <a:pt x="-1764" y="458918"/>
                    <a:pt x="29002" y="472253"/>
                    <a:pt x="46528" y="479968"/>
                  </a:cubicBezTo>
                  <a:cubicBezTo>
                    <a:pt x="37079" y="498532"/>
                    <a:pt x="34184" y="519754"/>
                    <a:pt x="38336" y="540166"/>
                  </a:cubicBezTo>
                  <a:cubicBezTo>
                    <a:pt x="44147" y="560835"/>
                    <a:pt x="61863" y="576456"/>
                    <a:pt x="82723" y="587791"/>
                  </a:cubicBezTo>
                  <a:cubicBezTo>
                    <a:pt x="111203" y="602822"/>
                    <a:pt x="141616" y="613852"/>
                    <a:pt x="173115" y="620557"/>
                  </a:cubicBezTo>
                  <a:cubicBezTo>
                    <a:pt x="198099" y="627453"/>
                    <a:pt x="224531" y="627082"/>
                    <a:pt x="249315" y="619509"/>
                  </a:cubicBezTo>
                  <a:cubicBezTo>
                    <a:pt x="277890" y="609127"/>
                    <a:pt x="293511" y="585886"/>
                    <a:pt x="303703" y="562359"/>
                  </a:cubicBezTo>
                  <a:cubicBezTo>
                    <a:pt x="325896" y="568170"/>
                    <a:pt x="355424" y="575790"/>
                    <a:pt x="375235" y="565026"/>
                  </a:cubicBezTo>
                  <a:cubicBezTo>
                    <a:pt x="385809" y="559216"/>
                    <a:pt x="388571" y="547977"/>
                    <a:pt x="391143" y="537023"/>
                  </a:cubicBezTo>
                  <a:cubicBezTo>
                    <a:pt x="394648" y="526012"/>
                    <a:pt x="392809" y="514001"/>
                    <a:pt x="386189" y="504543"/>
                  </a:cubicBezTo>
                  <a:cubicBezTo>
                    <a:pt x="381837" y="499113"/>
                    <a:pt x="376655" y="494389"/>
                    <a:pt x="370854" y="490541"/>
                  </a:cubicBezTo>
                  <a:cubicBezTo>
                    <a:pt x="381055" y="491455"/>
                    <a:pt x="391323" y="489617"/>
                    <a:pt x="400572" y="485207"/>
                  </a:cubicBezTo>
                  <a:cubicBezTo>
                    <a:pt x="411145" y="479492"/>
                    <a:pt x="413907" y="468157"/>
                    <a:pt x="416479" y="457203"/>
                  </a:cubicBezTo>
                  <a:cubicBezTo>
                    <a:pt x="419994" y="446231"/>
                    <a:pt x="418165" y="434239"/>
                    <a:pt x="411526" y="424818"/>
                  </a:cubicBezTo>
                  <a:cubicBezTo>
                    <a:pt x="407202" y="419332"/>
                    <a:pt x="402020" y="414569"/>
                    <a:pt x="396191" y="410721"/>
                  </a:cubicBezTo>
                  <a:cubicBezTo>
                    <a:pt x="406402" y="411712"/>
                    <a:pt x="416679" y="409864"/>
                    <a:pt x="425909" y="405387"/>
                  </a:cubicBezTo>
                  <a:cubicBezTo>
                    <a:pt x="436482" y="399672"/>
                    <a:pt x="439339" y="388433"/>
                    <a:pt x="441816" y="377384"/>
                  </a:cubicBezTo>
                  <a:cubicBezTo>
                    <a:pt x="445330" y="366411"/>
                    <a:pt x="443502" y="354419"/>
                    <a:pt x="436862" y="344999"/>
                  </a:cubicBezTo>
                  <a:cubicBezTo>
                    <a:pt x="423051" y="326901"/>
                    <a:pt x="397715" y="317757"/>
                    <a:pt x="377236" y="310042"/>
                  </a:cubicBezTo>
                  <a:cubicBezTo>
                    <a:pt x="361615" y="304137"/>
                    <a:pt x="345804" y="298898"/>
                    <a:pt x="329611" y="293850"/>
                  </a:cubicBezTo>
                  <a:cubicBezTo>
                    <a:pt x="370378" y="236700"/>
                    <a:pt x="419432" y="185741"/>
                    <a:pt x="461246" y="129162"/>
                  </a:cubicBezTo>
                  <a:cubicBezTo>
                    <a:pt x="462847" y="128000"/>
                    <a:pt x="464047" y="126372"/>
                    <a:pt x="464675" y="124495"/>
                  </a:cubicBezTo>
                  <a:cubicBezTo>
                    <a:pt x="465171" y="123933"/>
                    <a:pt x="465618" y="123324"/>
                    <a:pt x="466009" y="122685"/>
                  </a:cubicBezTo>
                  <a:cubicBezTo>
                    <a:pt x="472677" y="112208"/>
                    <a:pt x="456103" y="102683"/>
                    <a:pt x="449340" y="112494"/>
                  </a:cubicBezTo>
                  <a:close/>
                  <a:moveTo>
                    <a:pt x="351233" y="90777"/>
                  </a:moveTo>
                  <a:cubicBezTo>
                    <a:pt x="350280" y="79251"/>
                    <a:pt x="351233" y="42199"/>
                    <a:pt x="371807" y="47724"/>
                  </a:cubicBezTo>
                  <a:cubicBezTo>
                    <a:pt x="388190" y="52200"/>
                    <a:pt x="376284" y="81252"/>
                    <a:pt x="369901" y="90015"/>
                  </a:cubicBezTo>
                  <a:cubicBezTo>
                    <a:pt x="365701" y="95682"/>
                    <a:pt x="360472" y="100502"/>
                    <a:pt x="354471" y="104207"/>
                  </a:cubicBezTo>
                  <a:cubicBezTo>
                    <a:pt x="352671" y="99940"/>
                    <a:pt x="351576" y="95399"/>
                    <a:pt x="351233" y="90777"/>
                  </a:cubicBezTo>
                  <a:close/>
                  <a:moveTo>
                    <a:pt x="258173" y="32865"/>
                  </a:moveTo>
                  <a:cubicBezTo>
                    <a:pt x="261221" y="25816"/>
                    <a:pt x="269889" y="17148"/>
                    <a:pt x="278462" y="19339"/>
                  </a:cubicBezTo>
                  <a:cubicBezTo>
                    <a:pt x="293035" y="23244"/>
                    <a:pt x="291130" y="46390"/>
                    <a:pt x="286272" y="56391"/>
                  </a:cubicBezTo>
                  <a:cubicBezTo>
                    <a:pt x="281395" y="65824"/>
                    <a:pt x="274014" y="73732"/>
                    <a:pt x="264936" y="79251"/>
                  </a:cubicBezTo>
                  <a:cubicBezTo>
                    <a:pt x="255735" y="65624"/>
                    <a:pt x="253249" y="48550"/>
                    <a:pt x="258173" y="32865"/>
                  </a:cubicBezTo>
                  <a:close/>
                  <a:moveTo>
                    <a:pt x="247029" y="603126"/>
                  </a:moveTo>
                  <a:cubicBezTo>
                    <a:pt x="226665" y="611213"/>
                    <a:pt x="204281" y="612709"/>
                    <a:pt x="183021" y="607413"/>
                  </a:cubicBezTo>
                  <a:cubicBezTo>
                    <a:pt x="155189" y="601964"/>
                    <a:pt x="128148" y="593039"/>
                    <a:pt x="102535" y="580838"/>
                  </a:cubicBezTo>
                  <a:cubicBezTo>
                    <a:pt x="83485" y="571980"/>
                    <a:pt x="63768" y="560073"/>
                    <a:pt x="56148" y="542071"/>
                  </a:cubicBezTo>
                  <a:cubicBezTo>
                    <a:pt x="48528" y="524069"/>
                    <a:pt x="53862" y="503971"/>
                    <a:pt x="61387" y="485588"/>
                  </a:cubicBezTo>
                  <a:cubicBezTo>
                    <a:pt x="95486" y="499399"/>
                    <a:pt x="130824" y="510067"/>
                    <a:pt x="166162" y="520926"/>
                  </a:cubicBezTo>
                  <a:cubicBezTo>
                    <a:pt x="206167" y="533308"/>
                    <a:pt x="246076" y="546548"/>
                    <a:pt x="286653" y="557216"/>
                  </a:cubicBezTo>
                  <a:cubicBezTo>
                    <a:pt x="279481" y="576837"/>
                    <a:pt x="265393" y="593163"/>
                    <a:pt x="247029" y="603126"/>
                  </a:cubicBezTo>
                  <a:close/>
                  <a:moveTo>
                    <a:pt x="367711" y="545976"/>
                  </a:moveTo>
                  <a:cubicBezTo>
                    <a:pt x="363806" y="551025"/>
                    <a:pt x="354566" y="550358"/>
                    <a:pt x="348661" y="550263"/>
                  </a:cubicBezTo>
                  <a:cubicBezTo>
                    <a:pt x="335183" y="549491"/>
                    <a:pt x="321810" y="547386"/>
                    <a:pt x="308751" y="543976"/>
                  </a:cubicBezTo>
                  <a:cubicBezTo>
                    <a:pt x="273509" y="535785"/>
                    <a:pt x="238933" y="524355"/>
                    <a:pt x="203976" y="513591"/>
                  </a:cubicBezTo>
                  <a:cubicBezTo>
                    <a:pt x="165876" y="501876"/>
                    <a:pt x="128348" y="490731"/>
                    <a:pt x="91105" y="477587"/>
                  </a:cubicBezTo>
                  <a:cubicBezTo>
                    <a:pt x="82342" y="474444"/>
                    <a:pt x="73674" y="471110"/>
                    <a:pt x="65101" y="468062"/>
                  </a:cubicBezTo>
                  <a:cubicBezTo>
                    <a:pt x="63206" y="466138"/>
                    <a:pt x="60653" y="465014"/>
                    <a:pt x="57958" y="464919"/>
                  </a:cubicBezTo>
                  <a:cubicBezTo>
                    <a:pt x="54433" y="463395"/>
                    <a:pt x="50814" y="461966"/>
                    <a:pt x="47290" y="460347"/>
                  </a:cubicBezTo>
                  <a:cubicBezTo>
                    <a:pt x="37032" y="456375"/>
                    <a:pt x="27697" y="450345"/>
                    <a:pt x="19858" y="442630"/>
                  </a:cubicBezTo>
                  <a:cubicBezTo>
                    <a:pt x="14619" y="436153"/>
                    <a:pt x="19191" y="428438"/>
                    <a:pt x="22525" y="421580"/>
                  </a:cubicBezTo>
                  <a:cubicBezTo>
                    <a:pt x="26935" y="412674"/>
                    <a:pt x="36774" y="407835"/>
                    <a:pt x="46528" y="409769"/>
                  </a:cubicBezTo>
                  <a:cubicBezTo>
                    <a:pt x="65416" y="411140"/>
                    <a:pt x="84075" y="414693"/>
                    <a:pt x="102154" y="420342"/>
                  </a:cubicBezTo>
                  <a:cubicBezTo>
                    <a:pt x="136730" y="429867"/>
                    <a:pt x="170734" y="440535"/>
                    <a:pt x="204834" y="451488"/>
                  </a:cubicBezTo>
                  <a:cubicBezTo>
                    <a:pt x="235695" y="461013"/>
                    <a:pt x="266555" y="469681"/>
                    <a:pt x="297036" y="480063"/>
                  </a:cubicBezTo>
                  <a:cubicBezTo>
                    <a:pt x="315419" y="485674"/>
                    <a:pt x="333269" y="492913"/>
                    <a:pt x="350375" y="501685"/>
                  </a:cubicBezTo>
                  <a:cubicBezTo>
                    <a:pt x="358100" y="505200"/>
                    <a:pt x="364891" y="510486"/>
                    <a:pt x="370187" y="517116"/>
                  </a:cubicBezTo>
                  <a:cubicBezTo>
                    <a:pt x="373731" y="526622"/>
                    <a:pt x="372826" y="537213"/>
                    <a:pt x="367711" y="545976"/>
                  </a:cubicBezTo>
                  <a:close/>
                  <a:moveTo>
                    <a:pt x="393048" y="466157"/>
                  </a:moveTo>
                  <a:cubicBezTo>
                    <a:pt x="389142" y="471205"/>
                    <a:pt x="379998" y="470634"/>
                    <a:pt x="373998" y="470443"/>
                  </a:cubicBezTo>
                  <a:cubicBezTo>
                    <a:pt x="360510" y="469738"/>
                    <a:pt x="347137" y="467633"/>
                    <a:pt x="334088" y="464157"/>
                  </a:cubicBezTo>
                  <a:cubicBezTo>
                    <a:pt x="298750" y="455965"/>
                    <a:pt x="264174" y="444630"/>
                    <a:pt x="229313" y="433867"/>
                  </a:cubicBezTo>
                  <a:cubicBezTo>
                    <a:pt x="191213" y="422056"/>
                    <a:pt x="153684" y="410912"/>
                    <a:pt x="116441" y="397767"/>
                  </a:cubicBezTo>
                  <a:cubicBezTo>
                    <a:pt x="101525" y="392691"/>
                    <a:pt x="86904" y="386814"/>
                    <a:pt x="72627" y="380146"/>
                  </a:cubicBezTo>
                  <a:cubicBezTo>
                    <a:pt x="62368" y="376174"/>
                    <a:pt x="53034" y="370145"/>
                    <a:pt x="45195" y="362430"/>
                  </a:cubicBezTo>
                  <a:cubicBezTo>
                    <a:pt x="39956" y="356048"/>
                    <a:pt x="44528" y="348333"/>
                    <a:pt x="47861" y="341475"/>
                  </a:cubicBezTo>
                  <a:cubicBezTo>
                    <a:pt x="52243" y="332531"/>
                    <a:pt x="62092" y="327644"/>
                    <a:pt x="71864" y="329568"/>
                  </a:cubicBezTo>
                  <a:cubicBezTo>
                    <a:pt x="90753" y="330940"/>
                    <a:pt x="109412" y="334493"/>
                    <a:pt x="127491" y="340141"/>
                  </a:cubicBezTo>
                  <a:cubicBezTo>
                    <a:pt x="162066" y="349666"/>
                    <a:pt x="196166" y="360334"/>
                    <a:pt x="230170" y="371288"/>
                  </a:cubicBezTo>
                  <a:cubicBezTo>
                    <a:pt x="261031" y="380813"/>
                    <a:pt x="291892" y="389576"/>
                    <a:pt x="322372" y="399863"/>
                  </a:cubicBezTo>
                  <a:cubicBezTo>
                    <a:pt x="340784" y="405521"/>
                    <a:pt x="358662" y="412788"/>
                    <a:pt x="375807" y="421580"/>
                  </a:cubicBezTo>
                  <a:cubicBezTo>
                    <a:pt x="383541" y="425076"/>
                    <a:pt x="390333" y="430372"/>
                    <a:pt x="395619" y="437010"/>
                  </a:cubicBezTo>
                  <a:cubicBezTo>
                    <a:pt x="399134" y="446497"/>
                    <a:pt x="398191" y="457060"/>
                    <a:pt x="393048" y="465776"/>
                  </a:cubicBezTo>
                  <a:close/>
                  <a:moveTo>
                    <a:pt x="401811" y="341760"/>
                  </a:moveTo>
                  <a:cubicBezTo>
                    <a:pt x="409545" y="345256"/>
                    <a:pt x="416336" y="350552"/>
                    <a:pt x="421623" y="357191"/>
                  </a:cubicBezTo>
                  <a:cubicBezTo>
                    <a:pt x="425061" y="366925"/>
                    <a:pt x="423870" y="377689"/>
                    <a:pt x="418384" y="386433"/>
                  </a:cubicBezTo>
                  <a:cubicBezTo>
                    <a:pt x="414479" y="391386"/>
                    <a:pt x="405335" y="390814"/>
                    <a:pt x="399334" y="390624"/>
                  </a:cubicBezTo>
                  <a:cubicBezTo>
                    <a:pt x="385856" y="389947"/>
                    <a:pt x="372473" y="387871"/>
                    <a:pt x="359424" y="384432"/>
                  </a:cubicBezTo>
                  <a:cubicBezTo>
                    <a:pt x="324086" y="376146"/>
                    <a:pt x="289510" y="364811"/>
                    <a:pt x="254649" y="354048"/>
                  </a:cubicBezTo>
                  <a:cubicBezTo>
                    <a:pt x="216549" y="342237"/>
                    <a:pt x="179021" y="331188"/>
                    <a:pt x="141778" y="317948"/>
                  </a:cubicBezTo>
                  <a:cubicBezTo>
                    <a:pt x="126890" y="312890"/>
                    <a:pt x="112298" y="307004"/>
                    <a:pt x="98058" y="300327"/>
                  </a:cubicBezTo>
                  <a:cubicBezTo>
                    <a:pt x="87762" y="296383"/>
                    <a:pt x="78389" y="290354"/>
                    <a:pt x="70531" y="282610"/>
                  </a:cubicBezTo>
                  <a:cubicBezTo>
                    <a:pt x="65292" y="276228"/>
                    <a:pt x="69959" y="268513"/>
                    <a:pt x="73198" y="261655"/>
                  </a:cubicBezTo>
                  <a:cubicBezTo>
                    <a:pt x="78056" y="251368"/>
                    <a:pt x="86343" y="249463"/>
                    <a:pt x="97296" y="249749"/>
                  </a:cubicBezTo>
                  <a:cubicBezTo>
                    <a:pt x="116156" y="251168"/>
                    <a:pt x="134787" y="254740"/>
                    <a:pt x="152827" y="260417"/>
                  </a:cubicBezTo>
                  <a:cubicBezTo>
                    <a:pt x="187403" y="269942"/>
                    <a:pt x="221502" y="280515"/>
                    <a:pt x="255507" y="291468"/>
                  </a:cubicBezTo>
                  <a:cubicBezTo>
                    <a:pt x="286368" y="300993"/>
                    <a:pt x="317229" y="309756"/>
                    <a:pt x="347709" y="320043"/>
                  </a:cubicBezTo>
                  <a:cubicBezTo>
                    <a:pt x="366301" y="325558"/>
                    <a:pt x="384370" y="332693"/>
                    <a:pt x="401715" y="341379"/>
                  </a:cubicBezTo>
                  <a:close/>
                  <a:moveTo>
                    <a:pt x="261221" y="273180"/>
                  </a:moveTo>
                  <a:cubicBezTo>
                    <a:pt x="242171" y="267084"/>
                    <a:pt x="223693" y="261084"/>
                    <a:pt x="204738" y="255273"/>
                  </a:cubicBezTo>
                  <a:cubicBezTo>
                    <a:pt x="198928" y="199933"/>
                    <a:pt x="192261" y="144593"/>
                    <a:pt x="185688" y="89348"/>
                  </a:cubicBezTo>
                  <a:cubicBezTo>
                    <a:pt x="192661" y="97646"/>
                    <a:pt x="201890" y="103731"/>
                    <a:pt x="212263" y="106874"/>
                  </a:cubicBezTo>
                  <a:cubicBezTo>
                    <a:pt x="228103" y="110989"/>
                    <a:pt x="244857" y="109712"/>
                    <a:pt x="259888" y="103254"/>
                  </a:cubicBezTo>
                  <a:cubicBezTo>
                    <a:pt x="282320" y="127391"/>
                    <a:pt x="316305" y="137078"/>
                    <a:pt x="348089" y="128400"/>
                  </a:cubicBezTo>
                  <a:cubicBezTo>
                    <a:pt x="352147" y="132801"/>
                    <a:pt x="356957" y="136440"/>
                    <a:pt x="362282" y="139164"/>
                  </a:cubicBezTo>
                  <a:cubicBezTo>
                    <a:pt x="381761" y="148555"/>
                    <a:pt x="403963" y="150651"/>
                    <a:pt x="424861" y="145069"/>
                  </a:cubicBezTo>
                  <a:cubicBezTo>
                    <a:pt x="386761" y="192694"/>
                    <a:pt x="345423" y="237652"/>
                    <a:pt x="310561" y="287944"/>
                  </a:cubicBezTo>
                  <a:cubicBezTo>
                    <a:pt x="293701" y="282324"/>
                    <a:pt x="277890" y="277562"/>
                    <a:pt x="261221" y="27279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29" name="Google Shape;629;p3"/>
          <p:cNvSpPr/>
          <p:nvPr/>
        </p:nvSpPr>
        <p:spPr>
          <a:xfrm flipH="1">
            <a:off x="1870818" y="6429968"/>
            <a:ext cx="53" cy="1151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3"/>
          <p:cNvSpPr/>
          <p:nvPr/>
        </p:nvSpPr>
        <p:spPr>
          <a:xfrm flipH="1">
            <a:off x="1870813" y="6387160"/>
            <a:ext cx="16252" cy="11899"/>
          </a:xfrm>
          <a:custGeom>
            <a:rect b="b" l="l" r="r" t="t"/>
            <a:pathLst>
              <a:path extrusionOk="0" h="7880" w="10763">
                <a:moveTo>
                  <a:pt x="10118" y="250"/>
                </a:moveTo>
                <a:cubicBezTo>
                  <a:pt x="5250" y="-17"/>
                  <a:pt x="821" y="3041"/>
                  <a:pt x="-646" y="7679"/>
                </a:cubicBezTo>
                <a:cubicBezTo>
                  <a:pt x="-531" y="3212"/>
                  <a:pt x="3193" y="-322"/>
                  <a:pt x="7660" y="-198"/>
                </a:cubicBezTo>
                <a:cubicBezTo>
                  <a:pt x="8498" y="-179"/>
                  <a:pt x="9327" y="-26"/>
                  <a:pt x="10118" y="2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3"/>
          <p:cNvSpPr/>
          <p:nvPr/>
        </p:nvSpPr>
        <p:spPr>
          <a:xfrm flipH="1">
            <a:off x="1870818" y="6429971"/>
            <a:ext cx="53" cy="1151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2" name="Google Shape;632;p3"/>
          <p:cNvSpPr/>
          <p:nvPr/>
        </p:nvSpPr>
        <p:spPr>
          <a:xfrm flipH="1">
            <a:off x="1864488" y="6388128"/>
            <a:ext cx="7047" cy="2445"/>
          </a:xfrm>
          <a:custGeom>
            <a:rect b="b" l="l" r="r" t="t"/>
            <a:pathLst>
              <a:path extrusionOk="0" h="1619" w="4667">
                <a:moveTo>
                  <a:pt x="4021" y="1418"/>
                </a:moveTo>
                <a:lnTo>
                  <a:pt x="-74" y="-201"/>
                </a:lnTo>
                <a:lnTo>
                  <a:pt x="-646" y="-201"/>
                </a:lnTo>
                <a:cubicBezTo>
                  <a:pt x="1049" y="-192"/>
                  <a:pt x="2688" y="380"/>
                  <a:pt x="4021" y="141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3"/>
          <p:cNvSpPr/>
          <p:nvPr/>
        </p:nvSpPr>
        <p:spPr>
          <a:xfrm flipH="1">
            <a:off x="1870818" y="6429971"/>
            <a:ext cx="53" cy="1151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34" name="Google Shape;634;p3"/>
          <p:cNvGrpSpPr/>
          <p:nvPr/>
        </p:nvGrpSpPr>
        <p:grpSpPr>
          <a:xfrm>
            <a:off x="670708" y="6388106"/>
            <a:ext cx="1217512" cy="1791581"/>
            <a:chOff x="670708" y="6388106"/>
            <a:chExt cx="1217512" cy="1791581"/>
          </a:xfrm>
        </p:grpSpPr>
        <p:sp>
          <p:nvSpPr>
            <p:cNvPr id="635" name="Google Shape;635;p3"/>
            <p:cNvSpPr/>
            <p:nvPr/>
          </p:nvSpPr>
          <p:spPr>
            <a:xfrm flipH="1">
              <a:off x="670708" y="7275593"/>
              <a:ext cx="653708" cy="904094"/>
            </a:xfrm>
            <a:custGeom>
              <a:rect b="b" l="l" r="r" t="t"/>
              <a:pathLst>
                <a:path extrusionOk="0" h="598738" w="432919">
                  <a:moveTo>
                    <a:pt x="-646" y="46853"/>
                  </a:moveTo>
                  <a:cubicBezTo>
                    <a:pt x="41550" y="163438"/>
                    <a:pt x="233098" y="699696"/>
                    <a:pt x="399404" y="581681"/>
                  </a:cubicBezTo>
                  <a:cubicBezTo>
                    <a:pt x="545327" y="477954"/>
                    <a:pt x="163089" y="84762"/>
                    <a:pt x="78412" y="-20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6" name="Google Shape;636;p3"/>
            <p:cNvSpPr/>
            <p:nvPr/>
          </p:nvSpPr>
          <p:spPr>
            <a:xfrm flipH="1">
              <a:off x="1098357" y="6950052"/>
              <a:ext cx="430817" cy="503496"/>
            </a:xfrm>
            <a:custGeom>
              <a:rect b="b" l="l" r="r" t="t"/>
              <a:pathLst>
                <a:path extrusionOk="0" h="333441" w="285309">
                  <a:moveTo>
                    <a:pt x="-646" y="51901"/>
                  </a:moveTo>
                  <a:cubicBezTo>
                    <a:pt x="72125" y="319744"/>
                    <a:pt x="67934" y="386038"/>
                    <a:pt x="206237" y="294312"/>
                  </a:cubicBezTo>
                  <a:cubicBezTo>
                    <a:pt x="354351" y="202777"/>
                    <a:pt x="281294" y="181155"/>
                    <a:pt x="82412" y="-2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7" name="Google Shape;637;p3"/>
            <p:cNvSpPr/>
            <p:nvPr/>
          </p:nvSpPr>
          <p:spPr>
            <a:xfrm flipH="1">
              <a:off x="1120911" y="7187397"/>
              <a:ext cx="317828" cy="211010"/>
            </a:xfrm>
            <a:custGeom>
              <a:rect b="b" l="l" r="r" t="t"/>
              <a:pathLst>
                <a:path extrusionOk="0" h="139742" w="210482">
                  <a:moveTo>
                    <a:pt x="10886" y="139280"/>
                  </a:moveTo>
                  <a:cubicBezTo>
                    <a:pt x="55624" y="132156"/>
                    <a:pt x="98573" y="116468"/>
                    <a:pt x="137377" y="93084"/>
                  </a:cubicBezTo>
                  <a:cubicBezTo>
                    <a:pt x="167838" y="73710"/>
                    <a:pt x="192489" y="46459"/>
                    <a:pt x="208720" y="14217"/>
                  </a:cubicBezTo>
                  <a:cubicBezTo>
                    <a:pt x="214244" y="3263"/>
                    <a:pt x="197766" y="-6357"/>
                    <a:pt x="192241" y="4692"/>
                  </a:cubicBezTo>
                  <a:cubicBezTo>
                    <a:pt x="177316" y="34972"/>
                    <a:pt x="154228" y="60480"/>
                    <a:pt x="125566" y="78320"/>
                  </a:cubicBezTo>
                  <a:cubicBezTo>
                    <a:pt x="88800" y="99866"/>
                    <a:pt x="48319" y="114344"/>
                    <a:pt x="6219" y="120992"/>
                  </a:cubicBezTo>
                  <a:cubicBezTo>
                    <a:pt x="-5783" y="123088"/>
                    <a:pt x="-735" y="141471"/>
                    <a:pt x="11266" y="1393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8" name="Google Shape;638;p3"/>
            <p:cNvSpPr/>
            <p:nvPr/>
          </p:nvSpPr>
          <p:spPr>
            <a:xfrm flipH="1">
              <a:off x="1327260" y="6447941"/>
              <a:ext cx="512210" cy="626114"/>
            </a:xfrm>
            <a:custGeom>
              <a:rect b="b" l="l" r="r" t="t"/>
              <a:pathLst>
                <a:path extrusionOk="0" h="414645" w="339212">
                  <a:moveTo>
                    <a:pt x="335777" y="284406"/>
                  </a:moveTo>
                  <a:cubicBezTo>
                    <a:pt x="323014" y="332031"/>
                    <a:pt x="275770" y="362225"/>
                    <a:pt x="235574" y="385371"/>
                  </a:cubicBezTo>
                  <a:cubicBezTo>
                    <a:pt x="202808" y="404421"/>
                    <a:pt x="164232" y="422233"/>
                    <a:pt x="125656" y="410898"/>
                  </a:cubicBezTo>
                  <a:cubicBezTo>
                    <a:pt x="94509" y="401373"/>
                    <a:pt x="73268" y="374894"/>
                    <a:pt x="58505" y="347366"/>
                  </a:cubicBezTo>
                  <a:cubicBezTo>
                    <a:pt x="40216" y="310743"/>
                    <a:pt x="27205" y="271719"/>
                    <a:pt x="19833" y="231447"/>
                  </a:cubicBezTo>
                  <a:cubicBezTo>
                    <a:pt x="10584" y="185356"/>
                    <a:pt x="3755" y="138807"/>
                    <a:pt x="-646" y="92001"/>
                  </a:cubicBezTo>
                  <a:cubicBezTo>
                    <a:pt x="1831" y="102478"/>
                    <a:pt x="4307" y="112861"/>
                    <a:pt x="6974" y="123338"/>
                  </a:cubicBezTo>
                  <a:cubicBezTo>
                    <a:pt x="15452" y="157247"/>
                    <a:pt x="22500" y="194204"/>
                    <a:pt x="43360" y="223065"/>
                  </a:cubicBezTo>
                  <a:cubicBezTo>
                    <a:pt x="50408" y="232590"/>
                    <a:pt x="66982" y="223065"/>
                    <a:pt x="59838" y="213540"/>
                  </a:cubicBezTo>
                  <a:cubicBezTo>
                    <a:pt x="39169" y="184965"/>
                    <a:pt x="32501" y="147722"/>
                    <a:pt x="24214" y="114099"/>
                  </a:cubicBezTo>
                  <a:cubicBezTo>
                    <a:pt x="21833" y="104574"/>
                    <a:pt x="19547" y="95049"/>
                    <a:pt x="17261" y="84953"/>
                  </a:cubicBezTo>
                  <a:cubicBezTo>
                    <a:pt x="19166" y="88096"/>
                    <a:pt x="21166" y="91144"/>
                    <a:pt x="23167" y="94478"/>
                  </a:cubicBezTo>
                  <a:cubicBezTo>
                    <a:pt x="32654" y="108365"/>
                    <a:pt x="43027" y="121633"/>
                    <a:pt x="54218" y="134197"/>
                  </a:cubicBezTo>
                  <a:cubicBezTo>
                    <a:pt x="66525" y="146789"/>
                    <a:pt x="76012" y="161848"/>
                    <a:pt x="82031" y="178393"/>
                  </a:cubicBezTo>
                  <a:cubicBezTo>
                    <a:pt x="83422" y="183470"/>
                    <a:pt x="88670" y="186451"/>
                    <a:pt x="93747" y="185060"/>
                  </a:cubicBezTo>
                  <a:cubicBezTo>
                    <a:pt x="98824" y="183670"/>
                    <a:pt x="101805" y="178421"/>
                    <a:pt x="100414" y="173345"/>
                  </a:cubicBezTo>
                  <a:cubicBezTo>
                    <a:pt x="90889" y="140102"/>
                    <a:pt x="62314" y="118004"/>
                    <a:pt x="43264" y="90191"/>
                  </a:cubicBezTo>
                  <a:cubicBezTo>
                    <a:pt x="28691" y="69503"/>
                    <a:pt x="16699" y="47110"/>
                    <a:pt x="7546" y="23516"/>
                  </a:cubicBezTo>
                  <a:cubicBezTo>
                    <a:pt x="25024" y="47738"/>
                    <a:pt x="44389" y="70541"/>
                    <a:pt x="65458" y="91715"/>
                  </a:cubicBezTo>
                  <a:cubicBezTo>
                    <a:pt x="97557" y="121910"/>
                    <a:pt x="128704" y="151913"/>
                    <a:pt x="146516" y="192966"/>
                  </a:cubicBezTo>
                  <a:cubicBezTo>
                    <a:pt x="151373" y="204206"/>
                    <a:pt x="167852" y="194490"/>
                    <a:pt x="162994" y="183441"/>
                  </a:cubicBezTo>
                  <a:cubicBezTo>
                    <a:pt x="145182" y="142484"/>
                    <a:pt x="113940" y="110575"/>
                    <a:pt x="81555" y="80762"/>
                  </a:cubicBezTo>
                  <a:cubicBezTo>
                    <a:pt x="66753" y="66693"/>
                    <a:pt x="53085" y="51472"/>
                    <a:pt x="40693" y="35232"/>
                  </a:cubicBezTo>
                  <a:cubicBezTo>
                    <a:pt x="58695" y="47138"/>
                    <a:pt x="77935" y="57235"/>
                    <a:pt x="96700" y="67617"/>
                  </a:cubicBezTo>
                  <a:cubicBezTo>
                    <a:pt x="133943" y="88382"/>
                    <a:pt x="172900" y="112670"/>
                    <a:pt x="185282" y="155914"/>
                  </a:cubicBezTo>
                  <a:cubicBezTo>
                    <a:pt x="186673" y="160991"/>
                    <a:pt x="191921" y="163972"/>
                    <a:pt x="196998" y="162581"/>
                  </a:cubicBezTo>
                  <a:cubicBezTo>
                    <a:pt x="202075" y="161191"/>
                    <a:pt x="205056" y="155942"/>
                    <a:pt x="203666" y="150866"/>
                  </a:cubicBezTo>
                  <a:cubicBezTo>
                    <a:pt x="190521" y="106670"/>
                    <a:pt x="154802" y="78952"/>
                    <a:pt x="116416" y="56949"/>
                  </a:cubicBezTo>
                  <a:cubicBezTo>
                    <a:pt x="85937" y="39423"/>
                    <a:pt x="50980" y="24183"/>
                    <a:pt x="24977" y="-201"/>
                  </a:cubicBezTo>
                  <a:cubicBezTo>
                    <a:pt x="88337" y="26783"/>
                    <a:pt x="149106" y="59492"/>
                    <a:pt x="206523" y="97526"/>
                  </a:cubicBezTo>
                  <a:cubicBezTo>
                    <a:pt x="245118" y="121690"/>
                    <a:pt x="279513" y="151999"/>
                    <a:pt x="308345" y="187251"/>
                  </a:cubicBezTo>
                  <a:cubicBezTo>
                    <a:pt x="329396" y="214588"/>
                    <a:pt x="345207" y="249164"/>
                    <a:pt x="335777" y="2844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3"/>
            <p:cNvSpPr/>
            <p:nvPr/>
          </p:nvSpPr>
          <p:spPr>
            <a:xfrm flipH="1">
              <a:off x="1298565" y="6388106"/>
              <a:ext cx="589655" cy="714653"/>
            </a:xfrm>
            <a:custGeom>
              <a:rect b="b" l="l" r="r" t="t"/>
              <a:pathLst>
                <a:path extrusionOk="0" h="473280" w="390500">
                  <a:moveTo>
                    <a:pt x="287683" y="148786"/>
                  </a:moveTo>
                  <a:cubicBezTo>
                    <a:pt x="211483" y="89350"/>
                    <a:pt x="122710" y="45440"/>
                    <a:pt x="33556" y="8769"/>
                  </a:cubicBezTo>
                  <a:lnTo>
                    <a:pt x="15078" y="1434"/>
                  </a:lnTo>
                  <a:lnTo>
                    <a:pt x="10982" y="-185"/>
                  </a:lnTo>
                  <a:lnTo>
                    <a:pt x="10411" y="-185"/>
                  </a:lnTo>
                  <a:cubicBezTo>
                    <a:pt x="5543" y="-452"/>
                    <a:pt x="1114" y="2606"/>
                    <a:pt x="-353" y="7245"/>
                  </a:cubicBezTo>
                  <a:cubicBezTo>
                    <a:pt x="-743" y="8711"/>
                    <a:pt x="-743" y="10254"/>
                    <a:pt x="-353" y="11721"/>
                  </a:cubicBezTo>
                  <a:cubicBezTo>
                    <a:pt x="12030" y="93732"/>
                    <a:pt x="14887" y="176790"/>
                    <a:pt x="30508" y="258514"/>
                  </a:cubicBezTo>
                  <a:cubicBezTo>
                    <a:pt x="37871" y="302072"/>
                    <a:pt x="50663" y="344544"/>
                    <a:pt x="68608" y="384911"/>
                  </a:cubicBezTo>
                  <a:cubicBezTo>
                    <a:pt x="83658" y="416629"/>
                    <a:pt x="105756" y="448347"/>
                    <a:pt x="138522" y="463492"/>
                  </a:cubicBezTo>
                  <a:cubicBezTo>
                    <a:pt x="174812" y="480351"/>
                    <a:pt x="214722" y="473017"/>
                    <a:pt x="249774" y="456634"/>
                  </a:cubicBezTo>
                  <a:cubicBezTo>
                    <a:pt x="296446" y="435203"/>
                    <a:pt x="348262" y="403199"/>
                    <a:pt x="374742" y="357669"/>
                  </a:cubicBezTo>
                  <a:cubicBezTo>
                    <a:pt x="421985" y="275850"/>
                    <a:pt x="348833" y="196506"/>
                    <a:pt x="287683" y="148786"/>
                  </a:cubicBezTo>
                  <a:close/>
                  <a:moveTo>
                    <a:pt x="11458" y="28200"/>
                  </a:moveTo>
                  <a:cubicBezTo>
                    <a:pt x="11410" y="27952"/>
                    <a:pt x="11410" y="27685"/>
                    <a:pt x="11458" y="27438"/>
                  </a:cubicBezTo>
                  <a:lnTo>
                    <a:pt x="11458" y="27438"/>
                  </a:lnTo>
                  <a:cubicBezTo>
                    <a:pt x="11173" y="27609"/>
                    <a:pt x="10972" y="27876"/>
                    <a:pt x="10887" y="28200"/>
                  </a:cubicBezTo>
                  <a:close/>
                  <a:moveTo>
                    <a:pt x="368455" y="324046"/>
                  </a:moveTo>
                  <a:cubicBezTo>
                    <a:pt x="355692" y="371671"/>
                    <a:pt x="308448" y="401865"/>
                    <a:pt x="268252" y="425011"/>
                  </a:cubicBezTo>
                  <a:cubicBezTo>
                    <a:pt x="235486" y="444061"/>
                    <a:pt x="196910" y="461873"/>
                    <a:pt x="158333" y="450538"/>
                  </a:cubicBezTo>
                  <a:cubicBezTo>
                    <a:pt x="127187" y="441013"/>
                    <a:pt x="105946" y="414534"/>
                    <a:pt x="91182" y="387006"/>
                  </a:cubicBezTo>
                  <a:cubicBezTo>
                    <a:pt x="72895" y="350383"/>
                    <a:pt x="59883" y="311359"/>
                    <a:pt x="52511" y="271087"/>
                  </a:cubicBezTo>
                  <a:cubicBezTo>
                    <a:pt x="43262" y="224996"/>
                    <a:pt x="36433" y="178447"/>
                    <a:pt x="32032" y="131641"/>
                  </a:cubicBezTo>
                  <a:cubicBezTo>
                    <a:pt x="34508" y="142119"/>
                    <a:pt x="36985" y="152501"/>
                    <a:pt x="39652" y="162978"/>
                  </a:cubicBezTo>
                  <a:cubicBezTo>
                    <a:pt x="48129" y="196887"/>
                    <a:pt x="55178" y="233844"/>
                    <a:pt x="76038" y="262705"/>
                  </a:cubicBezTo>
                  <a:cubicBezTo>
                    <a:pt x="83086" y="272230"/>
                    <a:pt x="99660" y="262705"/>
                    <a:pt x="92516" y="253180"/>
                  </a:cubicBezTo>
                  <a:cubicBezTo>
                    <a:pt x="71847" y="224605"/>
                    <a:pt x="65179" y="187362"/>
                    <a:pt x="56893" y="153739"/>
                  </a:cubicBezTo>
                  <a:cubicBezTo>
                    <a:pt x="54511" y="144214"/>
                    <a:pt x="52225" y="134689"/>
                    <a:pt x="49939" y="124593"/>
                  </a:cubicBezTo>
                  <a:cubicBezTo>
                    <a:pt x="51844" y="127736"/>
                    <a:pt x="53845" y="130784"/>
                    <a:pt x="55844" y="134118"/>
                  </a:cubicBezTo>
                  <a:cubicBezTo>
                    <a:pt x="65332" y="148005"/>
                    <a:pt x="75704" y="161273"/>
                    <a:pt x="86896" y="173837"/>
                  </a:cubicBezTo>
                  <a:cubicBezTo>
                    <a:pt x="99202" y="186429"/>
                    <a:pt x="108689" y="201488"/>
                    <a:pt x="114709" y="218033"/>
                  </a:cubicBezTo>
                  <a:cubicBezTo>
                    <a:pt x="116100" y="223110"/>
                    <a:pt x="121348" y="226091"/>
                    <a:pt x="126425" y="224700"/>
                  </a:cubicBezTo>
                  <a:cubicBezTo>
                    <a:pt x="131502" y="223310"/>
                    <a:pt x="134483" y="218061"/>
                    <a:pt x="133093" y="212985"/>
                  </a:cubicBezTo>
                  <a:cubicBezTo>
                    <a:pt x="123568" y="179742"/>
                    <a:pt x="94993" y="157644"/>
                    <a:pt x="75943" y="129831"/>
                  </a:cubicBezTo>
                  <a:cubicBezTo>
                    <a:pt x="61369" y="109143"/>
                    <a:pt x="49377" y="86750"/>
                    <a:pt x="40224" y="63156"/>
                  </a:cubicBezTo>
                  <a:cubicBezTo>
                    <a:pt x="57702" y="87378"/>
                    <a:pt x="77066" y="110181"/>
                    <a:pt x="98135" y="131355"/>
                  </a:cubicBezTo>
                  <a:cubicBezTo>
                    <a:pt x="130235" y="161550"/>
                    <a:pt x="161382" y="191553"/>
                    <a:pt x="179193" y="232606"/>
                  </a:cubicBezTo>
                  <a:cubicBezTo>
                    <a:pt x="184051" y="243846"/>
                    <a:pt x="200529" y="234130"/>
                    <a:pt x="195672" y="223081"/>
                  </a:cubicBezTo>
                  <a:cubicBezTo>
                    <a:pt x="177860" y="182124"/>
                    <a:pt x="146618" y="150215"/>
                    <a:pt x="114233" y="120402"/>
                  </a:cubicBezTo>
                  <a:cubicBezTo>
                    <a:pt x="99431" y="106333"/>
                    <a:pt x="85763" y="91112"/>
                    <a:pt x="73371" y="74872"/>
                  </a:cubicBezTo>
                  <a:cubicBezTo>
                    <a:pt x="91373" y="86778"/>
                    <a:pt x="110613" y="96875"/>
                    <a:pt x="129378" y="107257"/>
                  </a:cubicBezTo>
                  <a:cubicBezTo>
                    <a:pt x="166620" y="128022"/>
                    <a:pt x="205578" y="152310"/>
                    <a:pt x="217960" y="195554"/>
                  </a:cubicBezTo>
                  <a:cubicBezTo>
                    <a:pt x="219351" y="200631"/>
                    <a:pt x="224599" y="203612"/>
                    <a:pt x="229676" y="202221"/>
                  </a:cubicBezTo>
                  <a:cubicBezTo>
                    <a:pt x="234753" y="200831"/>
                    <a:pt x="237734" y="195582"/>
                    <a:pt x="236343" y="190506"/>
                  </a:cubicBezTo>
                  <a:cubicBezTo>
                    <a:pt x="223199" y="146310"/>
                    <a:pt x="187480" y="118592"/>
                    <a:pt x="149095" y="96589"/>
                  </a:cubicBezTo>
                  <a:cubicBezTo>
                    <a:pt x="118614" y="79063"/>
                    <a:pt x="83658" y="63823"/>
                    <a:pt x="57654" y="39439"/>
                  </a:cubicBezTo>
                  <a:cubicBezTo>
                    <a:pt x="121015" y="66423"/>
                    <a:pt x="181784" y="99132"/>
                    <a:pt x="239201" y="137166"/>
                  </a:cubicBezTo>
                  <a:cubicBezTo>
                    <a:pt x="277796" y="161330"/>
                    <a:pt x="312191" y="191639"/>
                    <a:pt x="341023" y="226891"/>
                  </a:cubicBezTo>
                  <a:cubicBezTo>
                    <a:pt x="361693" y="254228"/>
                    <a:pt x="377504" y="288804"/>
                    <a:pt x="368074" y="32404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40" name="Google Shape;640;p3"/>
          <p:cNvGrpSpPr/>
          <p:nvPr/>
        </p:nvGrpSpPr>
        <p:grpSpPr>
          <a:xfrm>
            <a:off x="16777734" y="278593"/>
            <a:ext cx="1162052" cy="1192488"/>
            <a:chOff x="16777734" y="278593"/>
            <a:chExt cx="1162052" cy="1192488"/>
          </a:xfrm>
        </p:grpSpPr>
        <p:sp>
          <p:nvSpPr>
            <p:cNvPr id="641" name="Google Shape;641;p3"/>
            <p:cNvSpPr/>
            <p:nvPr/>
          </p:nvSpPr>
          <p:spPr>
            <a:xfrm flipH="1">
              <a:off x="16777734" y="278593"/>
              <a:ext cx="1140572" cy="1192488"/>
            </a:xfrm>
            <a:custGeom>
              <a:rect b="b" l="l" r="r" t="t"/>
              <a:pathLst>
                <a:path extrusionOk="0" h="910296" w="870666">
                  <a:moveTo>
                    <a:pt x="863246" y="257516"/>
                  </a:moveTo>
                  <a:cubicBezTo>
                    <a:pt x="851531" y="236951"/>
                    <a:pt x="832794" y="221292"/>
                    <a:pt x="810478" y="213415"/>
                  </a:cubicBezTo>
                  <a:cubicBezTo>
                    <a:pt x="759138" y="192460"/>
                    <a:pt x="699035" y="197413"/>
                    <a:pt x="645600" y="205795"/>
                  </a:cubicBezTo>
                  <a:lnTo>
                    <a:pt x="636741" y="207224"/>
                  </a:lnTo>
                  <a:cubicBezTo>
                    <a:pt x="639332" y="172258"/>
                    <a:pt x="637932" y="137101"/>
                    <a:pt x="632551" y="102449"/>
                  </a:cubicBezTo>
                  <a:cubicBezTo>
                    <a:pt x="627598" y="73398"/>
                    <a:pt x="617691" y="42156"/>
                    <a:pt x="595499" y="21582"/>
                  </a:cubicBezTo>
                  <a:cubicBezTo>
                    <a:pt x="585916" y="12771"/>
                    <a:pt x="574343" y="6399"/>
                    <a:pt x="561780" y="3008"/>
                  </a:cubicBezTo>
                  <a:cubicBezTo>
                    <a:pt x="519965" y="-10422"/>
                    <a:pt x="480151" y="18629"/>
                    <a:pt x="452719" y="47204"/>
                  </a:cubicBezTo>
                  <a:cubicBezTo>
                    <a:pt x="416295" y="87409"/>
                    <a:pt x="386139" y="132881"/>
                    <a:pt x="363279" y="182078"/>
                  </a:cubicBezTo>
                  <a:cubicBezTo>
                    <a:pt x="353754" y="174744"/>
                    <a:pt x="343371" y="167600"/>
                    <a:pt x="333275" y="160647"/>
                  </a:cubicBezTo>
                  <a:cubicBezTo>
                    <a:pt x="301176" y="137568"/>
                    <a:pt x="266457" y="118384"/>
                    <a:pt x="229834" y="103497"/>
                  </a:cubicBezTo>
                  <a:cubicBezTo>
                    <a:pt x="201259" y="92829"/>
                    <a:pt x="169255" y="85114"/>
                    <a:pt x="139537" y="93972"/>
                  </a:cubicBezTo>
                  <a:cubicBezTo>
                    <a:pt x="126678" y="97791"/>
                    <a:pt x="114962" y="104725"/>
                    <a:pt x="105437" y="114165"/>
                  </a:cubicBezTo>
                  <a:cubicBezTo>
                    <a:pt x="73433" y="143311"/>
                    <a:pt x="78100" y="191508"/>
                    <a:pt x="88864" y="229322"/>
                  </a:cubicBezTo>
                  <a:cubicBezTo>
                    <a:pt x="105818" y="288949"/>
                    <a:pt x="139346" y="343622"/>
                    <a:pt x="174589" y="394771"/>
                  </a:cubicBezTo>
                  <a:cubicBezTo>
                    <a:pt x="175636" y="396295"/>
                    <a:pt x="176684" y="397819"/>
                    <a:pt x="177827" y="399248"/>
                  </a:cubicBezTo>
                  <a:cubicBezTo>
                    <a:pt x="134107" y="427242"/>
                    <a:pt x="93740" y="460160"/>
                    <a:pt x="57526" y="497356"/>
                  </a:cubicBezTo>
                  <a:cubicBezTo>
                    <a:pt x="28951" y="527455"/>
                    <a:pt x="-4386" y="568984"/>
                    <a:pt x="-290" y="613465"/>
                  </a:cubicBezTo>
                  <a:cubicBezTo>
                    <a:pt x="577" y="622657"/>
                    <a:pt x="3158" y="631610"/>
                    <a:pt x="7330" y="639850"/>
                  </a:cubicBezTo>
                  <a:cubicBezTo>
                    <a:pt x="35429" y="702619"/>
                    <a:pt x="122201" y="697476"/>
                    <a:pt x="178304" y="689665"/>
                  </a:cubicBezTo>
                  <a:cubicBezTo>
                    <a:pt x="195544" y="687284"/>
                    <a:pt x="212593" y="684141"/>
                    <a:pt x="229643" y="680140"/>
                  </a:cubicBezTo>
                  <a:cubicBezTo>
                    <a:pt x="227357" y="734242"/>
                    <a:pt x="230214" y="791202"/>
                    <a:pt x="251456" y="841017"/>
                  </a:cubicBezTo>
                  <a:cubicBezTo>
                    <a:pt x="268981" y="882356"/>
                    <a:pt x="306986" y="921885"/>
                    <a:pt x="355659" y="906550"/>
                  </a:cubicBezTo>
                  <a:cubicBezTo>
                    <a:pt x="381434" y="896891"/>
                    <a:pt x="404113" y="880432"/>
                    <a:pt x="421286" y="858925"/>
                  </a:cubicBezTo>
                  <a:cubicBezTo>
                    <a:pt x="448480" y="826454"/>
                    <a:pt x="471464" y="790678"/>
                    <a:pt x="489676" y="752435"/>
                  </a:cubicBezTo>
                  <a:cubicBezTo>
                    <a:pt x="494152" y="743482"/>
                    <a:pt x="498534" y="734528"/>
                    <a:pt x="502630" y="725479"/>
                  </a:cubicBezTo>
                  <a:cubicBezTo>
                    <a:pt x="551779" y="758817"/>
                    <a:pt x="607405" y="791011"/>
                    <a:pt x="666460" y="801108"/>
                  </a:cubicBezTo>
                  <a:cubicBezTo>
                    <a:pt x="710275" y="808537"/>
                    <a:pt x="765996" y="801584"/>
                    <a:pt x="783141" y="753483"/>
                  </a:cubicBezTo>
                  <a:cubicBezTo>
                    <a:pt x="792095" y="728527"/>
                    <a:pt x="787618" y="699952"/>
                    <a:pt x="780379" y="675092"/>
                  </a:cubicBezTo>
                  <a:cubicBezTo>
                    <a:pt x="768053" y="636516"/>
                    <a:pt x="750499" y="599826"/>
                    <a:pt x="728182" y="566031"/>
                  </a:cubicBezTo>
                  <a:cubicBezTo>
                    <a:pt x="712561" y="541075"/>
                    <a:pt x="695701" y="516882"/>
                    <a:pt x="677889" y="493355"/>
                  </a:cubicBezTo>
                  <a:lnTo>
                    <a:pt x="691415" y="484973"/>
                  </a:lnTo>
                  <a:cubicBezTo>
                    <a:pt x="732316" y="460046"/>
                    <a:pt x="770606" y="431071"/>
                    <a:pt x="805715" y="398486"/>
                  </a:cubicBezTo>
                  <a:cubicBezTo>
                    <a:pt x="829794" y="377283"/>
                    <a:pt x="849254" y="351337"/>
                    <a:pt x="862865" y="322286"/>
                  </a:cubicBezTo>
                  <a:cubicBezTo>
                    <a:pt x="872285" y="301750"/>
                    <a:pt x="872428" y="278157"/>
                    <a:pt x="863246" y="257516"/>
                  </a:cubicBezTo>
                  <a:close/>
                  <a:moveTo>
                    <a:pt x="438717" y="93876"/>
                  </a:moveTo>
                  <a:cubicBezTo>
                    <a:pt x="461196" y="63492"/>
                    <a:pt x="495867" y="22725"/>
                    <a:pt x="534824" y="19200"/>
                  </a:cubicBezTo>
                  <a:cubicBezTo>
                    <a:pt x="542225" y="18457"/>
                    <a:pt x="549702" y="19334"/>
                    <a:pt x="556732" y="21772"/>
                  </a:cubicBezTo>
                  <a:cubicBezTo>
                    <a:pt x="615691" y="37965"/>
                    <a:pt x="618835" y="122451"/>
                    <a:pt x="618740" y="171505"/>
                  </a:cubicBezTo>
                  <a:cubicBezTo>
                    <a:pt x="618740" y="184555"/>
                    <a:pt x="618263" y="197699"/>
                    <a:pt x="617501" y="210748"/>
                  </a:cubicBezTo>
                  <a:cubicBezTo>
                    <a:pt x="562494" y="222140"/>
                    <a:pt x="508525" y="238075"/>
                    <a:pt x="456148" y="258373"/>
                  </a:cubicBezTo>
                  <a:cubicBezTo>
                    <a:pt x="431097" y="235894"/>
                    <a:pt x="405284" y="214273"/>
                    <a:pt x="378614" y="193889"/>
                  </a:cubicBezTo>
                  <a:cubicBezTo>
                    <a:pt x="395645" y="158837"/>
                    <a:pt x="415762" y="125366"/>
                    <a:pt x="438717" y="93876"/>
                  </a:cubicBezTo>
                  <a:close/>
                  <a:moveTo>
                    <a:pt x="269553" y="516501"/>
                  </a:moveTo>
                  <a:cubicBezTo>
                    <a:pt x="287527" y="536884"/>
                    <a:pt x="306062" y="556725"/>
                    <a:pt x="325179" y="576032"/>
                  </a:cubicBezTo>
                  <a:cubicBezTo>
                    <a:pt x="339657" y="590605"/>
                    <a:pt x="354325" y="604607"/>
                    <a:pt x="369470" y="618990"/>
                  </a:cubicBezTo>
                  <a:cubicBezTo>
                    <a:pt x="330198" y="633535"/>
                    <a:pt x="290203" y="646022"/>
                    <a:pt x="249646" y="656423"/>
                  </a:cubicBezTo>
                  <a:cubicBezTo>
                    <a:pt x="252989" y="609369"/>
                    <a:pt x="259638" y="562611"/>
                    <a:pt x="269553" y="516501"/>
                  </a:cubicBezTo>
                  <a:close/>
                  <a:moveTo>
                    <a:pt x="259171" y="475353"/>
                  </a:moveTo>
                  <a:cubicBezTo>
                    <a:pt x="246474" y="459989"/>
                    <a:pt x="233996" y="444368"/>
                    <a:pt x="221738" y="428490"/>
                  </a:cubicBezTo>
                  <a:cubicBezTo>
                    <a:pt x="215927" y="420870"/>
                    <a:pt x="210117" y="413059"/>
                    <a:pt x="204402" y="405249"/>
                  </a:cubicBezTo>
                  <a:cubicBezTo>
                    <a:pt x="233358" y="386199"/>
                    <a:pt x="263200" y="368482"/>
                    <a:pt x="293937" y="352099"/>
                  </a:cubicBezTo>
                  <a:cubicBezTo>
                    <a:pt x="284983" y="379217"/>
                    <a:pt x="276859" y="406554"/>
                    <a:pt x="269553" y="434109"/>
                  </a:cubicBezTo>
                  <a:cubicBezTo>
                    <a:pt x="265838" y="447730"/>
                    <a:pt x="262409" y="461542"/>
                    <a:pt x="259171" y="475353"/>
                  </a:cubicBezTo>
                  <a:close/>
                  <a:moveTo>
                    <a:pt x="274601" y="493546"/>
                  </a:moveTo>
                  <a:cubicBezTo>
                    <a:pt x="274601" y="491259"/>
                    <a:pt x="275553" y="488878"/>
                    <a:pt x="276125" y="486592"/>
                  </a:cubicBezTo>
                  <a:cubicBezTo>
                    <a:pt x="287555" y="436719"/>
                    <a:pt x="301671" y="387494"/>
                    <a:pt x="318416" y="339145"/>
                  </a:cubicBezTo>
                  <a:cubicBezTo>
                    <a:pt x="361688" y="316819"/>
                    <a:pt x="406208" y="297007"/>
                    <a:pt x="451766" y="279805"/>
                  </a:cubicBezTo>
                  <a:cubicBezTo>
                    <a:pt x="461291" y="288377"/>
                    <a:pt x="470816" y="297045"/>
                    <a:pt x="480341" y="305808"/>
                  </a:cubicBezTo>
                  <a:cubicBezTo>
                    <a:pt x="516917" y="340288"/>
                    <a:pt x="552541" y="376102"/>
                    <a:pt x="586354" y="413535"/>
                  </a:cubicBezTo>
                  <a:cubicBezTo>
                    <a:pt x="576829" y="456589"/>
                    <a:pt x="565114" y="499260"/>
                    <a:pt x="552065" y="541742"/>
                  </a:cubicBezTo>
                  <a:cubicBezTo>
                    <a:pt x="525109" y="554886"/>
                    <a:pt x="497772" y="567269"/>
                    <a:pt x="470435" y="579080"/>
                  </a:cubicBezTo>
                  <a:cubicBezTo>
                    <a:pt x="443099" y="590891"/>
                    <a:pt x="417381" y="601368"/>
                    <a:pt x="390425" y="611560"/>
                  </a:cubicBezTo>
                  <a:lnTo>
                    <a:pt x="373661" y="596987"/>
                  </a:lnTo>
                  <a:cubicBezTo>
                    <a:pt x="339371" y="564031"/>
                    <a:pt x="305843" y="529550"/>
                    <a:pt x="274601" y="493546"/>
                  </a:cubicBezTo>
                  <a:close/>
                  <a:moveTo>
                    <a:pt x="592450" y="465447"/>
                  </a:moveTo>
                  <a:cubicBezTo>
                    <a:pt x="595403" y="454017"/>
                    <a:pt x="598261" y="442587"/>
                    <a:pt x="601023" y="431061"/>
                  </a:cubicBezTo>
                  <a:cubicBezTo>
                    <a:pt x="617720" y="450111"/>
                    <a:pt x="633855" y="469514"/>
                    <a:pt x="649410" y="489259"/>
                  </a:cubicBezTo>
                  <a:cubicBezTo>
                    <a:pt x="625026" y="503613"/>
                    <a:pt x="600166" y="517167"/>
                    <a:pt x="574829" y="529931"/>
                  </a:cubicBezTo>
                  <a:cubicBezTo>
                    <a:pt x="581049" y="508528"/>
                    <a:pt x="586926" y="487040"/>
                    <a:pt x="592450" y="465447"/>
                  </a:cubicBezTo>
                  <a:close/>
                  <a:moveTo>
                    <a:pt x="590545" y="390771"/>
                  </a:moveTo>
                  <a:cubicBezTo>
                    <a:pt x="569972" y="368482"/>
                    <a:pt x="548826" y="346765"/>
                    <a:pt x="527395" y="325525"/>
                  </a:cubicBezTo>
                  <a:cubicBezTo>
                    <a:pt x="509107" y="307522"/>
                    <a:pt x="490533" y="289710"/>
                    <a:pt x="471483" y="272375"/>
                  </a:cubicBezTo>
                  <a:cubicBezTo>
                    <a:pt x="510516" y="258211"/>
                    <a:pt x="550293" y="246191"/>
                    <a:pt x="590641" y="236371"/>
                  </a:cubicBezTo>
                  <a:cubicBezTo>
                    <a:pt x="599118" y="234275"/>
                    <a:pt x="607595" y="232370"/>
                    <a:pt x="616263" y="230465"/>
                  </a:cubicBezTo>
                  <a:cubicBezTo>
                    <a:pt x="611320" y="284424"/>
                    <a:pt x="602728" y="337974"/>
                    <a:pt x="590545" y="390771"/>
                  </a:cubicBezTo>
                  <a:close/>
                  <a:moveTo>
                    <a:pt x="370232" y="211225"/>
                  </a:moveTo>
                  <a:cubicBezTo>
                    <a:pt x="392902" y="228750"/>
                    <a:pt x="414809" y="247229"/>
                    <a:pt x="436240" y="266184"/>
                  </a:cubicBezTo>
                  <a:lnTo>
                    <a:pt x="430239" y="268565"/>
                  </a:lnTo>
                  <a:cubicBezTo>
                    <a:pt x="395378" y="282472"/>
                    <a:pt x="361059" y="297740"/>
                    <a:pt x="327274" y="314380"/>
                  </a:cubicBezTo>
                  <a:cubicBezTo>
                    <a:pt x="332990" y="298664"/>
                    <a:pt x="339085" y="283138"/>
                    <a:pt x="345372" y="267708"/>
                  </a:cubicBezTo>
                  <a:cubicBezTo>
                    <a:pt x="353182" y="248753"/>
                    <a:pt x="361374" y="229798"/>
                    <a:pt x="370232" y="211225"/>
                  </a:cubicBezTo>
                  <a:close/>
                  <a:moveTo>
                    <a:pt x="121630" y="264946"/>
                  </a:moveTo>
                  <a:cubicBezTo>
                    <a:pt x="106866" y="230465"/>
                    <a:pt x="89340" y="181697"/>
                    <a:pt x="105723" y="146169"/>
                  </a:cubicBezTo>
                  <a:cubicBezTo>
                    <a:pt x="108781" y="139339"/>
                    <a:pt x="113305" y="133262"/>
                    <a:pt x="118962" y="128357"/>
                  </a:cubicBezTo>
                  <a:cubicBezTo>
                    <a:pt x="163825" y="84161"/>
                    <a:pt x="241549" y="126928"/>
                    <a:pt x="284602" y="152455"/>
                  </a:cubicBezTo>
                  <a:cubicBezTo>
                    <a:pt x="308891" y="166895"/>
                    <a:pt x="332390" y="182640"/>
                    <a:pt x="354992" y="199604"/>
                  </a:cubicBezTo>
                  <a:cubicBezTo>
                    <a:pt x="353278" y="202938"/>
                    <a:pt x="351753" y="206176"/>
                    <a:pt x="350230" y="209129"/>
                  </a:cubicBezTo>
                  <a:cubicBezTo>
                    <a:pt x="332370" y="247410"/>
                    <a:pt x="316473" y="286577"/>
                    <a:pt x="302605" y="326477"/>
                  </a:cubicBezTo>
                  <a:cubicBezTo>
                    <a:pt x="273963" y="341146"/>
                    <a:pt x="245864" y="357024"/>
                    <a:pt x="218308" y="374102"/>
                  </a:cubicBezTo>
                  <a:cubicBezTo>
                    <a:pt x="209926" y="379150"/>
                    <a:pt x="201545" y="384389"/>
                    <a:pt x="193257" y="389628"/>
                  </a:cubicBezTo>
                  <a:cubicBezTo>
                    <a:pt x="165121" y="350661"/>
                    <a:pt x="141118" y="308875"/>
                    <a:pt x="121630" y="264946"/>
                  </a:cubicBezTo>
                  <a:close/>
                  <a:moveTo>
                    <a:pt x="128678" y="675568"/>
                  </a:moveTo>
                  <a:cubicBezTo>
                    <a:pt x="100770" y="676235"/>
                    <a:pt x="69338" y="674140"/>
                    <a:pt x="45525" y="657852"/>
                  </a:cubicBezTo>
                  <a:cubicBezTo>
                    <a:pt x="35771" y="651146"/>
                    <a:pt x="28142" y="641793"/>
                    <a:pt x="23522" y="630896"/>
                  </a:cubicBezTo>
                  <a:cubicBezTo>
                    <a:pt x="7615" y="598987"/>
                    <a:pt x="30095" y="560316"/>
                    <a:pt x="51335" y="533550"/>
                  </a:cubicBezTo>
                  <a:cubicBezTo>
                    <a:pt x="88578" y="486688"/>
                    <a:pt x="138012" y="449350"/>
                    <a:pt x="187447" y="416298"/>
                  </a:cubicBezTo>
                  <a:lnTo>
                    <a:pt x="188590" y="415536"/>
                  </a:lnTo>
                  <a:cubicBezTo>
                    <a:pt x="209098" y="444044"/>
                    <a:pt x="230881" y="471666"/>
                    <a:pt x="253932" y="498403"/>
                  </a:cubicBezTo>
                  <a:cubicBezTo>
                    <a:pt x="241873" y="551943"/>
                    <a:pt x="234005" y="606331"/>
                    <a:pt x="230405" y="661090"/>
                  </a:cubicBezTo>
                  <a:cubicBezTo>
                    <a:pt x="197087" y="669425"/>
                    <a:pt x="162996" y="674273"/>
                    <a:pt x="128678" y="675568"/>
                  </a:cubicBezTo>
                  <a:close/>
                  <a:moveTo>
                    <a:pt x="440050" y="801775"/>
                  </a:moveTo>
                  <a:cubicBezTo>
                    <a:pt x="423849" y="829673"/>
                    <a:pt x="402627" y="854343"/>
                    <a:pt x="377471" y="874546"/>
                  </a:cubicBezTo>
                  <a:cubicBezTo>
                    <a:pt x="361945" y="886071"/>
                    <a:pt x="342133" y="895405"/>
                    <a:pt x="322702" y="890833"/>
                  </a:cubicBezTo>
                  <a:cubicBezTo>
                    <a:pt x="303509" y="884728"/>
                    <a:pt x="287517" y="871269"/>
                    <a:pt x="278221" y="853400"/>
                  </a:cubicBezTo>
                  <a:cubicBezTo>
                    <a:pt x="250884" y="808537"/>
                    <a:pt x="247550" y="750530"/>
                    <a:pt x="248026" y="699381"/>
                  </a:cubicBezTo>
                  <a:cubicBezTo>
                    <a:pt x="248026" y="691761"/>
                    <a:pt x="248026" y="684236"/>
                    <a:pt x="248598" y="676711"/>
                  </a:cubicBezTo>
                  <a:cubicBezTo>
                    <a:pt x="294994" y="665072"/>
                    <a:pt x="340638" y="650622"/>
                    <a:pt x="385282" y="633468"/>
                  </a:cubicBezTo>
                  <a:cubicBezTo>
                    <a:pt x="417400" y="662652"/>
                    <a:pt x="451242" y="689884"/>
                    <a:pt x="486628" y="715002"/>
                  </a:cubicBezTo>
                  <a:cubicBezTo>
                    <a:pt x="473188" y="744996"/>
                    <a:pt x="457624" y="774000"/>
                    <a:pt x="440050" y="801775"/>
                  </a:cubicBezTo>
                  <a:close/>
                  <a:moveTo>
                    <a:pt x="494438" y="697000"/>
                  </a:moveTo>
                  <a:cubicBezTo>
                    <a:pt x="463405" y="674816"/>
                    <a:pt x="433640" y="650899"/>
                    <a:pt x="405284" y="625372"/>
                  </a:cubicBezTo>
                  <a:lnTo>
                    <a:pt x="425954" y="617275"/>
                  </a:lnTo>
                  <a:cubicBezTo>
                    <a:pt x="465577" y="601559"/>
                    <a:pt x="504820" y="584509"/>
                    <a:pt x="543396" y="566031"/>
                  </a:cubicBezTo>
                  <a:cubicBezTo>
                    <a:pt x="531966" y="601654"/>
                    <a:pt x="519270" y="636801"/>
                    <a:pt x="505296" y="671473"/>
                  </a:cubicBezTo>
                  <a:cubicBezTo>
                    <a:pt x="501772" y="680426"/>
                    <a:pt x="498153" y="688903"/>
                    <a:pt x="494438" y="697381"/>
                  </a:cubicBezTo>
                  <a:close/>
                  <a:moveTo>
                    <a:pt x="742088" y="630991"/>
                  </a:moveTo>
                  <a:cubicBezTo>
                    <a:pt x="756842" y="658176"/>
                    <a:pt x="765853" y="688094"/>
                    <a:pt x="768568" y="718907"/>
                  </a:cubicBezTo>
                  <a:cubicBezTo>
                    <a:pt x="770749" y="738357"/>
                    <a:pt x="763319" y="757655"/>
                    <a:pt x="748660" y="770628"/>
                  </a:cubicBezTo>
                  <a:cubicBezTo>
                    <a:pt x="731791" y="781762"/>
                    <a:pt x="711637" y="786830"/>
                    <a:pt x="691510" y="785010"/>
                  </a:cubicBezTo>
                  <a:cubicBezTo>
                    <a:pt x="638266" y="783010"/>
                    <a:pt x="586735" y="755769"/>
                    <a:pt x="542349" y="728623"/>
                  </a:cubicBezTo>
                  <a:cubicBezTo>
                    <a:pt x="531586" y="722050"/>
                    <a:pt x="521013" y="715192"/>
                    <a:pt x="510535" y="708144"/>
                  </a:cubicBezTo>
                  <a:cubicBezTo>
                    <a:pt x="532691" y="658109"/>
                    <a:pt x="551779" y="606769"/>
                    <a:pt x="567685" y="554410"/>
                  </a:cubicBezTo>
                  <a:cubicBezTo>
                    <a:pt x="599404" y="538599"/>
                    <a:pt x="630646" y="521835"/>
                    <a:pt x="661126" y="503833"/>
                  </a:cubicBezTo>
                  <a:lnTo>
                    <a:pt x="669413" y="514786"/>
                  </a:lnTo>
                  <a:cubicBezTo>
                    <a:pt x="697282" y="551258"/>
                    <a:pt x="721609" y="590291"/>
                    <a:pt x="742088" y="631372"/>
                  </a:cubicBezTo>
                  <a:close/>
                  <a:moveTo>
                    <a:pt x="821622" y="353909"/>
                  </a:moveTo>
                  <a:cubicBezTo>
                    <a:pt x="796362" y="383922"/>
                    <a:pt x="767253" y="410478"/>
                    <a:pt x="735039" y="432871"/>
                  </a:cubicBezTo>
                  <a:cubicBezTo>
                    <a:pt x="712751" y="449130"/>
                    <a:pt x="689767" y="464428"/>
                    <a:pt x="666079" y="478782"/>
                  </a:cubicBezTo>
                  <a:cubicBezTo>
                    <a:pt x="647029" y="454398"/>
                    <a:pt x="626931" y="430681"/>
                    <a:pt x="606357" y="407630"/>
                  </a:cubicBezTo>
                  <a:cubicBezTo>
                    <a:pt x="620216" y="348070"/>
                    <a:pt x="629760" y="287586"/>
                    <a:pt x="634932" y="226655"/>
                  </a:cubicBezTo>
                  <a:cubicBezTo>
                    <a:pt x="677289" y="217483"/>
                    <a:pt x="720886" y="215482"/>
                    <a:pt x="763900" y="220750"/>
                  </a:cubicBezTo>
                  <a:cubicBezTo>
                    <a:pt x="800286" y="226274"/>
                    <a:pt x="852102" y="245038"/>
                    <a:pt x="850959" y="289615"/>
                  </a:cubicBezTo>
                  <a:cubicBezTo>
                    <a:pt x="850673" y="313618"/>
                    <a:pt x="836100" y="336192"/>
                    <a:pt x="821622" y="3542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3"/>
            <p:cNvSpPr/>
            <p:nvPr/>
          </p:nvSpPr>
          <p:spPr>
            <a:xfrm flipH="1">
              <a:off x="17266222" y="300089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3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3"/>
            <p:cNvSpPr/>
            <p:nvPr/>
          </p:nvSpPr>
          <p:spPr>
            <a:xfrm flipH="1">
              <a:off x="17776581" y="864485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53" y="872"/>
                  </a:moveTo>
                  <a:cubicBezTo>
                    <a:pt x="-26552" y="6302"/>
                    <a:pt x="-15122" y="135842"/>
                    <a:pt x="73365" y="118982"/>
                  </a:cubicBezTo>
                  <a:cubicBezTo>
                    <a:pt x="150422" y="104409"/>
                    <a:pt x="136516" y="-13701"/>
                    <a:pt x="51553" y="87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4" name="Google Shape;644;p3"/>
            <p:cNvSpPr/>
            <p:nvPr/>
          </p:nvSpPr>
          <p:spPr>
            <a:xfrm flipH="1">
              <a:off x="16851416" y="1022684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2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45" name="Google Shape;645;p3"/>
          <p:cNvSpPr/>
          <p:nvPr/>
        </p:nvSpPr>
        <p:spPr>
          <a:xfrm flipH="1" rot="10800000">
            <a:off x="2149037" y="6629099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Google Shape;646;p3"/>
          <p:cNvSpPr/>
          <p:nvPr/>
        </p:nvSpPr>
        <p:spPr>
          <a:xfrm flipH="1" rot="10800000">
            <a:off x="1504509" y="8544345"/>
            <a:ext cx="154036" cy="153300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3"/>
          <p:cNvSpPr/>
          <p:nvPr/>
        </p:nvSpPr>
        <p:spPr>
          <a:xfrm flipH="1" rot="10800000">
            <a:off x="350707" y="8026857"/>
            <a:ext cx="207564" cy="206572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3"/>
          <p:cNvSpPr/>
          <p:nvPr/>
        </p:nvSpPr>
        <p:spPr>
          <a:xfrm flipH="1" rot="10800000">
            <a:off x="1854635" y="10013342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3"/>
          <p:cNvSpPr/>
          <p:nvPr/>
        </p:nvSpPr>
        <p:spPr>
          <a:xfrm flipH="1" rot="10800000">
            <a:off x="179162" y="5316495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3"/>
          <p:cNvSpPr/>
          <p:nvPr/>
        </p:nvSpPr>
        <p:spPr>
          <a:xfrm>
            <a:off x="2271029" y="9162663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3"/>
          <p:cNvSpPr/>
          <p:nvPr/>
        </p:nvSpPr>
        <p:spPr>
          <a:xfrm>
            <a:off x="2204473" y="2142789"/>
            <a:ext cx="208109" cy="231290"/>
          </a:xfrm>
          <a:custGeom>
            <a:rect b="b" l="l" r="r" t="t"/>
            <a:pathLst>
              <a:path extrusionOk="0" h="168211" w="151352">
                <a:moveTo>
                  <a:pt x="-31" y="142857"/>
                </a:moveTo>
                <a:cubicBezTo>
                  <a:pt x="20066" y="135713"/>
                  <a:pt x="41879" y="127902"/>
                  <a:pt x="63691" y="119425"/>
                </a:cubicBezTo>
                <a:cubicBezTo>
                  <a:pt x="77407" y="136475"/>
                  <a:pt x="91028" y="153048"/>
                  <a:pt x="103696" y="168193"/>
                </a:cubicBezTo>
                <a:cubicBezTo>
                  <a:pt x="102553" y="148286"/>
                  <a:pt x="101505" y="126664"/>
                  <a:pt x="100267" y="104661"/>
                </a:cubicBezTo>
                <a:cubicBezTo>
                  <a:pt x="118174" y="97041"/>
                  <a:pt x="135509" y="89040"/>
                  <a:pt x="151321" y="80563"/>
                </a:cubicBezTo>
                <a:cubicBezTo>
                  <a:pt x="134747" y="75705"/>
                  <a:pt x="116459" y="71038"/>
                  <a:pt x="97695" y="65609"/>
                </a:cubicBezTo>
                <a:cubicBezTo>
                  <a:pt x="95981" y="42844"/>
                  <a:pt x="93885" y="20460"/>
                  <a:pt x="91028" y="-18"/>
                </a:cubicBezTo>
                <a:cubicBezTo>
                  <a:pt x="79216" y="16650"/>
                  <a:pt x="66834" y="35129"/>
                  <a:pt x="54547" y="54179"/>
                </a:cubicBezTo>
                <a:cubicBezTo>
                  <a:pt x="37021" y="49607"/>
                  <a:pt x="19971" y="45225"/>
                  <a:pt x="4255" y="41320"/>
                </a:cubicBezTo>
                <a:cubicBezTo>
                  <a:pt x="14828" y="58084"/>
                  <a:pt x="23305" y="72181"/>
                  <a:pt x="34640" y="88945"/>
                </a:cubicBezTo>
                <a:cubicBezTo>
                  <a:pt x="21971" y="109138"/>
                  <a:pt x="10827" y="124283"/>
                  <a:pt x="-31" y="14285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52" name="Google Shape;652;p3"/>
          <p:cNvGrpSpPr/>
          <p:nvPr/>
        </p:nvGrpSpPr>
        <p:grpSpPr>
          <a:xfrm flipH="1">
            <a:off x="15807830" y="1239802"/>
            <a:ext cx="2109173" cy="6522855"/>
            <a:chOff x="5819775" y="2770478"/>
            <a:chExt cx="1478565" cy="4572629"/>
          </a:xfrm>
        </p:grpSpPr>
        <p:sp>
          <p:nvSpPr>
            <p:cNvPr id="653" name="Google Shape;653;p3"/>
            <p:cNvSpPr/>
            <p:nvPr/>
          </p:nvSpPr>
          <p:spPr>
            <a:xfrm>
              <a:off x="6018847" y="5679566"/>
              <a:ext cx="232314" cy="253269"/>
            </a:xfrm>
            <a:custGeom>
              <a:rect b="b" l="l" r="r" t="t"/>
              <a:pathLst>
                <a:path extrusionOk="0" h="253269" w="232314">
                  <a:moveTo>
                    <a:pt x="175991" y="129617"/>
                  </a:moveTo>
                  <a:cubicBezTo>
                    <a:pt x="192088" y="103804"/>
                    <a:pt x="203708" y="81992"/>
                    <a:pt x="218377" y="55988"/>
                  </a:cubicBezTo>
                  <a:lnTo>
                    <a:pt x="143701" y="78849"/>
                  </a:lnTo>
                  <a:cubicBezTo>
                    <a:pt x="123889" y="51131"/>
                    <a:pt x="103982" y="24175"/>
                    <a:pt x="85122" y="-18"/>
                  </a:cubicBezTo>
                  <a:cubicBezTo>
                    <a:pt x="82169" y="30938"/>
                    <a:pt x="80550" y="64656"/>
                    <a:pt x="79598" y="99137"/>
                  </a:cubicBezTo>
                  <a:cubicBezTo>
                    <a:pt x="51785" y="107995"/>
                    <a:pt x="24638" y="116949"/>
                    <a:pt x="-31" y="125330"/>
                  </a:cubicBezTo>
                  <a:cubicBezTo>
                    <a:pt x="24353" y="136951"/>
                    <a:pt x="51023" y="147809"/>
                    <a:pt x="78455" y="158001"/>
                  </a:cubicBezTo>
                  <a:cubicBezTo>
                    <a:pt x="78455" y="191243"/>
                    <a:pt x="78455" y="223819"/>
                    <a:pt x="77693" y="253251"/>
                  </a:cubicBezTo>
                  <a:cubicBezTo>
                    <a:pt x="95695" y="229629"/>
                    <a:pt x="115126" y="203817"/>
                    <a:pt x="134843" y="177051"/>
                  </a:cubicBezTo>
                  <a:cubicBezTo>
                    <a:pt x="168275" y="188195"/>
                    <a:pt x="201518" y="198387"/>
                    <a:pt x="232283" y="207722"/>
                  </a:cubicBezTo>
                  <a:cubicBezTo>
                    <a:pt x="214281" y="181242"/>
                    <a:pt x="196850" y="159240"/>
                    <a:pt x="175991" y="12961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3"/>
            <p:cNvSpPr/>
            <p:nvPr/>
          </p:nvSpPr>
          <p:spPr>
            <a:xfrm>
              <a:off x="6304692" y="4380737"/>
              <a:ext cx="184308" cy="202787"/>
            </a:xfrm>
            <a:custGeom>
              <a:rect b="b" l="l" r="r" t="t"/>
              <a:pathLst>
                <a:path extrusionOk="0" h="202787" w="184308">
                  <a:moveTo>
                    <a:pt x="128556" y="126188"/>
                  </a:moveTo>
                  <a:cubicBezTo>
                    <a:pt x="149035" y="112567"/>
                    <a:pt x="164846" y="100280"/>
                    <a:pt x="184277" y="85897"/>
                  </a:cubicBezTo>
                  <a:lnTo>
                    <a:pt x="121508" y="77706"/>
                  </a:lnTo>
                  <a:cubicBezTo>
                    <a:pt x="116078" y="50655"/>
                    <a:pt x="110363" y="24175"/>
                    <a:pt x="104458" y="-18"/>
                  </a:cubicBezTo>
                  <a:cubicBezTo>
                    <a:pt x="91980" y="21794"/>
                    <a:pt x="79598" y="46273"/>
                    <a:pt x="67501" y="71419"/>
                  </a:cubicBezTo>
                  <a:cubicBezTo>
                    <a:pt x="43974" y="68752"/>
                    <a:pt x="20924" y="66276"/>
                    <a:pt x="-31" y="64275"/>
                  </a:cubicBezTo>
                  <a:cubicBezTo>
                    <a:pt x="14066" y="81039"/>
                    <a:pt x="30163" y="97899"/>
                    <a:pt x="47594" y="114567"/>
                  </a:cubicBezTo>
                  <a:cubicBezTo>
                    <a:pt x="36259" y="138951"/>
                    <a:pt x="25400" y="162954"/>
                    <a:pt x="15113" y="185052"/>
                  </a:cubicBezTo>
                  <a:cubicBezTo>
                    <a:pt x="36354" y="173527"/>
                    <a:pt x="59309" y="160859"/>
                    <a:pt x="82455" y="147714"/>
                  </a:cubicBezTo>
                  <a:cubicBezTo>
                    <a:pt x="103410" y="166764"/>
                    <a:pt x="124556" y="185814"/>
                    <a:pt x="144177" y="202769"/>
                  </a:cubicBezTo>
                  <a:cubicBezTo>
                    <a:pt x="139605" y="177051"/>
                    <a:pt x="133890" y="154953"/>
                    <a:pt x="128556" y="126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3"/>
            <p:cNvSpPr/>
            <p:nvPr/>
          </p:nvSpPr>
          <p:spPr>
            <a:xfrm>
              <a:off x="5819775" y="3112197"/>
              <a:ext cx="150685" cy="166306"/>
            </a:xfrm>
            <a:custGeom>
              <a:rect b="b" l="l" r="r" t="t"/>
              <a:pathLst>
                <a:path extrusionOk="0" h="166306" w="150685">
                  <a:moveTo>
                    <a:pt x="33306" y="166288"/>
                  </a:moveTo>
                  <a:cubicBezTo>
                    <a:pt x="49403" y="152286"/>
                    <a:pt x="66739" y="137046"/>
                    <a:pt x="83979" y="121140"/>
                  </a:cubicBezTo>
                  <a:cubicBezTo>
                    <a:pt x="103029" y="131998"/>
                    <a:pt x="122079" y="142380"/>
                    <a:pt x="139129" y="151810"/>
                  </a:cubicBezTo>
                  <a:cubicBezTo>
                    <a:pt x="130747" y="133713"/>
                    <a:pt x="121793" y="113710"/>
                    <a:pt x="112554" y="93993"/>
                  </a:cubicBezTo>
                  <a:cubicBezTo>
                    <a:pt x="126365" y="80373"/>
                    <a:pt x="139605" y="66466"/>
                    <a:pt x="150654" y="52845"/>
                  </a:cubicBezTo>
                  <a:cubicBezTo>
                    <a:pt x="133509" y="54465"/>
                    <a:pt x="114650" y="56370"/>
                    <a:pt x="95314" y="58560"/>
                  </a:cubicBezTo>
                  <a:cubicBezTo>
                    <a:pt x="85789" y="37986"/>
                    <a:pt x="75216" y="17984"/>
                    <a:pt x="65024" y="-18"/>
                  </a:cubicBezTo>
                  <a:cubicBezTo>
                    <a:pt x="60167" y="19889"/>
                    <a:pt x="55499" y="41606"/>
                    <a:pt x="51023" y="63799"/>
                  </a:cubicBezTo>
                  <a:lnTo>
                    <a:pt x="-31" y="69895"/>
                  </a:lnTo>
                  <a:cubicBezTo>
                    <a:pt x="15875" y="81611"/>
                    <a:pt x="28544" y="91707"/>
                    <a:pt x="45689" y="102947"/>
                  </a:cubicBezTo>
                  <a:cubicBezTo>
                    <a:pt x="41307" y="127045"/>
                    <a:pt x="36545" y="145047"/>
                    <a:pt x="33306" y="1662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6" name="Google Shape;656;p3"/>
            <p:cNvSpPr/>
            <p:nvPr/>
          </p:nvSpPr>
          <p:spPr>
            <a:xfrm>
              <a:off x="7146988" y="7174896"/>
              <a:ext cx="151352" cy="168211"/>
            </a:xfrm>
            <a:custGeom>
              <a:rect b="b" l="l" r="r" t="t"/>
              <a:pathLst>
                <a:path extrusionOk="0" h="168211" w="151352">
                  <a:moveTo>
                    <a:pt x="-31" y="142857"/>
                  </a:moveTo>
                  <a:cubicBezTo>
                    <a:pt x="20066" y="135713"/>
                    <a:pt x="41879" y="127902"/>
                    <a:pt x="63691" y="119425"/>
                  </a:cubicBezTo>
                  <a:cubicBezTo>
                    <a:pt x="77407" y="136475"/>
                    <a:pt x="91028" y="153048"/>
                    <a:pt x="103696" y="168193"/>
                  </a:cubicBezTo>
                  <a:cubicBezTo>
                    <a:pt x="102553" y="148286"/>
                    <a:pt x="101505" y="126664"/>
                    <a:pt x="100267" y="104661"/>
                  </a:cubicBezTo>
                  <a:cubicBezTo>
                    <a:pt x="118174" y="97041"/>
                    <a:pt x="135509" y="89040"/>
                    <a:pt x="151321" y="80563"/>
                  </a:cubicBezTo>
                  <a:cubicBezTo>
                    <a:pt x="134747" y="75705"/>
                    <a:pt x="116459" y="71038"/>
                    <a:pt x="97695" y="65609"/>
                  </a:cubicBezTo>
                  <a:cubicBezTo>
                    <a:pt x="95981" y="42844"/>
                    <a:pt x="93885" y="20460"/>
                    <a:pt x="91028" y="-18"/>
                  </a:cubicBezTo>
                  <a:cubicBezTo>
                    <a:pt x="79216" y="16650"/>
                    <a:pt x="66834" y="35129"/>
                    <a:pt x="54547" y="54179"/>
                  </a:cubicBezTo>
                  <a:cubicBezTo>
                    <a:pt x="37021" y="49607"/>
                    <a:pt x="19971" y="45225"/>
                    <a:pt x="4255" y="41320"/>
                  </a:cubicBezTo>
                  <a:cubicBezTo>
                    <a:pt x="14828" y="58084"/>
                    <a:pt x="23305" y="72181"/>
                    <a:pt x="34640" y="88945"/>
                  </a:cubicBezTo>
                  <a:cubicBezTo>
                    <a:pt x="21971" y="109138"/>
                    <a:pt x="10827" y="124283"/>
                    <a:pt x="-31" y="14285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7" name="Google Shape;657;p3"/>
            <p:cNvSpPr/>
            <p:nvPr/>
          </p:nvSpPr>
          <p:spPr>
            <a:xfrm>
              <a:off x="6988794" y="2770478"/>
              <a:ext cx="232219" cy="253365"/>
            </a:xfrm>
            <a:custGeom>
              <a:rect b="b" l="l" r="r" t="t"/>
              <a:pathLst>
                <a:path extrusionOk="0" h="253365" w="232219">
                  <a:moveTo>
                    <a:pt x="175991" y="129331"/>
                  </a:moveTo>
                  <a:cubicBezTo>
                    <a:pt x="192088" y="103518"/>
                    <a:pt x="203708" y="81706"/>
                    <a:pt x="218377" y="55703"/>
                  </a:cubicBezTo>
                  <a:lnTo>
                    <a:pt x="143701" y="78944"/>
                  </a:lnTo>
                  <a:cubicBezTo>
                    <a:pt x="123889" y="51226"/>
                    <a:pt x="103982" y="24270"/>
                    <a:pt x="85027" y="-18"/>
                  </a:cubicBezTo>
                  <a:cubicBezTo>
                    <a:pt x="82169" y="30938"/>
                    <a:pt x="80550" y="64752"/>
                    <a:pt x="79598" y="99137"/>
                  </a:cubicBezTo>
                  <a:cubicBezTo>
                    <a:pt x="51689" y="108090"/>
                    <a:pt x="24543" y="117044"/>
                    <a:pt x="-31" y="125426"/>
                  </a:cubicBezTo>
                  <a:cubicBezTo>
                    <a:pt x="24257" y="137046"/>
                    <a:pt x="50927" y="147905"/>
                    <a:pt x="78455" y="158097"/>
                  </a:cubicBezTo>
                  <a:cubicBezTo>
                    <a:pt x="78455" y="191339"/>
                    <a:pt x="78455" y="223914"/>
                    <a:pt x="77597" y="253347"/>
                  </a:cubicBezTo>
                  <a:cubicBezTo>
                    <a:pt x="95695" y="229725"/>
                    <a:pt x="115126" y="203912"/>
                    <a:pt x="134747" y="177147"/>
                  </a:cubicBezTo>
                  <a:cubicBezTo>
                    <a:pt x="168180" y="188291"/>
                    <a:pt x="201422" y="198483"/>
                    <a:pt x="232188" y="207817"/>
                  </a:cubicBezTo>
                  <a:cubicBezTo>
                    <a:pt x="214281" y="180957"/>
                    <a:pt x="196469" y="158954"/>
                    <a:pt x="175991" y="1293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58" name="Google Shape;658;p3"/>
          <p:cNvGrpSpPr/>
          <p:nvPr/>
        </p:nvGrpSpPr>
        <p:grpSpPr>
          <a:xfrm flipH="1">
            <a:off x="16359615" y="1543874"/>
            <a:ext cx="1515374" cy="4973480"/>
            <a:chOff x="5734431" y="3000731"/>
            <a:chExt cx="1070255" cy="3512593"/>
          </a:xfrm>
        </p:grpSpPr>
        <p:sp>
          <p:nvSpPr>
            <p:cNvPr id="659" name="Google Shape;659;p3"/>
            <p:cNvSpPr/>
            <p:nvPr/>
          </p:nvSpPr>
          <p:spPr>
            <a:xfrm flipH="1">
              <a:off x="5793541" y="4285092"/>
              <a:ext cx="255243" cy="241305"/>
            </a:xfrm>
            <a:custGeom>
              <a:rect b="b" l="l" r="r" t="t"/>
              <a:pathLst>
                <a:path extrusionOk="0" h="241305" w="255243">
                  <a:moveTo>
                    <a:pt x="255195" y="108768"/>
                  </a:moveTo>
                  <a:cubicBezTo>
                    <a:pt x="255195" y="134866"/>
                    <a:pt x="249797" y="154678"/>
                    <a:pt x="239002" y="168204"/>
                  </a:cubicBezTo>
                  <a:cubicBezTo>
                    <a:pt x="227187" y="182101"/>
                    <a:pt x="209597" y="189730"/>
                    <a:pt x="191377" y="188873"/>
                  </a:cubicBezTo>
                  <a:cubicBezTo>
                    <a:pt x="184325" y="189206"/>
                    <a:pt x="177258" y="188692"/>
                    <a:pt x="170327" y="187349"/>
                  </a:cubicBezTo>
                  <a:cubicBezTo>
                    <a:pt x="165104" y="186292"/>
                    <a:pt x="160022" y="184625"/>
                    <a:pt x="155182" y="182396"/>
                  </a:cubicBezTo>
                  <a:cubicBezTo>
                    <a:pt x="151679" y="180805"/>
                    <a:pt x="148461" y="178653"/>
                    <a:pt x="145657" y="176014"/>
                  </a:cubicBezTo>
                  <a:cubicBezTo>
                    <a:pt x="143813" y="174214"/>
                    <a:pt x="142382" y="172042"/>
                    <a:pt x="141466" y="169633"/>
                  </a:cubicBezTo>
                  <a:cubicBezTo>
                    <a:pt x="138974" y="174005"/>
                    <a:pt x="135033" y="177376"/>
                    <a:pt x="130322" y="179158"/>
                  </a:cubicBezTo>
                  <a:cubicBezTo>
                    <a:pt x="126031" y="180643"/>
                    <a:pt x="121526" y="181415"/>
                    <a:pt x="116987" y="181443"/>
                  </a:cubicBezTo>
                  <a:cubicBezTo>
                    <a:pt x="110529" y="181453"/>
                    <a:pt x="104107" y="180491"/>
                    <a:pt x="97937" y="178586"/>
                  </a:cubicBezTo>
                  <a:cubicBezTo>
                    <a:pt x="92088" y="176814"/>
                    <a:pt x="86693" y="173785"/>
                    <a:pt x="82125" y="169728"/>
                  </a:cubicBezTo>
                  <a:cubicBezTo>
                    <a:pt x="77458" y="165470"/>
                    <a:pt x="73783" y="160231"/>
                    <a:pt x="71362" y="154392"/>
                  </a:cubicBezTo>
                  <a:cubicBezTo>
                    <a:pt x="68546" y="147411"/>
                    <a:pt x="67183" y="139924"/>
                    <a:pt x="67362" y="132390"/>
                  </a:cubicBezTo>
                  <a:cubicBezTo>
                    <a:pt x="67244" y="125437"/>
                    <a:pt x="68541" y="118540"/>
                    <a:pt x="71172" y="112101"/>
                  </a:cubicBezTo>
                  <a:cubicBezTo>
                    <a:pt x="73486" y="106520"/>
                    <a:pt x="77074" y="101567"/>
                    <a:pt x="81649" y="97623"/>
                  </a:cubicBezTo>
                  <a:cubicBezTo>
                    <a:pt x="86314" y="93652"/>
                    <a:pt x="91721" y="90642"/>
                    <a:pt x="97556" y="88765"/>
                  </a:cubicBezTo>
                  <a:cubicBezTo>
                    <a:pt x="103937" y="86775"/>
                    <a:pt x="110587" y="85774"/>
                    <a:pt x="117273" y="85813"/>
                  </a:cubicBezTo>
                  <a:cubicBezTo>
                    <a:pt x="122699" y="85841"/>
                    <a:pt x="128034" y="87213"/>
                    <a:pt x="132798" y="89813"/>
                  </a:cubicBezTo>
                  <a:cubicBezTo>
                    <a:pt x="138245" y="92928"/>
                    <a:pt x="142551" y="97700"/>
                    <a:pt x="145086" y="103434"/>
                  </a:cubicBezTo>
                  <a:lnTo>
                    <a:pt x="145086" y="82574"/>
                  </a:lnTo>
                  <a:lnTo>
                    <a:pt x="188329" y="82574"/>
                  </a:lnTo>
                  <a:lnTo>
                    <a:pt x="187091" y="156488"/>
                  </a:lnTo>
                  <a:lnTo>
                    <a:pt x="192425" y="155726"/>
                  </a:lnTo>
                  <a:cubicBezTo>
                    <a:pt x="194792" y="154983"/>
                    <a:pt x="196774" y="153335"/>
                    <a:pt x="197949" y="151154"/>
                  </a:cubicBezTo>
                  <a:cubicBezTo>
                    <a:pt x="199699" y="148192"/>
                    <a:pt x="200984" y="144982"/>
                    <a:pt x="201759" y="141629"/>
                  </a:cubicBezTo>
                  <a:cubicBezTo>
                    <a:pt x="203064" y="135657"/>
                    <a:pt x="203640" y="129551"/>
                    <a:pt x="203474" y="123436"/>
                  </a:cubicBezTo>
                  <a:cubicBezTo>
                    <a:pt x="203737" y="112835"/>
                    <a:pt x="201924" y="102291"/>
                    <a:pt x="198140" y="92385"/>
                  </a:cubicBezTo>
                  <a:cubicBezTo>
                    <a:pt x="194911" y="84174"/>
                    <a:pt x="189631" y="76926"/>
                    <a:pt x="182805" y="71334"/>
                  </a:cubicBezTo>
                  <a:cubicBezTo>
                    <a:pt x="175625" y="65591"/>
                    <a:pt x="167266" y="61486"/>
                    <a:pt x="158325" y="59333"/>
                  </a:cubicBezTo>
                  <a:cubicBezTo>
                    <a:pt x="147573" y="56704"/>
                    <a:pt x="136533" y="55428"/>
                    <a:pt x="125464" y="55523"/>
                  </a:cubicBezTo>
                  <a:cubicBezTo>
                    <a:pt x="113098" y="55466"/>
                    <a:pt x="100870" y="58133"/>
                    <a:pt x="89650" y="63334"/>
                  </a:cubicBezTo>
                  <a:cubicBezTo>
                    <a:pt x="84973" y="65639"/>
                    <a:pt x="80565" y="68448"/>
                    <a:pt x="76506" y="71716"/>
                  </a:cubicBezTo>
                  <a:cubicBezTo>
                    <a:pt x="72031" y="75326"/>
                    <a:pt x="68170" y="79631"/>
                    <a:pt x="65076" y="84479"/>
                  </a:cubicBezTo>
                  <a:cubicBezTo>
                    <a:pt x="61480" y="90137"/>
                    <a:pt x="58751" y="96300"/>
                    <a:pt x="56979" y="102767"/>
                  </a:cubicBezTo>
                  <a:cubicBezTo>
                    <a:pt x="54788" y="110835"/>
                    <a:pt x="53761" y="119179"/>
                    <a:pt x="53931" y="127532"/>
                  </a:cubicBezTo>
                  <a:cubicBezTo>
                    <a:pt x="53730" y="137533"/>
                    <a:pt x="54982" y="147515"/>
                    <a:pt x="57646" y="157155"/>
                  </a:cubicBezTo>
                  <a:cubicBezTo>
                    <a:pt x="59723" y="164441"/>
                    <a:pt x="62937" y="171357"/>
                    <a:pt x="67171" y="177634"/>
                  </a:cubicBezTo>
                  <a:cubicBezTo>
                    <a:pt x="70932" y="182863"/>
                    <a:pt x="75691" y="187301"/>
                    <a:pt x="81173" y="190683"/>
                  </a:cubicBezTo>
                  <a:cubicBezTo>
                    <a:pt x="86262" y="193826"/>
                    <a:pt x="91737" y="196283"/>
                    <a:pt x="97461" y="198017"/>
                  </a:cubicBezTo>
                  <a:cubicBezTo>
                    <a:pt x="111828" y="201713"/>
                    <a:pt x="126857" y="202046"/>
                    <a:pt x="141371" y="198969"/>
                  </a:cubicBezTo>
                  <a:lnTo>
                    <a:pt x="141371" y="237831"/>
                  </a:lnTo>
                  <a:cubicBezTo>
                    <a:pt x="123255" y="241889"/>
                    <a:pt x="104522" y="242375"/>
                    <a:pt x="86221" y="239260"/>
                  </a:cubicBezTo>
                  <a:cubicBezTo>
                    <a:pt x="69944" y="236536"/>
                    <a:pt x="54540" y="230011"/>
                    <a:pt x="41263" y="220210"/>
                  </a:cubicBezTo>
                  <a:cubicBezTo>
                    <a:pt x="28266" y="210447"/>
                    <a:pt x="17892" y="197626"/>
                    <a:pt x="11069" y="182872"/>
                  </a:cubicBezTo>
                  <a:cubicBezTo>
                    <a:pt x="3373" y="166032"/>
                    <a:pt x="-405" y="147668"/>
                    <a:pt x="20" y="129151"/>
                  </a:cubicBezTo>
                  <a:cubicBezTo>
                    <a:pt x="-384" y="111701"/>
                    <a:pt x="2292" y="94328"/>
                    <a:pt x="7926" y="77812"/>
                  </a:cubicBezTo>
                  <a:cubicBezTo>
                    <a:pt x="12583" y="64819"/>
                    <a:pt x="19554" y="52789"/>
                    <a:pt x="28500" y="42283"/>
                  </a:cubicBezTo>
                  <a:cubicBezTo>
                    <a:pt x="36404" y="33139"/>
                    <a:pt x="45890" y="25491"/>
                    <a:pt x="56503" y="19709"/>
                  </a:cubicBezTo>
                  <a:cubicBezTo>
                    <a:pt x="66132" y="14299"/>
                    <a:pt x="76320" y="9955"/>
                    <a:pt x="86888" y="6755"/>
                  </a:cubicBezTo>
                  <a:cubicBezTo>
                    <a:pt x="96225" y="4050"/>
                    <a:pt x="105790" y="2202"/>
                    <a:pt x="115463" y="1230"/>
                  </a:cubicBezTo>
                  <a:cubicBezTo>
                    <a:pt x="124035" y="373"/>
                    <a:pt x="130893" y="-8"/>
                    <a:pt x="135942" y="-8"/>
                  </a:cubicBezTo>
                  <a:cubicBezTo>
                    <a:pt x="152904" y="-255"/>
                    <a:pt x="169764" y="2650"/>
                    <a:pt x="185662" y="8565"/>
                  </a:cubicBezTo>
                  <a:cubicBezTo>
                    <a:pt x="199796" y="13718"/>
                    <a:pt x="212752" y="21652"/>
                    <a:pt x="223762" y="31901"/>
                  </a:cubicBezTo>
                  <a:cubicBezTo>
                    <a:pt x="234086" y="41607"/>
                    <a:pt x="242235" y="53389"/>
                    <a:pt x="247670" y="66477"/>
                  </a:cubicBezTo>
                  <a:cubicBezTo>
                    <a:pt x="252970" y="79936"/>
                    <a:pt x="255528" y="94309"/>
                    <a:pt x="255195" y="108768"/>
                  </a:cubicBezTo>
                  <a:close/>
                  <a:moveTo>
                    <a:pt x="111748" y="130580"/>
                  </a:moveTo>
                  <a:cubicBezTo>
                    <a:pt x="111539" y="135095"/>
                    <a:pt x="112665" y="139562"/>
                    <a:pt x="114987" y="143439"/>
                  </a:cubicBezTo>
                  <a:cubicBezTo>
                    <a:pt x="116992" y="146753"/>
                    <a:pt x="120638" y="148725"/>
                    <a:pt x="124512" y="148582"/>
                  </a:cubicBezTo>
                  <a:cubicBezTo>
                    <a:pt x="128793" y="148677"/>
                    <a:pt x="132875" y="146772"/>
                    <a:pt x="135561" y="143439"/>
                  </a:cubicBezTo>
                  <a:cubicBezTo>
                    <a:pt x="138897" y="139981"/>
                    <a:pt x="140802" y="135390"/>
                    <a:pt x="140895" y="130580"/>
                  </a:cubicBezTo>
                  <a:cubicBezTo>
                    <a:pt x="141210" y="126560"/>
                    <a:pt x="139537" y="122646"/>
                    <a:pt x="136418" y="120102"/>
                  </a:cubicBezTo>
                  <a:cubicBezTo>
                    <a:pt x="133239" y="117721"/>
                    <a:pt x="129337" y="116512"/>
                    <a:pt x="125369" y="116673"/>
                  </a:cubicBezTo>
                  <a:cubicBezTo>
                    <a:pt x="116130" y="116483"/>
                    <a:pt x="111748" y="121055"/>
                    <a:pt x="111748" y="13058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0" name="Google Shape;660;p3"/>
            <p:cNvSpPr/>
            <p:nvPr/>
          </p:nvSpPr>
          <p:spPr>
            <a:xfrm flipH="1">
              <a:off x="6597799" y="3000731"/>
              <a:ext cx="206887" cy="311945"/>
            </a:xfrm>
            <a:custGeom>
              <a:rect b="b" l="l" r="r" t="t"/>
              <a:pathLst>
                <a:path extrusionOk="0" h="311945" w="206887">
                  <a:moveTo>
                    <a:pt x="84540" y="279370"/>
                  </a:moveTo>
                  <a:cubicBezTo>
                    <a:pt x="83206" y="284989"/>
                    <a:pt x="80673" y="290253"/>
                    <a:pt x="77110" y="294801"/>
                  </a:cubicBezTo>
                  <a:cubicBezTo>
                    <a:pt x="73748" y="299200"/>
                    <a:pt x="69576" y="302918"/>
                    <a:pt x="64823" y="305755"/>
                  </a:cubicBezTo>
                  <a:cubicBezTo>
                    <a:pt x="60070" y="308564"/>
                    <a:pt x="54841" y="310469"/>
                    <a:pt x="49393" y="311374"/>
                  </a:cubicBezTo>
                  <a:cubicBezTo>
                    <a:pt x="43783" y="312308"/>
                    <a:pt x="38039" y="312048"/>
                    <a:pt x="32533" y="310612"/>
                  </a:cubicBezTo>
                  <a:cubicBezTo>
                    <a:pt x="26933" y="309268"/>
                    <a:pt x="21675" y="306771"/>
                    <a:pt x="17103" y="303278"/>
                  </a:cubicBezTo>
                  <a:cubicBezTo>
                    <a:pt x="12722" y="299900"/>
                    <a:pt x="9007" y="295732"/>
                    <a:pt x="6149" y="290991"/>
                  </a:cubicBezTo>
                  <a:cubicBezTo>
                    <a:pt x="3301" y="286258"/>
                    <a:pt x="1387" y="281018"/>
                    <a:pt x="529" y="275560"/>
                  </a:cubicBezTo>
                  <a:cubicBezTo>
                    <a:pt x="-404" y="269885"/>
                    <a:pt x="-147" y="264079"/>
                    <a:pt x="1291" y="258511"/>
                  </a:cubicBezTo>
                  <a:cubicBezTo>
                    <a:pt x="2673" y="252926"/>
                    <a:pt x="5168" y="247678"/>
                    <a:pt x="8626" y="243080"/>
                  </a:cubicBezTo>
                  <a:cubicBezTo>
                    <a:pt x="11931" y="238575"/>
                    <a:pt x="16112" y="234785"/>
                    <a:pt x="20913" y="231936"/>
                  </a:cubicBezTo>
                  <a:cubicBezTo>
                    <a:pt x="25637" y="229056"/>
                    <a:pt x="30876" y="227116"/>
                    <a:pt x="36344" y="226221"/>
                  </a:cubicBezTo>
                  <a:cubicBezTo>
                    <a:pt x="42001" y="225151"/>
                    <a:pt x="47831" y="225379"/>
                    <a:pt x="53393" y="226888"/>
                  </a:cubicBezTo>
                  <a:cubicBezTo>
                    <a:pt x="58937" y="228213"/>
                    <a:pt x="64137" y="230714"/>
                    <a:pt x="68633" y="234222"/>
                  </a:cubicBezTo>
                  <a:cubicBezTo>
                    <a:pt x="72996" y="237658"/>
                    <a:pt x="76710" y="241851"/>
                    <a:pt x="79587" y="246604"/>
                  </a:cubicBezTo>
                  <a:cubicBezTo>
                    <a:pt x="82445" y="251446"/>
                    <a:pt x="84378" y="256774"/>
                    <a:pt x="85302" y="262321"/>
                  </a:cubicBezTo>
                  <a:cubicBezTo>
                    <a:pt x="86235" y="267995"/>
                    <a:pt x="85978" y="273802"/>
                    <a:pt x="84540" y="279370"/>
                  </a:cubicBezTo>
                  <a:close/>
                  <a:moveTo>
                    <a:pt x="87683" y="224602"/>
                  </a:moveTo>
                  <a:lnTo>
                    <a:pt x="21008" y="207838"/>
                  </a:lnTo>
                  <a:cubicBezTo>
                    <a:pt x="22808" y="195807"/>
                    <a:pt x="26504" y="184137"/>
                    <a:pt x="31962" y="173262"/>
                  </a:cubicBezTo>
                  <a:cubicBezTo>
                    <a:pt x="36077" y="165373"/>
                    <a:pt x="41525" y="158252"/>
                    <a:pt x="48059" y="152212"/>
                  </a:cubicBezTo>
                  <a:cubicBezTo>
                    <a:pt x="53393" y="147256"/>
                    <a:pt x="59594" y="143317"/>
                    <a:pt x="66347" y="140591"/>
                  </a:cubicBezTo>
                  <a:cubicBezTo>
                    <a:pt x="72281" y="138145"/>
                    <a:pt x="78358" y="136046"/>
                    <a:pt x="84540" y="134305"/>
                  </a:cubicBezTo>
                  <a:cubicBezTo>
                    <a:pt x="89798" y="132950"/>
                    <a:pt x="94979" y="131329"/>
                    <a:pt x="100066" y="129447"/>
                  </a:cubicBezTo>
                  <a:cubicBezTo>
                    <a:pt x="104323" y="128027"/>
                    <a:pt x="108010" y="125249"/>
                    <a:pt x="110543" y="121541"/>
                  </a:cubicBezTo>
                  <a:cubicBezTo>
                    <a:pt x="112172" y="119166"/>
                    <a:pt x="113153" y="116409"/>
                    <a:pt x="113401" y="113540"/>
                  </a:cubicBezTo>
                  <a:cubicBezTo>
                    <a:pt x="113677" y="110248"/>
                    <a:pt x="113020" y="106945"/>
                    <a:pt x="111496" y="104015"/>
                  </a:cubicBezTo>
                  <a:cubicBezTo>
                    <a:pt x="109457" y="100188"/>
                    <a:pt x="106514" y="96918"/>
                    <a:pt x="102923" y="94490"/>
                  </a:cubicBezTo>
                  <a:cubicBezTo>
                    <a:pt x="97818" y="90947"/>
                    <a:pt x="92046" y="88454"/>
                    <a:pt x="85969" y="87156"/>
                  </a:cubicBezTo>
                  <a:cubicBezTo>
                    <a:pt x="80254" y="85820"/>
                    <a:pt x="74463" y="84834"/>
                    <a:pt x="68633" y="84203"/>
                  </a:cubicBezTo>
                  <a:cubicBezTo>
                    <a:pt x="61489" y="83419"/>
                    <a:pt x="54298" y="83038"/>
                    <a:pt x="47107" y="83060"/>
                  </a:cubicBezTo>
                  <a:cubicBezTo>
                    <a:pt x="39534" y="83077"/>
                    <a:pt x="31962" y="83522"/>
                    <a:pt x="24437" y="84394"/>
                  </a:cubicBezTo>
                  <a:cubicBezTo>
                    <a:pt x="17341" y="85088"/>
                    <a:pt x="10321" y="86460"/>
                    <a:pt x="3482" y="88489"/>
                  </a:cubicBezTo>
                  <a:lnTo>
                    <a:pt x="14150" y="8575"/>
                  </a:lnTo>
                  <a:cubicBezTo>
                    <a:pt x="19770" y="6955"/>
                    <a:pt x="25961" y="5241"/>
                    <a:pt x="33200" y="3717"/>
                  </a:cubicBezTo>
                  <a:cubicBezTo>
                    <a:pt x="40563" y="2051"/>
                    <a:pt x="48050" y="968"/>
                    <a:pt x="55584" y="478"/>
                  </a:cubicBezTo>
                  <a:cubicBezTo>
                    <a:pt x="64147" y="-189"/>
                    <a:pt x="72739" y="-189"/>
                    <a:pt x="81302" y="478"/>
                  </a:cubicBezTo>
                  <a:cubicBezTo>
                    <a:pt x="90941" y="1155"/>
                    <a:pt x="100504" y="2684"/>
                    <a:pt x="109877" y="5050"/>
                  </a:cubicBezTo>
                  <a:cubicBezTo>
                    <a:pt x="125507" y="8881"/>
                    <a:pt x="140471" y="15046"/>
                    <a:pt x="154263" y="23338"/>
                  </a:cubicBezTo>
                  <a:cubicBezTo>
                    <a:pt x="167036" y="30904"/>
                    <a:pt x="178247" y="40827"/>
                    <a:pt x="187315" y="52580"/>
                  </a:cubicBezTo>
                  <a:cubicBezTo>
                    <a:pt x="195868" y="63954"/>
                    <a:pt x="201850" y="77052"/>
                    <a:pt x="204841" y="90966"/>
                  </a:cubicBezTo>
                  <a:cubicBezTo>
                    <a:pt x="207965" y="106298"/>
                    <a:pt x="207470" y="122147"/>
                    <a:pt x="203412" y="137257"/>
                  </a:cubicBezTo>
                  <a:cubicBezTo>
                    <a:pt x="201212" y="147590"/>
                    <a:pt x="196830" y="157333"/>
                    <a:pt x="190553" y="165832"/>
                  </a:cubicBezTo>
                  <a:cubicBezTo>
                    <a:pt x="185543" y="172151"/>
                    <a:pt x="179285" y="177371"/>
                    <a:pt x="172170" y="181168"/>
                  </a:cubicBezTo>
                  <a:cubicBezTo>
                    <a:pt x="165322" y="184723"/>
                    <a:pt x="158016" y="187320"/>
                    <a:pt x="150453" y="188883"/>
                  </a:cubicBezTo>
                  <a:cubicBezTo>
                    <a:pt x="142738" y="190407"/>
                    <a:pt x="135213" y="192407"/>
                    <a:pt x="127688" y="194598"/>
                  </a:cubicBezTo>
                  <a:cubicBezTo>
                    <a:pt x="120097" y="196812"/>
                    <a:pt x="112829" y="200015"/>
                    <a:pt x="106066" y="204123"/>
                  </a:cubicBezTo>
                  <a:cubicBezTo>
                    <a:pt x="98399" y="209269"/>
                    <a:pt x="92093" y="216199"/>
                    <a:pt x="87683" y="22431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3"/>
            <p:cNvSpPr/>
            <p:nvPr/>
          </p:nvSpPr>
          <p:spPr>
            <a:xfrm>
              <a:off x="5734431" y="6187344"/>
              <a:ext cx="156778" cy="325980"/>
            </a:xfrm>
            <a:custGeom>
              <a:rect b="b" l="l" r="r" t="t"/>
              <a:pathLst>
                <a:path extrusionOk="0" h="325980" w="156778">
                  <a:moveTo>
                    <a:pt x="96373" y="-22"/>
                  </a:moveTo>
                  <a:lnTo>
                    <a:pt x="135807" y="212004"/>
                  </a:lnTo>
                  <a:lnTo>
                    <a:pt x="62750" y="231054"/>
                  </a:lnTo>
                  <a:lnTo>
                    <a:pt x="-20" y="25600"/>
                  </a:lnTo>
                  <a:close/>
                  <a:moveTo>
                    <a:pt x="155238" y="271916"/>
                  </a:moveTo>
                  <a:cubicBezTo>
                    <a:pt x="156812" y="277489"/>
                    <a:pt x="157169" y="283337"/>
                    <a:pt x="156285" y="289061"/>
                  </a:cubicBezTo>
                  <a:cubicBezTo>
                    <a:pt x="155381" y="294519"/>
                    <a:pt x="153511" y="299777"/>
                    <a:pt x="150761" y="304587"/>
                  </a:cubicBezTo>
                  <a:cubicBezTo>
                    <a:pt x="148001" y="309369"/>
                    <a:pt x="144348" y="313569"/>
                    <a:pt x="139998" y="316970"/>
                  </a:cubicBezTo>
                  <a:cubicBezTo>
                    <a:pt x="135561" y="320503"/>
                    <a:pt x="130434" y="323066"/>
                    <a:pt x="124948" y="324494"/>
                  </a:cubicBezTo>
                  <a:cubicBezTo>
                    <a:pt x="108300" y="328952"/>
                    <a:pt x="90600" y="323027"/>
                    <a:pt x="79990" y="309445"/>
                  </a:cubicBezTo>
                  <a:cubicBezTo>
                    <a:pt x="76391" y="304930"/>
                    <a:pt x="73793" y="299701"/>
                    <a:pt x="72370" y="294110"/>
                  </a:cubicBezTo>
                  <a:cubicBezTo>
                    <a:pt x="70835" y="288566"/>
                    <a:pt x="70477" y="282756"/>
                    <a:pt x="71322" y="277060"/>
                  </a:cubicBezTo>
                  <a:cubicBezTo>
                    <a:pt x="72038" y="271564"/>
                    <a:pt x="73817" y="266258"/>
                    <a:pt x="76561" y="261439"/>
                  </a:cubicBezTo>
                  <a:cubicBezTo>
                    <a:pt x="79371" y="256638"/>
                    <a:pt x="83016" y="252381"/>
                    <a:pt x="87324" y="248866"/>
                  </a:cubicBezTo>
                  <a:cubicBezTo>
                    <a:pt x="91815" y="245284"/>
                    <a:pt x="97007" y="242694"/>
                    <a:pt x="102564" y="241246"/>
                  </a:cubicBezTo>
                  <a:cubicBezTo>
                    <a:pt x="108079" y="239703"/>
                    <a:pt x="113865" y="239379"/>
                    <a:pt x="119519" y="240293"/>
                  </a:cubicBezTo>
                  <a:cubicBezTo>
                    <a:pt x="130812" y="241827"/>
                    <a:pt x="141062" y="247704"/>
                    <a:pt x="148094" y="256676"/>
                  </a:cubicBezTo>
                  <a:cubicBezTo>
                    <a:pt x="151423" y="261115"/>
                    <a:pt x="153850" y="266163"/>
                    <a:pt x="155238" y="27153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62" name="Google Shape;662;p3"/>
          <p:cNvGrpSpPr/>
          <p:nvPr/>
        </p:nvGrpSpPr>
        <p:grpSpPr>
          <a:xfrm flipH="1">
            <a:off x="16002292" y="1786756"/>
            <a:ext cx="1120479" cy="5172594"/>
            <a:chOff x="8791574" y="2976562"/>
            <a:chExt cx="801315" cy="3699202"/>
          </a:xfrm>
        </p:grpSpPr>
        <p:sp>
          <p:nvSpPr>
            <p:cNvPr id="663" name="Google Shape;663;p3"/>
            <p:cNvSpPr/>
            <p:nvPr/>
          </p:nvSpPr>
          <p:spPr>
            <a:xfrm>
              <a:off x="8791574" y="2976562"/>
              <a:ext cx="196881" cy="330136"/>
            </a:xfrm>
            <a:custGeom>
              <a:rect b="b" l="l" r="r" t="t"/>
              <a:pathLst>
                <a:path extrusionOk="0" h="330136" w="196881">
                  <a:moveTo>
                    <a:pt x="187194" y="6262"/>
                  </a:moveTo>
                  <a:cubicBezTo>
                    <a:pt x="146903" y="6262"/>
                    <a:pt x="106898" y="71"/>
                    <a:pt x="66607" y="-25"/>
                  </a:cubicBezTo>
                  <a:cubicBezTo>
                    <a:pt x="61347" y="-25"/>
                    <a:pt x="57082" y="4240"/>
                    <a:pt x="57082" y="9500"/>
                  </a:cubicBezTo>
                  <a:cubicBezTo>
                    <a:pt x="57082" y="14761"/>
                    <a:pt x="61347" y="19025"/>
                    <a:pt x="66607" y="19025"/>
                  </a:cubicBezTo>
                  <a:cubicBezTo>
                    <a:pt x="94611" y="19025"/>
                    <a:pt x="122519" y="21978"/>
                    <a:pt x="150427" y="23883"/>
                  </a:cubicBezTo>
                  <a:cubicBezTo>
                    <a:pt x="99088" y="50744"/>
                    <a:pt x="54415" y="89891"/>
                    <a:pt x="29746" y="143517"/>
                  </a:cubicBezTo>
                  <a:cubicBezTo>
                    <a:pt x="4409" y="198762"/>
                    <a:pt x="28" y="260675"/>
                    <a:pt x="-68" y="320587"/>
                  </a:cubicBezTo>
                  <a:cubicBezTo>
                    <a:pt x="-68" y="325848"/>
                    <a:pt x="4197" y="330112"/>
                    <a:pt x="9457" y="330112"/>
                  </a:cubicBezTo>
                  <a:cubicBezTo>
                    <a:pt x="14718" y="330112"/>
                    <a:pt x="18982" y="325848"/>
                    <a:pt x="18982" y="320587"/>
                  </a:cubicBezTo>
                  <a:cubicBezTo>
                    <a:pt x="18982" y="264294"/>
                    <a:pt x="22411" y="205144"/>
                    <a:pt x="46224" y="153137"/>
                  </a:cubicBezTo>
                  <a:cubicBezTo>
                    <a:pt x="70036" y="101131"/>
                    <a:pt x="113756" y="63983"/>
                    <a:pt x="164334" y="37980"/>
                  </a:cubicBezTo>
                  <a:cubicBezTo>
                    <a:pt x="149338" y="66461"/>
                    <a:pt x="140878" y="97926"/>
                    <a:pt x="139569" y="130087"/>
                  </a:cubicBezTo>
                  <a:cubicBezTo>
                    <a:pt x="139569" y="135348"/>
                    <a:pt x="143833" y="139612"/>
                    <a:pt x="149094" y="139612"/>
                  </a:cubicBezTo>
                  <a:cubicBezTo>
                    <a:pt x="154355" y="139612"/>
                    <a:pt x="158619" y="135348"/>
                    <a:pt x="158619" y="130087"/>
                  </a:cubicBezTo>
                  <a:cubicBezTo>
                    <a:pt x="158619" y="91415"/>
                    <a:pt x="175954" y="53315"/>
                    <a:pt x="195481" y="20645"/>
                  </a:cubicBezTo>
                  <a:cubicBezTo>
                    <a:pt x="198164" y="16120"/>
                    <a:pt x="196670" y="10277"/>
                    <a:pt x="192146" y="7593"/>
                  </a:cubicBezTo>
                  <a:cubicBezTo>
                    <a:pt x="190648" y="6706"/>
                    <a:pt x="188935" y="6245"/>
                    <a:pt x="187194" y="6262"/>
                  </a:cubicBezTo>
                  <a:close/>
                  <a:moveTo>
                    <a:pt x="170239" y="25312"/>
                  </a:moveTo>
                  <a:lnTo>
                    <a:pt x="171001" y="25312"/>
                  </a:lnTo>
                  <a:lnTo>
                    <a:pt x="171001" y="26169"/>
                  </a:lnTo>
                  <a:cubicBezTo>
                    <a:pt x="170779" y="25738"/>
                    <a:pt x="170524" y="25323"/>
                    <a:pt x="170239" y="249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4" name="Google Shape;664;p3"/>
            <p:cNvSpPr/>
            <p:nvPr/>
          </p:nvSpPr>
          <p:spPr>
            <a:xfrm>
              <a:off x="9117646" y="6255974"/>
              <a:ext cx="137302" cy="419790"/>
            </a:xfrm>
            <a:custGeom>
              <a:rect b="b" l="l" r="r" t="t"/>
              <a:pathLst>
                <a:path extrusionOk="0" h="419790" w="137302">
                  <a:moveTo>
                    <a:pt x="120298" y="366828"/>
                  </a:moveTo>
                  <a:cubicBezTo>
                    <a:pt x="94885" y="366247"/>
                    <a:pt x="69653" y="371258"/>
                    <a:pt x="46384" y="381497"/>
                  </a:cubicBezTo>
                  <a:cubicBezTo>
                    <a:pt x="140300" y="282532"/>
                    <a:pt x="157731" y="133847"/>
                    <a:pt x="115535" y="6593"/>
                  </a:cubicBezTo>
                  <a:cubicBezTo>
                    <a:pt x="111725" y="-5028"/>
                    <a:pt x="93247" y="-75"/>
                    <a:pt x="97152" y="11641"/>
                  </a:cubicBezTo>
                  <a:cubicBezTo>
                    <a:pt x="138205" y="135466"/>
                    <a:pt x="121345" y="279865"/>
                    <a:pt x="26762" y="374258"/>
                  </a:cubicBezTo>
                  <a:cubicBezTo>
                    <a:pt x="32649" y="346340"/>
                    <a:pt x="36878" y="318099"/>
                    <a:pt x="39430" y="289676"/>
                  </a:cubicBezTo>
                  <a:cubicBezTo>
                    <a:pt x="40383" y="277484"/>
                    <a:pt x="21333" y="277484"/>
                    <a:pt x="20380" y="289676"/>
                  </a:cubicBezTo>
                  <a:cubicBezTo>
                    <a:pt x="16447" y="329433"/>
                    <a:pt x="9731" y="368867"/>
                    <a:pt x="283" y="407690"/>
                  </a:cubicBezTo>
                  <a:cubicBezTo>
                    <a:pt x="-1127" y="412758"/>
                    <a:pt x="1845" y="418006"/>
                    <a:pt x="6912" y="419416"/>
                  </a:cubicBezTo>
                  <a:cubicBezTo>
                    <a:pt x="9398" y="420111"/>
                    <a:pt x="12056" y="419759"/>
                    <a:pt x="14284" y="418454"/>
                  </a:cubicBezTo>
                  <a:cubicBezTo>
                    <a:pt x="47050" y="400166"/>
                    <a:pt x="81912" y="384164"/>
                    <a:pt x="120298" y="385878"/>
                  </a:cubicBezTo>
                  <a:cubicBezTo>
                    <a:pt x="132585" y="386450"/>
                    <a:pt x="132490" y="367400"/>
                    <a:pt x="120298" y="366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5" name="Google Shape;665;p3"/>
            <p:cNvSpPr/>
            <p:nvPr/>
          </p:nvSpPr>
          <p:spPr>
            <a:xfrm>
              <a:off x="9143827" y="5112884"/>
              <a:ext cx="449062" cy="464779"/>
            </a:xfrm>
            <a:custGeom>
              <a:rect b="b" l="l" r="r" t="t"/>
              <a:pathLst>
                <a:path extrusionOk="0" h="464779" w="449062">
                  <a:moveTo>
                    <a:pt x="409286" y="318828"/>
                  </a:moveTo>
                  <a:cubicBezTo>
                    <a:pt x="382330" y="284157"/>
                    <a:pt x="354231" y="250534"/>
                    <a:pt x="325942" y="217006"/>
                  </a:cubicBezTo>
                  <a:cubicBezTo>
                    <a:pt x="287270" y="171095"/>
                    <a:pt x="247742" y="126042"/>
                    <a:pt x="206689" y="82227"/>
                  </a:cubicBezTo>
                  <a:cubicBezTo>
                    <a:pt x="187639" y="61462"/>
                    <a:pt x="167827" y="40412"/>
                    <a:pt x="146586" y="21648"/>
                  </a:cubicBezTo>
                  <a:cubicBezTo>
                    <a:pt x="127193" y="2836"/>
                    <a:pt x="99342" y="-4403"/>
                    <a:pt x="73244" y="2598"/>
                  </a:cubicBezTo>
                  <a:cubicBezTo>
                    <a:pt x="45977" y="10151"/>
                    <a:pt x="22863" y="28296"/>
                    <a:pt x="9045" y="52985"/>
                  </a:cubicBezTo>
                  <a:cubicBezTo>
                    <a:pt x="-4687" y="76474"/>
                    <a:pt x="-2765" y="105963"/>
                    <a:pt x="13903" y="127471"/>
                  </a:cubicBezTo>
                  <a:cubicBezTo>
                    <a:pt x="56480" y="187002"/>
                    <a:pt x="105819" y="241771"/>
                    <a:pt x="153920" y="296634"/>
                  </a:cubicBezTo>
                  <a:cubicBezTo>
                    <a:pt x="162017" y="306159"/>
                    <a:pt x="170018" y="315018"/>
                    <a:pt x="178019" y="324352"/>
                  </a:cubicBezTo>
                  <a:cubicBezTo>
                    <a:pt x="186020" y="333687"/>
                    <a:pt x="199355" y="320257"/>
                    <a:pt x="191449" y="310922"/>
                  </a:cubicBezTo>
                  <a:cubicBezTo>
                    <a:pt x="152492" y="264916"/>
                    <a:pt x="111915" y="220434"/>
                    <a:pt x="73720" y="173762"/>
                  </a:cubicBezTo>
                  <a:cubicBezTo>
                    <a:pt x="62957" y="160617"/>
                    <a:pt x="52289" y="147283"/>
                    <a:pt x="42002" y="133662"/>
                  </a:cubicBezTo>
                  <a:cubicBezTo>
                    <a:pt x="33092" y="123861"/>
                    <a:pt x="25794" y="112697"/>
                    <a:pt x="20380" y="100610"/>
                  </a:cubicBezTo>
                  <a:cubicBezTo>
                    <a:pt x="12760" y="77369"/>
                    <a:pt x="28095" y="52985"/>
                    <a:pt x="45050" y="38793"/>
                  </a:cubicBezTo>
                  <a:cubicBezTo>
                    <a:pt x="63528" y="22886"/>
                    <a:pt x="90579" y="12885"/>
                    <a:pt x="114296" y="22315"/>
                  </a:cubicBezTo>
                  <a:cubicBezTo>
                    <a:pt x="133346" y="30125"/>
                    <a:pt x="150015" y="50890"/>
                    <a:pt x="164398" y="65177"/>
                  </a:cubicBezTo>
                  <a:cubicBezTo>
                    <a:pt x="203736" y="105468"/>
                    <a:pt x="241455" y="147473"/>
                    <a:pt x="278698" y="190050"/>
                  </a:cubicBezTo>
                  <a:cubicBezTo>
                    <a:pt x="322799" y="240913"/>
                    <a:pt x="366423" y="292539"/>
                    <a:pt x="407000" y="346260"/>
                  </a:cubicBezTo>
                  <a:cubicBezTo>
                    <a:pt x="416525" y="359023"/>
                    <a:pt x="427669" y="371787"/>
                    <a:pt x="430050" y="388170"/>
                  </a:cubicBezTo>
                  <a:cubicBezTo>
                    <a:pt x="433612" y="415659"/>
                    <a:pt x="414210" y="440834"/>
                    <a:pt x="386711" y="444396"/>
                  </a:cubicBezTo>
                  <a:cubicBezTo>
                    <a:pt x="374338" y="445996"/>
                    <a:pt x="361803" y="442929"/>
                    <a:pt x="351564" y="435795"/>
                  </a:cubicBezTo>
                  <a:cubicBezTo>
                    <a:pt x="341639" y="427775"/>
                    <a:pt x="332543" y="418774"/>
                    <a:pt x="324418" y="408934"/>
                  </a:cubicBezTo>
                  <a:cubicBezTo>
                    <a:pt x="314445" y="398199"/>
                    <a:pt x="304606" y="387341"/>
                    <a:pt x="294890" y="376359"/>
                  </a:cubicBezTo>
                  <a:cubicBezTo>
                    <a:pt x="271459" y="349755"/>
                    <a:pt x="248380" y="322895"/>
                    <a:pt x="225644" y="295777"/>
                  </a:cubicBezTo>
                  <a:cubicBezTo>
                    <a:pt x="201641" y="267012"/>
                    <a:pt x="177990" y="237932"/>
                    <a:pt x="154682" y="208528"/>
                  </a:cubicBezTo>
                  <a:cubicBezTo>
                    <a:pt x="143538" y="194526"/>
                    <a:pt x="132299" y="180525"/>
                    <a:pt x="121821" y="166047"/>
                  </a:cubicBezTo>
                  <a:cubicBezTo>
                    <a:pt x="110839" y="152902"/>
                    <a:pt x="103600" y="137043"/>
                    <a:pt x="100866" y="120136"/>
                  </a:cubicBezTo>
                  <a:cubicBezTo>
                    <a:pt x="99247" y="99276"/>
                    <a:pt x="116678" y="89847"/>
                    <a:pt x="135347" y="95943"/>
                  </a:cubicBezTo>
                  <a:cubicBezTo>
                    <a:pt x="154016" y="102039"/>
                    <a:pt x="169065" y="122422"/>
                    <a:pt x="182400" y="136519"/>
                  </a:cubicBezTo>
                  <a:cubicBezTo>
                    <a:pt x="220976" y="177572"/>
                    <a:pt x="258600" y="219577"/>
                    <a:pt x="294319" y="263297"/>
                  </a:cubicBezTo>
                  <a:cubicBezTo>
                    <a:pt x="300129" y="270536"/>
                    <a:pt x="305939" y="277775"/>
                    <a:pt x="311178" y="285395"/>
                  </a:cubicBezTo>
                  <a:cubicBezTo>
                    <a:pt x="318131" y="295396"/>
                    <a:pt x="334705" y="285871"/>
                    <a:pt x="327656" y="275870"/>
                  </a:cubicBezTo>
                  <a:cubicBezTo>
                    <a:pt x="294319" y="228245"/>
                    <a:pt x="252504" y="184525"/>
                    <a:pt x="213356" y="141663"/>
                  </a:cubicBezTo>
                  <a:cubicBezTo>
                    <a:pt x="187829" y="113945"/>
                    <a:pt x="140014" y="48699"/>
                    <a:pt x="96485" y="84513"/>
                  </a:cubicBezTo>
                  <a:cubicBezTo>
                    <a:pt x="73910" y="102896"/>
                    <a:pt x="82102" y="135376"/>
                    <a:pt x="93818" y="157474"/>
                  </a:cubicBezTo>
                  <a:cubicBezTo>
                    <a:pt x="103952" y="174477"/>
                    <a:pt x="115487" y="190593"/>
                    <a:pt x="128298" y="205671"/>
                  </a:cubicBezTo>
                  <a:cubicBezTo>
                    <a:pt x="141062" y="221959"/>
                    <a:pt x="153825" y="238056"/>
                    <a:pt x="166398" y="254058"/>
                  </a:cubicBezTo>
                  <a:cubicBezTo>
                    <a:pt x="214023" y="313589"/>
                    <a:pt x="263648" y="372644"/>
                    <a:pt x="316036" y="428365"/>
                  </a:cubicBezTo>
                  <a:cubicBezTo>
                    <a:pt x="336800" y="450559"/>
                    <a:pt x="360041" y="469704"/>
                    <a:pt x="392236" y="463608"/>
                  </a:cubicBezTo>
                  <a:cubicBezTo>
                    <a:pt x="420249" y="457950"/>
                    <a:pt x="442156" y="436081"/>
                    <a:pt x="447862" y="408077"/>
                  </a:cubicBezTo>
                  <a:cubicBezTo>
                    <a:pt x="454625" y="371977"/>
                    <a:pt x="429764" y="345117"/>
                    <a:pt x="409286" y="318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66" name="Google Shape;666;p3"/>
          <p:cNvGrpSpPr/>
          <p:nvPr/>
        </p:nvGrpSpPr>
        <p:grpSpPr>
          <a:xfrm flipH="1">
            <a:off x="16707527" y="2371712"/>
            <a:ext cx="1167297" cy="755144"/>
            <a:chOff x="8624939" y="4805914"/>
            <a:chExt cx="1037874" cy="671418"/>
          </a:xfrm>
        </p:grpSpPr>
        <p:sp>
          <p:nvSpPr>
            <p:cNvPr id="667" name="Google Shape;667;p3"/>
            <p:cNvSpPr/>
            <p:nvPr/>
          </p:nvSpPr>
          <p:spPr>
            <a:xfrm>
              <a:off x="8789334" y="4805914"/>
              <a:ext cx="692452" cy="671418"/>
            </a:xfrm>
            <a:custGeom>
              <a:rect b="b" l="l" r="r" t="t"/>
              <a:pathLst>
                <a:path extrusionOk="0" h="671418" w="692452">
                  <a:moveTo>
                    <a:pt x="290346" y="6331"/>
                  </a:moveTo>
                  <a:cubicBezTo>
                    <a:pt x="-144184" y="36621"/>
                    <a:pt x="-80653" y="755949"/>
                    <a:pt x="411504" y="663080"/>
                  </a:cubicBezTo>
                  <a:cubicBezTo>
                    <a:pt x="839272" y="581832"/>
                    <a:pt x="762405" y="-73965"/>
                    <a:pt x="290346" y="680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3"/>
            <p:cNvSpPr/>
            <p:nvPr/>
          </p:nvSpPr>
          <p:spPr>
            <a:xfrm>
              <a:off x="8624939" y="4904719"/>
              <a:ext cx="1037874" cy="457423"/>
            </a:xfrm>
            <a:custGeom>
              <a:rect b="b" l="l" r="r" t="t"/>
              <a:pathLst>
                <a:path extrusionOk="0" h="457423" w="1037874">
                  <a:moveTo>
                    <a:pt x="975378" y="5539"/>
                  </a:moveTo>
                  <a:cubicBezTo>
                    <a:pt x="927182" y="-7415"/>
                    <a:pt x="872413" y="4205"/>
                    <a:pt x="825931" y="18779"/>
                  </a:cubicBezTo>
                  <a:cubicBezTo>
                    <a:pt x="816406" y="21731"/>
                    <a:pt x="806881" y="24970"/>
                    <a:pt x="798213" y="28304"/>
                  </a:cubicBezTo>
                  <a:cubicBezTo>
                    <a:pt x="786974" y="32780"/>
                    <a:pt x="791831" y="51164"/>
                    <a:pt x="803261" y="46687"/>
                  </a:cubicBezTo>
                  <a:cubicBezTo>
                    <a:pt x="844105" y="29592"/>
                    <a:pt x="887777" y="20288"/>
                    <a:pt x="932039" y="19255"/>
                  </a:cubicBezTo>
                  <a:cubicBezTo>
                    <a:pt x="968901" y="19255"/>
                    <a:pt x="1024432" y="35066"/>
                    <a:pt x="1018526" y="82977"/>
                  </a:cubicBezTo>
                  <a:cubicBezTo>
                    <a:pt x="1016145" y="102027"/>
                    <a:pt x="1001858" y="117934"/>
                    <a:pt x="988046" y="130602"/>
                  </a:cubicBezTo>
                  <a:cubicBezTo>
                    <a:pt x="970254" y="145736"/>
                    <a:pt x="950832" y="158835"/>
                    <a:pt x="930134" y="169655"/>
                  </a:cubicBezTo>
                  <a:cubicBezTo>
                    <a:pt x="888891" y="192800"/>
                    <a:pt x="845267" y="211850"/>
                    <a:pt x="802214" y="230900"/>
                  </a:cubicBezTo>
                  <a:cubicBezTo>
                    <a:pt x="673969" y="286955"/>
                    <a:pt x="541984" y="334028"/>
                    <a:pt x="407212" y="371775"/>
                  </a:cubicBezTo>
                  <a:cubicBezTo>
                    <a:pt x="339711" y="391463"/>
                    <a:pt x="271385" y="408989"/>
                    <a:pt x="202234" y="424353"/>
                  </a:cubicBezTo>
                  <a:cubicBezTo>
                    <a:pt x="155942" y="434545"/>
                    <a:pt x="105365" y="447594"/>
                    <a:pt x="59359" y="429021"/>
                  </a:cubicBezTo>
                  <a:cubicBezTo>
                    <a:pt x="33832" y="418733"/>
                    <a:pt x="13353" y="396064"/>
                    <a:pt x="19640" y="367013"/>
                  </a:cubicBezTo>
                  <a:cubicBezTo>
                    <a:pt x="28593" y="325769"/>
                    <a:pt x="72313" y="298147"/>
                    <a:pt x="106984" y="280430"/>
                  </a:cubicBezTo>
                  <a:cubicBezTo>
                    <a:pt x="122411" y="272601"/>
                    <a:pt x="138317" y="265762"/>
                    <a:pt x="154609" y="259952"/>
                  </a:cubicBezTo>
                  <a:cubicBezTo>
                    <a:pt x="165944" y="255761"/>
                    <a:pt x="161086" y="237282"/>
                    <a:pt x="149465" y="241568"/>
                  </a:cubicBezTo>
                  <a:cubicBezTo>
                    <a:pt x="99269" y="260047"/>
                    <a:pt x="42309" y="286526"/>
                    <a:pt x="13163" y="334056"/>
                  </a:cubicBezTo>
                  <a:cubicBezTo>
                    <a:pt x="-4554" y="362631"/>
                    <a:pt x="-5887" y="398350"/>
                    <a:pt x="18211" y="423972"/>
                  </a:cubicBezTo>
                  <a:cubicBezTo>
                    <a:pt x="45738" y="453690"/>
                    <a:pt x="92030" y="459691"/>
                    <a:pt x="130320" y="456643"/>
                  </a:cubicBezTo>
                  <a:cubicBezTo>
                    <a:pt x="163016" y="452890"/>
                    <a:pt x="195392" y="446747"/>
                    <a:pt x="227189" y="438260"/>
                  </a:cubicBezTo>
                  <a:cubicBezTo>
                    <a:pt x="264718" y="429811"/>
                    <a:pt x="302120" y="420610"/>
                    <a:pt x="339394" y="410637"/>
                  </a:cubicBezTo>
                  <a:cubicBezTo>
                    <a:pt x="488130" y="372080"/>
                    <a:pt x="633917" y="322931"/>
                    <a:pt x="775639" y="263571"/>
                  </a:cubicBezTo>
                  <a:cubicBezTo>
                    <a:pt x="826121" y="242140"/>
                    <a:pt x="876509" y="219185"/>
                    <a:pt x="925181" y="193943"/>
                  </a:cubicBezTo>
                  <a:cubicBezTo>
                    <a:pt x="964805" y="173369"/>
                    <a:pt x="1015002" y="146318"/>
                    <a:pt x="1032909" y="102789"/>
                  </a:cubicBezTo>
                  <a:cubicBezTo>
                    <a:pt x="1050816" y="59260"/>
                    <a:pt x="1017383" y="16969"/>
                    <a:pt x="975378" y="55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3"/>
            <p:cNvSpPr/>
            <p:nvPr/>
          </p:nvSpPr>
          <p:spPr>
            <a:xfrm>
              <a:off x="9002410" y="5062060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2978" y="47556"/>
                  </a:moveTo>
                  <a:cubicBezTo>
                    <a:pt x="53649" y="47556"/>
                    <a:pt x="53649" y="-69"/>
                    <a:pt x="22978" y="-69"/>
                  </a:cubicBezTo>
                  <a:cubicBezTo>
                    <a:pt x="-7692" y="-69"/>
                    <a:pt x="-7692" y="47556"/>
                    <a:pt x="22978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3"/>
            <p:cNvSpPr/>
            <p:nvPr/>
          </p:nvSpPr>
          <p:spPr>
            <a:xfrm>
              <a:off x="9155536" y="5013197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3014" y="47556"/>
                  </a:moveTo>
                  <a:cubicBezTo>
                    <a:pt x="53589" y="47556"/>
                    <a:pt x="53684" y="-69"/>
                    <a:pt x="23014" y="-69"/>
                  </a:cubicBezTo>
                  <a:cubicBezTo>
                    <a:pt x="-7657" y="-69"/>
                    <a:pt x="-7752" y="47556"/>
                    <a:pt x="23014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3"/>
            <p:cNvSpPr/>
            <p:nvPr/>
          </p:nvSpPr>
          <p:spPr>
            <a:xfrm>
              <a:off x="9061809" y="5091860"/>
              <a:ext cx="129850" cy="84205"/>
            </a:xfrm>
            <a:custGeom>
              <a:rect b="b" l="l" r="r" t="t"/>
              <a:pathLst>
                <a:path extrusionOk="0" h="84205" w="129850">
                  <a:moveTo>
                    <a:pt x="1488" y="53284"/>
                  </a:moveTo>
                  <a:cubicBezTo>
                    <a:pt x="26063" y="98242"/>
                    <a:pt x="96738" y="91384"/>
                    <a:pt x="121313" y="50045"/>
                  </a:cubicBezTo>
                  <a:cubicBezTo>
                    <a:pt x="128807" y="36891"/>
                    <a:pt x="131468" y="21528"/>
                    <a:pt x="128837" y="6611"/>
                  </a:cubicBezTo>
                  <a:cubicBezTo>
                    <a:pt x="127265" y="1592"/>
                    <a:pt x="121921" y="-1204"/>
                    <a:pt x="116901" y="369"/>
                  </a:cubicBezTo>
                  <a:cubicBezTo>
                    <a:pt x="116847" y="385"/>
                    <a:pt x="116794" y="402"/>
                    <a:pt x="116741" y="420"/>
                  </a:cubicBezTo>
                  <a:cubicBezTo>
                    <a:pt x="111667" y="1810"/>
                    <a:pt x="108681" y="7050"/>
                    <a:pt x="110069" y="12126"/>
                  </a:cubicBezTo>
                  <a:cubicBezTo>
                    <a:pt x="110070" y="12126"/>
                    <a:pt x="110072" y="12136"/>
                    <a:pt x="110073" y="12136"/>
                  </a:cubicBezTo>
                  <a:cubicBezTo>
                    <a:pt x="115598" y="51188"/>
                    <a:pt x="71021" y="74334"/>
                    <a:pt x="37683" y="61952"/>
                  </a:cubicBezTo>
                  <a:cubicBezTo>
                    <a:pt x="33979" y="60304"/>
                    <a:pt x="30465" y="58265"/>
                    <a:pt x="27206" y="55856"/>
                  </a:cubicBezTo>
                  <a:cubicBezTo>
                    <a:pt x="23228" y="52636"/>
                    <a:pt x="19981" y="48617"/>
                    <a:pt x="17681" y="44045"/>
                  </a:cubicBezTo>
                  <a:cubicBezTo>
                    <a:pt x="11775" y="33281"/>
                    <a:pt x="-4608" y="42902"/>
                    <a:pt x="1203" y="535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3"/>
            <p:cNvSpPr/>
            <p:nvPr/>
          </p:nvSpPr>
          <p:spPr>
            <a:xfrm>
              <a:off x="8925896" y="5141139"/>
              <a:ext cx="107944" cy="107253"/>
            </a:xfrm>
            <a:custGeom>
              <a:rect b="b" l="l" r="r" t="t"/>
              <a:pathLst>
                <a:path extrusionOk="0" h="107253" w="107944">
                  <a:moveTo>
                    <a:pt x="45104" y="1052"/>
                  </a:moveTo>
                  <a:cubicBezTo>
                    <a:pt x="-22428" y="5910"/>
                    <a:pt x="-12618" y="120877"/>
                    <a:pt x="64154" y="105827"/>
                  </a:cubicBezTo>
                  <a:cubicBezTo>
                    <a:pt x="130829" y="92873"/>
                    <a:pt x="118827" y="-11997"/>
                    <a:pt x="45104" y="105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3"/>
            <p:cNvSpPr/>
            <p:nvPr/>
          </p:nvSpPr>
          <p:spPr>
            <a:xfrm>
              <a:off x="9222695" y="5037030"/>
              <a:ext cx="107944" cy="107238"/>
            </a:xfrm>
            <a:custGeom>
              <a:rect b="b" l="l" r="r" t="t"/>
              <a:pathLst>
                <a:path extrusionOk="0" h="107238" w="107944">
                  <a:moveTo>
                    <a:pt x="45104" y="1053"/>
                  </a:moveTo>
                  <a:cubicBezTo>
                    <a:pt x="-22428" y="5816"/>
                    <a:pt x="-12618" y="120782"/>
                    <a:pt x="64154" y="105828"/>
                  </a:cubicBezTo>
                  <a:cubicBezTo>
                    <a:pt x="130829" y="92779"/>
                    <a:pt x="118827" y="-11996"/>
                    <a:pt x="45104" y="105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74" name="Google Shape;674;p3"/>
          <p:cNvGrpSpPr/>
          <p:nvPr/>
        </p:nvGrpSpPr>
        <p:grpSpPr>
          <a:xfrm flipH="1">
            <a:off x="16782040" y="3891450"/>
            <a:ext cx="955646" cy="1141924"/>
            <a:chOff x="8753894" y="4676865"/>
            <a:chExt cx="782034" cy="934471"/>
          </a:xfrm>
        </p:grpSpPr>
        <p:sp>
          <p:nvSpPr>
            <p:cNvPr id="675" name="Google Shape;675;p3"/>
            <p:cNvSpPr/>
            <p:nvPr/>
          </p:nvSpPr>
          <p:spPr>
            <a:xfrm>
              <a:off x="8763385" y="4757832"/>
              <a:ext cx="762873" cy="842195"/>
            </a:xfrm>
            <a:custGeom>
              <a:rect b="b" l="l" r="r" t="t"/>
              <a:pathLst>
                <a:path extrusionOk="0" h="842195" w="762873">
                  <a:moveTo>
                    <a:pt x="733964" y="645693"/>
                  </a:moveTo>
                  <a:cubicBezTo>
                    <a:pt x="721487" y="655523"/>
                    <a:pt x="708047" y="664067"/>
                    <a:pt x="693864" y="671220"/>
                  </a:cubicBezTo>
                  <a:cubicBezTo>
                    <a:pt x="630247" y="703500"/>
                    <a:pt x="563132" y="728360"/>
                    <a:pt x="493839" y="745325"/>
                  </a:cubicBezTo>
                  <a:cubicBezTo>
                    <a:pt x="431926" y="761517"/>
                    <a:pt x="370014" y="777519"/>
                    <a:pt x="307721" y="792283"/>
                  </a:cubicBezTo>
                  <a:cubicBezTo>
                    <a:pt x="245427" y="807046"/>
                    <a:pt x="182657" y="823144"/>
                    <a:pt x="119411" y="830383"/>
                  </a:cubicBezTo>
                  <a:cubicBezTo>
                    <a:pt x="89598" y="833907"/>
                    <a:pt x="48736" y="836574"/>
                    <a:pt x="25209" y="813619"/>
                  </a:cubicBezTo>
                  <a:cubicBezTo>
                    <a:pt x="5207" y="794093"/>
                    <a:pt x="7112" y="762279"/>
                    <a:pt x="12065" y="737419"/>
                  </a:cubicBezTo>
                  <a:cubicBezTo>
                    <a:pt x="19970" y="697033"/>
                    <a:pt x="37973" y="659885"/>
                    <a:pt x="54641" y="622547"/>
                  </a:cubicBezTo>
                  <a:cubicBezTo>
                    <a:pt x="73691" y="580447"/>
                    <a:pt x="91598" y="537870"/>
                    <a:pt x="109410" y="495388"/>
                  </a:cubicBezTo>
                  <a:cubicBezTo>
                    <a:pt x="125476" y="457288"/>
                    <a:pt x="141350" y="418874"/>
                    <a:pt x="157035" y="380136"/>
                  </a:cubicBezTo>
                  <a:cubicBezTo>
                    <a:pt x="161893" y="368230"/>
                    <a:pt x="166560" y="356323"/>
                    <a:pt x="171513" y="344322"/>
                  </a:cubicBezTo>
                  <a:cubicBezTo>
                    <a:pt x="173776" y="339740"/>
                    <a:pt x="175687" y="334997"/>
                    <a:pt x="177228" y="330130"/>
                  </a:cubicBezTo>
                  <a:cubicBezTo>
                    <a:pt x="178292" y="317747"/>
                    <a:pt x="176999" y="305269"/>
                    <a:pt x="173418" y="293363"/>
                  </a:cubicBezTo>
                  <a:cubicBezTo>
                    <a:pt x="169799" y="274789"/>
                    <a:pt x="165322" y="256406"/>
                    <a:pt x="160559" y="238118"/>
                  </a:cubicBezTo>
                  <a:cubicBezTo>
                    <a:pt x="148177" y="190017"/>
                    <a:pt x="134080" y="142392"/>
                    <a:pt x="119792" y="95243"/>
                  </a:cubicBezTo>
                  <a:lnTo>
                    <a:pt x="109791" y="62096"/>
                  </a:lnTo>
                  <a:cubicBezTo>
                    <a:pt x="140176" y="55905"/>
                    <a:pt x="169608" y="45427"/>
                    <a:pt x="199421" y="37331"/>
                  </a:cubicBezTo>
                  <a:cubicBezTo>
                    <a:pt x="218471" y="32092"/>
                    <a:pt x="239426" y="30092"/>
                    <a:pt x="258191" y="23139"/>
                  </a:cubicBezTo>
                  <a:cubicBezTo>
                    <a:pt x="278891" y="106159"/>
                    <a:pt x="304333" y="187921"/>
                    <a:pt x="334391" y="268027"/>
                  </a:cubicBezTo>
                  <a:cubicBezTo>
                    <a:pt x="340391" y="283838"/>
                    <a:pt x="358965" y="291935"/>
                    <a:pt x="372491" y="301174"/>
                  </a:cubicBezTo>
                  <a:cubicBezTo>
                    <a:pt x="404240" y="323205"/>
                    <a:pt x="436213" y="344989"/>
                    <a:pt x="468407" y="366515"/>
                  </a:cubicBezTo>
                  <a:cubicBezTo>
                    <a:pt x="501173" y="388518"/>
                    <a:pt x="534130" y="410425"/>
                    <a:pt x="567753" y="431190"/>
                  </a:cubicBezTo>
                  <a:cubicBezTo>
                    <a:pt x="615950" y="461003"/>
                    <a:pt x="665289" y="491769"/>
                    <a:pt x="705675" y="531869"/>
                  </a:cubicBezTo>
                  <a:cubicBezTo>
                    <a:pt x="720001" y="545480"/>
                    <a:pt x="732145" y="561225"/>
                    <a:pt x="741680" y="578542"/>
                  </a:cubicBezTo>
                  <a:cubicBezTo>
                    <a:pt x="749519" y="591477"/>
                    <a:pt x="753481" y="606383"/>
                    <a:pt x="753110" y="621500"/>
                  </a:cubicBezTo>
                  <a:cubicBezTo>
                    <a:pt x="749652" y="631501"/>
                    <a:pt x="742899" y="640025"/>
                    <a:pt x="733964" y="645693"/>
                  </a:cubicBezTo>
                  <a:close/>
                  <a:moveTo>
                    <a:pt x="262477" y="-197"/>
                  </a:moveTo>
                  <a:cubicBezTo>
                    <a:pt x="263239" y="3041"/>
                    <a:pt x="264096" y="6184"/>
                    <a:pt x="264858" y="9328"/>
                  </a:cubicBezTo>
                  <a:cubicBezTo>
                    <a:pt x="265620" y="12471"/>
                    <a:pt x="266477" y="15614"/>
                    <a:pt x="267239" y="18853"/>
                  </a:cubicBezTo>
                  <a:cubicBezTo>
                    <a:pt x="289037" y="104092"/>
                    <a:pt x="315201" y="188141"/>
                    <a:pt x="345630" y="270694"/>
                  </a:cubicBezTo>
                  <a:cubicBezTo>
                    <a:pt x="345630" y="270694"/>
                    <a:pt x="499935" y="378040"/>
                    <a:pt x="572325" y="422427"/>
                  </a:cubicBezTo>
                  <a:cubicBezTo>
                    <a:pt x="688625" y="493769"/>
                    <a:pt x="759491" y="552443"/>
                    <a:pt x="762825" y="618070"/>
                  </a:cubicBezTo>
                  <a:cubicBezTo>
                    <a:pt x="765206" y="672363"/>
                    <a:pt x="560800" y="737800"/>
                    <a:pt x="501364" y="753326"/>
                  </a:cubicBezTo>
                  <a:cubicBezTo>
                    <a:pt x="382587" y="784377"/>
                    <a:pt x="266763" y="814381"/>
                    <a:pt x="143986" y="836479"/>
                  </a:cubicBezTo>
                  <a:cubicBezTo>
                    <a:pt x="-15367" y="865054"/>
                    <a:pt x="-27464" y="779995"/>
                    <a:pt x="35210" y="643597"/>
                  </a:cubicBezTo>
                  <a:cubicBezTo>
                    <a:pt x="87693" y="529297"/>
                    <a:pt x="168560" y="327367"/>
                    <a:pt x="168560" y="327367"/>
                  </a:cubicBezTo>
                  <a:cubicBezTo>
                    <a:pt x="169703" y="293363"/>
                    <a:pt x="131032" y="163156"/>
                    <a:pt x="100933" y="63430"/>
                  </a:cubicBezTo>
                  <a:lnTo>
                    <a:pt x="98075" y="53905"/>
                  </a:lnTo>
                  <a:cubicBezTo>
                    <a:pt x="97218" y="50857"/>
                    <a:pt x="96266" y="47904"/>
                    <a:pt x="95408" y="45046"/>
                  </a:cubicBezTo>
                  <a:cubicBezTo>
                    <a:pt x="98617" y="44637"/>
                    <a:pt x="101799" y="44037"/>
                    <a:pt x="104933" y="43237"/>
                  </a:cubicBezTo>
                  <a:cubicBezTo>
                    <a:pt x="109220" y="42284"/>
                    <a:pt x="113410" y="41141"/>
                    <a:pt x="117125" y="40189"/>
                  </a:cubicBezTo>
                  <a:cubicBezTo>
                    <a:pt x="145700" y="33140"/>
                    <a:pt x="172561" y="23425"/>
                    <a:pt x="200660" y="16662"/>
                  </a:cubicBezTo>
                  <a:cubicBezTo>
                    <a:pt x="218807" y="13709"/>
                    <a:pt x="236701" y="9375"/>
                    <a:pt x="254190" y="37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3"/>
            <p:cNvSpPr/>
            <p:nvPr/>
          </p:nvSpPr>
          <p:spPr>
            <a:xfrm>
              <a:off x="8753894" y="4750974"/>
              <a:ext cx="782034" cy="860362"/>
            </a:xfrm>
            <a:custGeom>
              <a:rect b="b" l="l" r="r" t="t"/>
              <a:pathLst>
                <a:path extrusionOk="0" h="860362" w="782034">
                  <a:moveTo>
                    <a:pt x="263300" y="10852"/>
                  </a:moveTo>
                  <a:cubicBezTo>
                    <a:pt x="263967" y="13900"/>
                    <a:pt x="264729" y="16948"/>
                    <a:pt x="265491" y="20377"/>
                  </a:cubicBezTo>
                  <a:cubicBezTo>
                    <a:pt x="266253" y="23806"/>
                    <a:pt x="267015" y="26663"/>
                    <a:pt x="267872" y="29902"/>
                  </a:cubicBezTo>
                  <a:cubicBezTo>
                    <a:pt x="288573" y="112922"/>
                    <a:pt x="314015" y="194684"/>
                    <a:pt x="344072" y="274789"/>
                  </a:cubicBezTo>
                  <a:cubicBezTo>
                    <a:pt x="350073" y="290601"/>
                    <a:pt x="368646" y="298697"/>
                    <a:pt x="382172" y="307936"/>
                  </a:cubicBezTo>
                  <a:cubicBezTo>
                    <a:pt x="413922" y="329968"/>
                    <a:pt x="445894" y="351751"/>
                    <a:pt x="478089" y="373278"/>
                  </a:cubicBezTo>
                  <a:cubicBezTo>
                    <a:pt x="510855" y="395281"/>
                    <a:pt x="543811" y="417188"/>
                    <a:pt x="577434" y="437953"/>
                  </a:cubicBezTo>
                  <a:cubicBezTo>
                    <a:pt x="625631" y="467766"/>
                    <a:pt x="674970" y="498532"/>
                    <a:pt x="715356" y="538632"/>
                  </a:cubicBezTo>
                  <a:cubicBezTo>
                    <a:pt x="729682" y="552243"/>
                    <a:pt x="741826" y="567988"/>
                    <a:pt x="751361" y="585304"/>
                  </a:cubicBezTo>
                  <a:cubicBezTo>
                    <a:pt x="759200" y="598239"/>
                    <a:pt x="763162" y="613146"/>
                    <a:pt x="762791" y="628262"/>
                  </a:cubicBezTo>
                  <a:cubicBezTo>
                    <a:pt x="759467" y="638454"/>
                    <a:pt x="752742" y="647198"/>
                    <a:pt x="743741" y="653027"/>
                  </a:cubicBezTo>
                  <a:cubicBezTo>
                    <a:pt x="731263" y="662857"/>
                    <a:pt x="717823" y="671401"/>
                    <a:pt x="703641" y="678554"/>
                  </a:cubicBezTo>
                  <a:cubicBezTo>
                    <a:pt x="640023" y="710835"/>
                    <a:pt x="572908" y="735695"/>
                    <a:pt x="503616" y="752659"/>
                  </a:cubicBezTo>
                  <a:cubicBezTo>
                    <a:pt x="441703" y="768851"/>
                    <a:pt x="379791" y="784853"/>
                    <a:pt x="317497" y="799617"/>
                  </a:cubicBezTo>
                  <a:cubicBezTo>
                    <a:pt x="255204" y="814381"/>
                    <a:pt x="192434" y="830478"/>
                    <a:pt x="129188" y="837717"/>
                  </a:cubicBezTo>
                  <a:cubicBezTo>
                    <a:pt x="99375" y="841241"/>
                    <a:pt x="58512" y="843908"/>
                    <a:pt x="34986" y="820953"/>
                  </a:cubicBezTo>
                  <a:cubicBezTo>
                    <a:pt x="14983" y="801427"/>
                    <a:pt x="16888" y="769613"/>
                    <a:pt x="21841" y="744753"/>
                  </a:cubicBezTo>
                  <a:cubicBezTo>
                    <a:pt x="29747" y="704367"/>
                    <a:pt x="47749" y="667219"/>
                    <a:pt x="64418" y="629881"/>
                  </a:cubicBezTo>
                  <a:cubicBezTo>
                    <a:pt x="83468" y="587781"/>
                    <a:pt x="101375" y="545204"/>
                    <a:pt x="119187" y="502723"/>
                  </a:cubicBezTo>
                  <a:cubicBezTo>
                    <a:pt x="135253" y="464623"/>
                    <a:pt x="151127" y="426208"/>
                    <a:pt x="166812" y="387470"/>
                  </a:cubicBezTo>
                  <a:cubicBezTo>
                    <a:pt x="171669" y="375564"/>
                    <a:pt x="176337" y="363658"/>
                    <a:pt x="181290" y="351656"/>
                  </a:cubicBezTo>
                  <a:cubicBezTo>
                    <a:pt x="183553" y="347075"/>
                    <a:pt x="185464" y="342331"/>
                    <a:pt x="187005" y="337464"/>
                  </a:cubicBezTo>
                  <a:cubicBezTo>
                    <a:pt x="188069" y="325081"/>
                    <a:pt x="186776" y="312604"/>
                    <a:pt x="183195" y="300697"/>
                  </a:cubicBezTo>
                  <a:cubicBezTo>
                    <a:pt x="179575" y="282124"/>
                    <a:pt x="175098" y="263740"/>
                    <a:pt x="170336" y="245452"/>
                  </a:cubicBezTo>
                  <a:cubicBezTo>
                    <a:pt x="157953" y="197351"/>
                    <a:pt x="143856" y="149726"/>
                    <a:pt x="129569" y="102577"/>
                  </a:cubicBezTo>
                  <a:lnTo>
                    <a:pt x="119568" y="69430"/>
                  </a:lnTo>
                  <a:cubicBezTo>
                    <a:pt x="118710" y="66382"/>
                    <a:pt x="117758" y="63334"/>
                    <a:pt x="116805" y="60382"/>
                  </a:cubicBezTo>
                  <a:cubicBezTo>
                    <a:pt x="115853" y="57429"/>
                    <a:pt x="115091" y="54381"/>
                    <a:pt x="114138" y="51428"/>
                  </a:cubicBezTo>
                  <a:cubicBezTo>
                    <a:pt x="111004" y="52228"/>
                    <a:pt x="107822" y="52828"/>
                    <a:pt x="104613" y="53238"/>
                  </a:cubicBezTo>
                  <a:cubicBezTo>
                    <a:pt x="101473" y="53819"/>
                    <a:pt x="98278" y="54038"/>
                    <a:pt x="95088" y="53905"/>
                  </a:cubicBezTo>
                  <a:lnTo>
                    <a:pt x="97946" y="63430"/>
                  </a:lnTo>
                  <a:lnTo>
                    <a:pt x="100803" y="72955"/>
                  </a:lnTo>
                  <a:cubicBezTo>
                    <a:pt x="123282" y="146011"/>
                    <a:pt x="146142" y="219164"/>
                    <a:pt x="162240" y="293744"/>
                  </a:cubicBezTo>
                  <a:cubicBezTo>
                    <a:pt x="164889" y="305984"/>
                    <a:pt x="166923" y="318347"/>
                    <a:pt x="168336" y="330796"/>
                  </a:cubicBezTo>
                  <a:cubicBezTo>
                    <a:pt x="168336" y="331368"/>
                    <a:pt x="168336" y="333178"/>
                    <a:pt x="168336" y="333940"/>
                  </a:cubicBezTo>
                  <a:lnTo>
                    <a:pt x="168336" y="333940"/>
                  </a:lnTo>
                  <a:lnTo>
                    <a:pt x="168336" y="334511"/>
                  </a:lnTo>
                  <a:cubicBezTo>
                    <a:pt x="167574" y="336988"/>
                    <a:pt x="166431" y="339369"/>
                    <a:pt x="165478" y="341655"/>
                  </a:cubicBezTo>
                  <a:cubicBezTo>
                    <a:pt x="155636" y="366039"/>
                    <a:pt x="145730" y="390394"/>
                    <a:pt x="135760" y="414712"/>
                  </a:cubicBezTo>
                  <a:cubicBezTo>
                    <a:pt x="104137" y="491769"/>
                    <a:pt x="72228" y="568826"/>
                    <a:pt x="37557" y="644550"/>
                  </a:cubicBezTo>
                  <a:cubicBezTo>
                    <a:pt x="20902" y="677849"/>
                    <a:pt x="8976" y="713302"/>
                    <a:pt x="2124" y="749896"/>
                  </a:cubicBezTo>
                  <a:cubicBezTo>
                    <a:pt x="-1781" y="775328"/>
                    <a:pt x="-1686" y="803998"/>
                    <a:pt x="13745" y="826096"/>
                  </a:cubicBezTo>
                  <a:cubicBezTo>
                    <a:pt x="29175" y="848194"/>
                    <a:pt x="55369" y="856767"/>
                    <a:pt x="81182" y="859243"/>
                  </a:cubicBezTo>
                  <a:cubicBezTo>
                    <a:pt x="128807" y="863816"/>
                    <a:pt x="178146" y="850385"/>
                    <a:pt x="224057" y="840860"/>
                  </a:cubicBezTo>
                  <a:cubicBezTo>
                    <a:pt x="283017" y="826763"/>
                    <a:pt x="341595" y="813238"/>
                    <a:pt x="399984" y="798188"/>
                  </a:cubicBezTo>
                  <a:cubicBezTo>
                    <a:pt x="445227" y="786758"/>
                    <a:pt x="490757" y="775804"/>
                    <a:pt x="535620" y="762660"/>
                  </a:cubicBezTo>
                  <a:cubicBezTo>
                    <a:pt x="600485" y="743610"/>
                    <a:pt x="667350" y="721131"/>
                    <a:pt x="726120" y="686460"/>
                  </a:cubicBezTo>
                  <a:cubicBezTo>
                    <a:pt x="746122" y="674839"/>
                    <a:pt x="772697" y="658837"/>
                    <a:pt x="779936" y="635120"/>
                  </a:cubicBezTo>
                  <a:cubicBezTo>
                    <a:pt x="788127" y="608736"/>
                    <a:pt x="770411" y="575113"/>
                    <a:pt x="754980" y="554539"/>
                  </a:cubicBezTo>
                  <a:cubicBezTo>
                    <a:pt x="728882" y="518820"/>
                    <a:pt x="692782" y="491102"/>
                    <a:pt x="656873" y="465956"/>
                  </a:cubicBezTo>
                  <a:cubicBezTo>
                    <a:pt x="620964" y="440810"/>
                    <a:pt x="581816" y="417760"/>
                    <a:pt x="544383" y="393376"/>
                  </a:cubicBezTo>
                  <a:cubicBezTo>
                    <a:pt x="486090" y="355276"/>
                    <a:pt x="428654" y="316033"/>
                    <a:pt x="371409" y="276504"/>
                  </a:cubicBezTo>
                  <a:cubicBezTo>
                    <a:pt x="368551" y="274504"/>
                    <a:pt x="365789" y="272503"/>
                    <a:pt x="362931" y="270694"/>
                  </a:cubicBezTo>
                  <a:cubicBezTo>
                    <a:pt x="331847" y="188931"/>
                    <a:pt x="305920" y="105292"/>
                    <a:pt x="285303" y="20281"/>
                  </a:cubicBezTo>
                  <a:cubicBezTo>
                    <a:pt x="284541" y="16948"/>
                    <a:pt x="283683" y="13614"/>
                    <a:pt x="282921" y="10756"/>
                  </a:cubicBezTo>
                  <a:cubicBezTo>
                    <a:pt x="282159" y="7899"/>
                    <a:pt x="281016" y="3422"/>
                    <a:pt x="280254" y="-197"/>
                  </a:cubicBezTo>
                  <a:cubicBezTo>
                    <a:pt x="278386" y="2089"/>
                    <a:pt x="276128" y="4022"/>
                    <a:pt x="273587" y="5518"/>
                  </a:cubicBezTo>
                  <a:lnTo>
                    <a:pt x="272063" y="637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3"/>
            <p:cNvSpPr/>
            <p:nvPr/>
          </p:nvSpPr>
          <p:spPr>
            <a:xfrm>
              <a:off x="8812795" y="4686280"/>
              <a:ext cx="235428" cy="127172"/>
            </a:xfrm>
            <a:custGeom>
              <a:rect b="b" l="l" r="r" t="t"/>
              <a:pathLst>
                <a:path extrusionOk="0" h="127172" w="235428">
                  <a:moveTo>
                    <a:pt x="232593" y="38779"/>
                  </a:moveTo>
                  <a:cubicBezTo>
                    <a:pt x="213543" y="-15323"/>
                    <a:pt x="211448" y="-1416"/>
                    <a:pt x="132771" y="11823"/>
                  </a:cubicBezTo>
                  <a:lnTo>
                    <a:pt x="123818" y="13252"/>
                  </a:lnTo>
                  <a:lnTo>
                    <a:pt x="115340" y="16014"/>
                  </a:lnTo>
                  <a:cubicBezTo>
                    <a:pt x="-2674" y="54114"/>
                    <a:pt x="-10771" y="46113"/>
                    <a:pt x="7327" y="97263"/>
                  </a:cubicBezTo>
                  <a:cubicBezTo>
                    <a:pt x="14661" y="118313"/>
                    <a:pt x="18090" y="128028"/>
                    <a:pt x="38855" y="126885"/>
                  </a:cubicBezTo>
                  <a:cubicBezTo>
                    <a:pt x="42049" y="126695"/>
                    <a:pt x="45231" y="126314"/>
                    <a:pt x="48380" y="125742"/>
                  </a:cubicBezTo>
                  <a:cubicBezTo>
                    <a:pt x="51237" y="125362"/>
                    <a:pt x="54412" y="124790"/>
                    <a:pt x="57905" y="124028"/>
                  </a:cubicBezTo>
                  <a:cubicBezTo>
                    <a:pt x="76955" y="120027"/>
                    <a:pt x="103815" y="112026"/>
                    <a:pt x="144487" y="100025"/>
                  </a:cubicBezTo>
                  <a:cubicBezTo>
                    <a:pt x="163537" y="94500"/>
                    <a:pt x="187826" y="91548"/>
                    <a:pt x="206685" y="84690"/>
                  </a:cubicBezTo>
                  <a:cubicBezTo>
                    <a:pt x="209699" y="83604"/>
                    <a:pt x="212655" y="82366"/>
                    <a:pt x="215543" y="80975"/>
                  </a:cubicBezTo>
                  <a:cubicBezTo>
                    <a:pt x="218508" y="79461"/>
                    <a:pt x="221342" y="77708"/>
                    <a:pt x="224021" y="75736"/>
                  </a:cubicBezTo>
                  <a:cubicBezTo>
                    <a:pt x="234212" y="67830"/>
                    <a:pt x="238784" y="56496"/>
                    <a:pt x="232593" y="38779"/>
                  </a:cubicBezTo>
                  <a:close/>
                  <a:moveTo>
                    <a:pt x="213067" y="71355"/>
                  </a:moveTo>
                  <a:lnTo>
                    <a:pt x="214591" y="70497"/>
                  </a:lnTo>
                  <a:cubicBezTo>
                    <a:pt x="217132" y="69002"/>
                    <a:pt x="219390" y="67068"/>
                    <a:pt x="221258" y="64782"/>
                  </a:cubicBezTo>
                  <a:cubicBezTo>
                    <a:pt x="230307" y="53257"/>
                    <a:pt x="222592" y="36207"/>
                    <a:pt x="216401" y="23063"/>
                  </a:cubicBezTo>
                  <a:cubicBezTo>
                    <a:pt x="210209" y="9918"/>
                    <a:pt x="206876" y="8299"/>
                    <a:pt x="194303" y="9728"/>
                  </a:cubicBezTo>
                  <a:cubicBezTo>
                    <a:pt x="171538" y="12395"/>
                    <a:pt x="149059" y="19253"/>
                    <a:pt x="126389" y="22396"/>
                  </a:cubicBezTo>
                  <a:cubicBezTo>
                    <a:pt x="96005" y="32493"/>
                    <a:pt x="64953" y="41446"/>
                    <a:pt x="34759" y="51638"/>
                  </a:cubicBezTo>
                  <a:cubicBezTo>
                    <a:pt x="27708" y="53714"/>
                    <a:pt x="20952" y="56696"/>
                    <a:pt x="14661" y="60496"/>
                  </a:cubicBezTo>
                  <a:cubicBezTo>
                    <a:pt x="13371" y="61477"/>
                    <a:pt x="12131" y="62525"/>
                    <a:pt x="10946" y="63639"/>
                  </a:cubicBezTo>
                  <a:cubicBezTo>
                    <a:pt x="10038" y="64592"/>
                    <a:pt x="9526" y="65849"/>
                    <a:pt x="9518" y="67164"/>
                  </a:cubicBezTo>
                  <a:cubicBezTo>
                    <a:pt x="10549" y="78270"/>
                    <a:pt x="13448" y="89119"/>
                    <a:pt x="18090" y="99263"/>
                  </a:cubicBezTo>
                  <a:cubicBezTo>
                    <a:pt x="19411" y="103616"/>
                    <a:pt x="21233" y="107807"/>
                    <a:pt x="23519" y="111741"/>
                  </a:cubicBezTo>
                  <a:cubicBezTo>
                    <a:pt x="24566" y="113922"/>
                    <a:pt x="26405" y="115627"/>
                    <a:pt x="28663" y="116503"/>
                  </a:cubicBezTo>
                  <a:cubicBezTo>
                    <a:pt x="31043" y="117208"/>
                    <a:pt x="33514" y="117561"/>
                    <a:pt x="35997" y="117551"/>
                  </a:cubicBezTo>
                  <a:cubicBezTo>
                    <a:pt x="39187" y="117684"/>
                    <a:pt x="42382" y="117465"/>
                    <a:pt x="45522" y="116884"/>
                  </a:cubicBezTo>
                  <a:cubicBezTo>
                    <a:pt x="48731" y="116475"/>
                    <a:pt x="51912" y="115875"/>
                    <a:pt x="55047" y="115074"/>
                  </a:cubicBezTo>
                  <a:cubicBezTo>
                    <a:pt x="59333" y="114122"/>
                    <a:pt x="63524" y="112979"/>
                    <a:pt x="67239" y="112026"/>
                  </a:cubicBezTo>
                  <a:cubicBezTo>
                    <a:pt x="95814" y="104978"/>
                    <a:pt x="122675" y="95262"/>
                    <a:pt x="150773" y="88500"/>
                  </a:cubicBezTo>
                  <a:cubicBezTo>
                    <a:pt x="168920" y="85547"/>
                    <a:pt x="186815" y="81213"/>
                    <a:pt x="204304" y="755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3"/>
            <p:cNvSpPr/>
            <p:nvPr/>
          </p:nvSpPr>
          <p:spPr>
            <a:xfrm>
              <a:off x="8803594" y="4676865"/>
              <a:ext cx="253253" cy="145906"/>
            </a:xfrm>
            <a:custGeom>
              <a:rect b="b" l="l" r="r" t="t"/>
              <a:pathLst>
                <a:path extrusionOk="0" h="145906" w="253253">
                  <a:moveTo>
                    <a:pt x="247795" y="36764"/>
                  </a:moveTo>
                  <a:cubicBezTo>
                    <a:pt x="241413" y="19714"/>
                    <a:pt x="233507" y="1236"/>
                    <a:pt x="212933" y="-193"/>
                  </a:cubicBezTo>
                  <a:cubicBezTo>
                    <a:pt x="203101" y="-279"/>
                    <a:pt x="193301" y="940"/>
                    <a:pt x="183787" y="3426"/>
                  </a:cubicBezTo>
                  <a:cubicBezTo>
                    <a:pt x="167118" y="6760"/>
                    <a:pt x="150354" y="10284"/>
                    <a:pt x="133590" y="12951"/>
                  </a:cubicBezTo>
                  <a:lnTo>
                    <a:pt x="133590" y="12951"/>
                  </a:lnTo>
                  <a:lnTo>
                    <a:pt x="130828" y="13428"/>
                  </a:lnTo>
                  <a:lnTo>
                    <a:pt x="127875" y="14380"/>
                  </a:lnTo>
                  <a:lnTo>
                    <a:pt x="127875" y="14380"/>
                  </a:lnTo>
                  <a:cubicBezTo>
                    <a:pt x="97871" y="23905"/>
                    <a:pt x="67296" y="32573"/>
                    <a:pt x="37483" y="42955"/>
                  </a:cubicBezTo>
                  <a:cubicBezTo>
                    <a:pt x="24815" y="47432"/>
                    <a:pt x="8908" y="52480"/>
                    <a:pt x="2621" y="66006"/>
                  </a:cubicBezTo>
                  <a:cubicBezTo>
                    <a:pt x="-3665" y="79531"/>
                    <a:pt x="2621" y="94581"/>
                    <a:pt x="7193" y="107154"/>
                  </a:cubicBezTo>
                  <a:cubicBezTo>
                    <a:pt x="11765" y="119727"/>
                    <a:pt x="14718" y="131919"/>
                    <a:pt x="24719" y="139539"/>
                  </a:cubicBezTo>
                  <a:cubicBezTo>
                    <a:pt x="32599" y="144673"/>
                    <a:pt x="42099" y="146701"/>
                    <a:pt x="51389" y="145254"/>
                  </a:cubicBezTo>
                  <a:cubicBezTo>
                    <a:pt x="54587" y="145035"/>
                    <a:pt x="57767" y="144625"/>
                    <a:pt x="60914" y="144015"/>
                  </a:cubicBezTo>
                  <a:lnTo>
                    <a:pt x="66439" y="142968"/>
                  </a:lnTo>
                  <a:cubicBezTo>
                    <a:pt x="67677" y="142968"/>
                    <a:pt x="69011" y="142491"/>
                    <a:pt x="70249" y="142110"/>
                  </a:cubicBezTo>
                  <a:cubicBezTo>
                    <a:pt x="100634" y="135919"/>
                    <a:pt x="130066" y="125442"/>
                    <a:pt x="159879" y="117345"/>
                  </a:cubicBezTo>
                  <a:cubicBezTo>
                    <a:pt x="178929" y="112107"/>
                    <a:pt x="199884" y="110106"/>
                    <a:pt x="218648" y="103153"/>
                  </a:cubicBezTo>
                  <a:cubicBezTo>
                    <a:pt x="221680" y="102115"/>
                    <a:pt x="224640" y="100867"/>
                    <a:pt x="227507" y="99438"/>
                  </a:cubicBezTo>
                  <a:cubicBezTo>
                    <a:pt x="229395" y="98581"/>
                    <a:pt x="231240" y="97629"/>
                    <a:pt x="233031" y="96581"/>
                  </a:cubicBezTo>
                  <a:lnTo>
                    <a:pt x="235984" y="94771"/>
                  </a:lnTo>
                  <a:cubicBezTo>
                    <a:pt x="256558" y="81055"/>
                    <a:pt x="256272" y="59338"/>
                    <a:pt x="247795" y="36764"/>
                  </a:cubicBezTo>
                  <a:close/>
                  <a:moveTo>
                    <a:pt x="223792" y="79912"/>
                  </a:moveTo>
                  <a:lnTo>
                    <a:pt x="222268" y="80769"/>
                  </a:lnTo>
                  <a:cubicBezTo>
                    <a:pt x="219484" y="82370"/>
                    <a:pt x="216586" y="83770"/>
                    <a:pt x="213600" y="84960"/>
                  </a:cubicBezTo>
                  <a:cubicBezTo>
                    <a:pt x="196111" y="90628"/>
                    <a:pt x="178217" y="94962"/>
                    <a:pt x="160070" y="97914"/>
                  </a:cubicBezTo>
                  <a:cubicBezTo>
                    <a:pt x="131495" y="104677"/>
                    <a:pt x="104634" y="114393"/>
                    <a:pt x="76535" y="121441"/>
                  </a:cubicBezTo>
                  <a:cubicBezTo>
                    <a:pt x="72821" y="122394"/>
                    <a:pt x="68630" y="123537"/>
                    <a:pt x="64343" y="124489"/>
                  </a:cubicBezTo>
                  <a:cubicBezTo>
                    <a:pt x="61209" y="125289"/>
                    <a:pt x="58027" y="125889"/>
                    <a:pt x="54818" y="126299"/>
                  </a:cubicBezTo>
                  <a:cubicBezTo>
                    <a:pt x="51678" y="126880"/>
                    <a:pt x="48483" y="127099"/>
                    <a:pt x="45293" y="126966"/>
                  </a:cubicBezTo>
                  <a:cubicBezTo>
                    <a:pt x="42810" y="126975"/>
                    <a:pt x="40339" y="126623"/>
                    <a:pt x="37959" y="125918"/>
                  </a:cubicBezTo>
                  <a:cubicBezTo>
                    <a:pt x="35702" y="125042"/>
                    <a:pt x="33862" y="123337"/>
                    <a:pt x="32816" y="121155"/>
                  </a:cubicBezTo>
                  <a:cubicBezTo>
                    <a:pt x="30530" y="117222"/>
                    <a:pt x="28708" y="113031"/>
                    <a:pt x="27386" y="108678"/>
                  </a:cubicBezTo>
                  <a:cubicBezTo>
                    <a:pt x="22744" y="98534"/>
                    <a:pt x="19845" y="87685"/>
                    <a:pt x="18814" y="76578"/>
                  </a:cubicBezTo>
                  <a:cubicBezTo>
                    <a:pt x="18822" y="75264"/>
                    <a:pt x="19334" y="74007"/>
                    <a:pt x="20243" y="73054"/>
                  </a:cubicBezTo>
                  <a:cubicBezTo>
                    <a:pt x="21428" y="71949"/>
                    <a:pt x="22667" y="70892"/>
                    <a:pt x="23957" y="69911"/>
                  </a:cubicBezTo>
                  <a:cubicBezTo>
                    <a:pt x="30249" y="66110"/>
                    <a:pt x="37004" y="63129"/>
                    <a:pt x="44055" y="61053"/>
                  </a:cubicBezTo>
                  <a:cubicBezTo>
                    <a:pt x="74249" y="50480"/>
                    <a:pt x="105301" y="42003"/>
                    <a:pt x="135686" y="31811"/>
                  </a:cubicBezTo>
                  <a:cubicBezTo>
                    <a:pt x="158355" y="28287"/>
                    <a:pt x="180834" y="22286"/>
                    <a:pt x="203599" y="19143"/>
                  </a:cubicBezTo>
                  <a:cubicBezTo>
                    <a:pt x="216267" y="17714"/>
                    <a:pt x="220172" y="20476"/>
                    <a:pt x="225697" y="32478"/>
                  </a:cubicBezTo>
                  <a:cubicBezTo>
                    <a:pt x="231221" y="44479"/>
                    <a:pt x="239794" y="62672"/>
                    <a:pt x="230269" y="74197"/>
                  </a:cubicBezTo>
                  <a:cubicBezTo>
                    <a:pt x="228457" y="76464"/>
                    <a:pt x="226266" y="78398"/>
                    <a:pt x="223792" y="79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3"/>
            <p:cNvSpPr/>
            <p:nvPr/>
          </p:nvSpPr>
          <p:spPr>
            <a:xfrm>
              <a:off x="8828494" y="5167883"/>
              <a:ext cx="617940" cy="379309"/>
            </a:xfrm>
            <a:custGeom>
              <a:rect b="b" l="l" r="r" t="t"/>
              <a:pathLst>
                <a:path extrusionOk="0" h="379309" w="617940">
                  <a:moveTo>
                    <a:pt x="463687" y="39236"/>
                  </a:moveTo>
                  <a:cubicBezTo>
                    <a:pt x="447209" y="29140"/>
                    <a:pt x="425587" y="14947"/>
                    <a:pt x="402632" y="-197"/>
                  </a:cubicBezTo>
                  <a:cubicBezTo>
                    <a:pt x="373624" y="21453"/>
                    <a:pt x="341511" y="38598"/>
                    <a:pt x="307382" y="50666"/>
                  </a:cubicBezTo>
                  <a:cubicBezTo>
                    <a:pt x="284580" y="58620"/>
                    <a:pt x="260660" y="62896"/>
                    <a:pt x="236516" y="63334"/>
                  </a:cubicBezTo>
                  <a:cubicBezTo>
                    <a:pt x="212461" y="62782"/>
                    <a:pt x="188604" y="58839"/>
                    <a:pt x="165650" y="51619"/>
                  </a:cubicBezTo>
                  <a:cubicBezTo>
                    <a:pt x="146181" y="45532"/>
                    <a:pt x="126405" y="40474"/>
                    <a:pt x="106405" y="36474"/>
                  </a:cubicBezTo>
                  <a:cubicBezTo>
                    <a:pt x="83735" y="91814"/>
                    <a:pt x="52493" y="166395"/>
                    <a:pt x="28490" y="218401"/>
                  </a:cubicBezTo>
                  <a:cubicBezTo>
                    <a:pt x="-22278" y="328891"/>
                    <a:pt x="-12372" y="397852"/>
                    <a:pt x="116596" y="374611"/>
                  </a:cubicBezTo>
                  <a:cubicBezTo>
                    <a:pt x="216133" y="356705"/>
                    <a:pt x="309859" y="332416"/>
                    <a:pt x="406156" y="307270"/>
                  </a:cubicBezTo>
                  <a:cubicBezTo>
                    <a:pt x="453781" y="294697"/>
                    <a:pt x="619802" y="241642"/>
                    <a:pt x="617897" y="197637"/>
                  </a:cubicBezTo>
                  <a:cubicBezTo>
                    <a:pt x="614944" y="144488"/>
                    <a:pt x="557794" y="97053"/>
                    <a:pt x="463687" y="3923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3"/>
            <p:cNvSpPr/>
            <p:nvPr/>
          </p:nvSpPr>
          <p:spPr>
            <a:xfrm>
              <a:off x="9140122" y="5247602"/>
              <a:ext cx="93806" cy="93380"/>
            </a:xfrm>
            <a:custGeom>
              <a:rect b="b" l="l" r="r" t="t"/>
              <a:pathLst>
                <a:path extrusionOk="0" h="93380" w="93806">
                  <a:moveTo>
                    <a:pt x="39283" y="856"/>
                  </a:moveTo>
                  <a:cubicBezTo>
                    <a:pt x="-19486" y="5047"/>
                    <a:pt x="-11009" y="105059"/>
                    <a:pt x="55666" y="92010"/>
                  </a:cubicBezTo>
                  <a:cubicBezTo>
                    <a:pt x="113674" y="80675"/>
                    <a:pt x="103291" y="-10479"/>
                    <a:pt x="39283" y="76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3"/>
            <p:cNvSpPr/>
            <p:nvPr/>
          </p:nvSpPr>
          <p:spPr>
            <a:xfrm>
              <a:off x="9271646" y="5312268"/>
              <a:ext cx="76953" cy="76629"/>
            </a:xfrm>
            <a:custGeom>
              <a:rect b="b" l="l" r="r" t="t"/>
              <a:pathLst>
                <a:path extrusionOk="0" h="76629" w="76953">
                  <a:moveTo>
                    <a:pt x="32250" y="579"/>
                  </a:moveTo>
                  <a:cubicBezTo>
                    <a:pt x="-16042" y="4103"/>
                    <a:pt x="-8993" y="86304"/>
                    <a:pt x="45680" y="75445"/>
                  </a:cubicBezTo>
                  <a:cubicBezTo>
                    <a:pt x="93305" y="65920"/>
                    <a:pt x="84638" y="-8565"/>
                    <a:pt x="32250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3"/>
            <p:cNvSpPr/>
            <p:nvPr/>
          </p:nvSpPr>
          <p:spPr>
            <a:xfrm>
              <a:off x="9067692" y="5371514"/>
              <a:ext cx="76913" cy="76629"/>
            </a:xfrm>
            <a:custGeom>
              <a:rect b="b" l="l" r="r" t="t"/>
              <a:pathLst>
                <a:path extrusionOk="0" h="76629" w="76913">
                  <a:moveTo>
                    <a:pt x="32179" y="579"/>
                  </a:moveTo>
                  <a:cubicBezTo>
                    <a:pt x="-16017" y="4103"/>
                    <a:pt x="-8969" y="86304"/>
                    <a:pt x="45610" y="75445"/>
                  </a:cubicBezTo>
                  <a:cubicBezTo>
                    <a:pt x="93235" y="65920"/>
                    <a:pt x="84662" y="-8565"/>
                    <a:pt x="32179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3"/>
            <p:cNvSpPr/>
            <p:nvPr/>
          </p:nvSpPr>
          <p:spPr>
            <a:xfrm>
              <a:off x="8967388" y="5272496"/>
              <a:ext cx="63049" cy="62767"/>
            </a:xfrm>
            <a:custGeom>
              <a:rect b="b" l="l" r="r" t="t"/>
              <a:pathLst>
                <a:path extrusionOk="0" h="62767" w="63049">
                  <a:moveTo>
                    <a:pt x="26374" y="442"/>
                  </a:moveTo>
                  <a:cubicBezTo>
                    <a:pt x="-13154" y="3299"/>
                    <a:pt x="-7344" y="70546"/>
                    <a:pt x="37423" y="61783"/>
                  </a:cubicBezTo>
                  <a:cubicBezTo>
                    <a:pt x="76381" y="54163"/>
                    <a:pt x="69427" y="-7083"/>
                    <a:pt x="26374" y="44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4" name="Google Shape;684;p3"/>
            <p:cNvSpPr/>
            <p:nvPr/>
          </p:nvSpPr>
          <p:spPr>
            <a:xfrm>
              <a:off x="8908524" y="5419356"/>
              <a:ext cx="63049" cy="62765"/>
            </a:xfrm>
            <a:custGeom>
              <a:rect b="b" l="l" r="r" t="t"/>
              <a:pathLst>
                <a:path extrusionOk="0" h="62765" w="63049">
                  <a:moveTo>
                    <a:pt x="26374" y="457"/>
                  </a:moveTo>
                  <a:cubicBezTo>
                    <a:pt x="-13154" y="3219"/>
                    <a:pt x="-7344" y="70465"/>
                    <a:pt x="37423" y="61797"/>
                  </a:cubicBezTo>
                  <a:cubicBezTo>
                    <a:pt x="76381" y="54177"/>
                    <a:pt x="69427" y="-7164"/>
                    <a:pt x="26374" y="45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85" name="Google Shape;685;p3"/>
          <p:cNvGrpSpPr/>
          <p:nvPr/>
        </p:nvGrpSpPr>
        <p:grpSpPr>
          <a:xfrm flipH="1">
            <a:off x="16548810" y="5441549"/>
            <a:ext cx="1134760" cy="1946324"/>
            <a:chOff x="8758614" y="4479699"/>
            <a:chExt cx="774580" cy="1328549"/>
          </a:xfrm>
        </p:grpSpPr>
        <p:sp>
          <p:nvSpPr>
            <p:cNvPr id="686" name="Google Shape;686;p3"/>
            <p:cNvSpPr/>
            <p:nvPr/>
          </p:nvSpPr>
          <p:spPr>
            <a:xfrm>
              <a:off x="8832424" y="4586382"/>
              <a:ext cx="688765" cy="1193863"/>
            </a:xfrm>
            <a:custGeom>
              <a:rect b="b" l="l" r="r" t="t"/>
              <a:pathLst>
                <a:path extrusionOk="0" h="1193863" w="688765">
                  <a:moveTo>
                    <a:pt x="688743" y="68153"/>
                  </a:moveTo>
                  <a:cubicBezTo>
                    <a:pt x="681218" y="146639"/>
                    <a:pt x="671884" y="224935"/>
                    <a:pt x="665597" y="303516"/>
                  </a:cubicBezTo>
                  <a:cubicBezTo>
                    <a:pt x="665797" y="308774"/>
                    <a:pt x="661691" y="313194"/>
                    <a:pt x="656434" y="313394"/>
                  </a:cubicBezTo>
                  <a:cubicBezTo>
                    <a:pt x="655444" y="313432"/>
                    <a:pt x="654454" y="313308"/>
                    <a:pt x="653500" y="313041"/>
                  </a:cubicBezTo>
                  <a:lnTo>
                    <a:pt x="651595" y="312470"/>
                  </a:lnTo>
                  <a:cubicBezTo>
                    <a:pt x="620101" y="303716"/>
                    <a:pt x="589260" y="292772"/>
                    <a:pt x="559298" y="279704"/>
                  </a:cubicBezTo>
                  <a:cubicBezTo>
                    <a:pt x="546598" y="304593"/>
                    <a:pt x="534247" y="329453"/>
                    <a:pt x="522246" y="354285"/>
                  </a:cubicBezTo>
                  <a:cubicBezTo>
                    <a:pt x="454873" y="489663"/>
                    <a:pt x="387594" y="625014"/>
                    <a:pt x="320411" y="760335"/>
                  </a:cubicBezTo>
                  <a:cubicBezTo>
                    <a:pt x="248656" y="904668"/>
                    <a:pt x="177155" y="1049067"/>
                    <a:pt x="105908" y="1193532"/>
                  </a:cubicBezTo>
                  <a:lnTo>
                    <a:pt x="88287" y="1186674"/>
                  </a:lnTo>
                  <a:cubicBezTo>
                    <a:pt x="88261" y="1186227"/>
                    <a:pt x="88261" y="1185789"/>
                    <a:pt x="88287" y="1185341"/>
                  </a:cubicBezTo>
                  <a:cubicBezTo>
                    <a:pt x="125561" y="1109645"/>
                    <a:pt x="162963" y="1033988"/>
                    <a:pt x="200491" y="958360"/>
                  </a:cubicBezTo>
                  <a:cubicBezTo>
                    <a:pt x="276691" y="804122"/>
                    <a:pt x="353208" y="650007"/>
                    <a:pt x="430044" y="496017"/>
                  </a:cubicBezTo>
                  <a:cubicBezTo>
                    <a:pt x="467191" y="421274"/>
                    <a:pt x="504370" y="346569"/>
                    <a:pt x="541582" y="271893"/>
                  </a:cubicBezTo>
                  <a:cubicBezTo>
                    <a:pt x="525516" y="264464"/>
                    <a:pt x="509641" y="256368"/>
                    <a:pt x="493957" y="247604"/>
                  </a:cubicBezTo>
                  <a:cubicBezTo>
                    <a:pt x="484432" y="242080"/>
                    <a:pt x="474907" y="236460"/>
                    <a:pt x="465382" y="230650"/>
                  </a:cubicBezTo>
                  <a:cubicBezTo>
                    <a:pt x="453475" y="254748"/>
                    <a:pt x="441569" y="279037"/>
                    <a:pt x="429568" y="303135"/>
                  </a:cubicBezTo>
                  <a:cubicBezTo>
                    <a:pt x="363274" y="437561"/>
                    <a:pt x="297170" y="572026"/>
                    <a:pt x="231257" y="706519"/>
                  </a:cubicBezTo>
                  <a:cubicBezTo>
                    <a:pt x="159915" y="852632"/>
                    <a:pt x="88096" y="999127"/>
                    <a:pt x="17611" y="1146384"/>
                  </a:cubicBezTo>
                  <a:cubicBezTo>
                    <a:pt x="16698" y="1148698"/>
                    <a:pt x="14701" y="1150403"/>
                    <a:pt x="12277" y="1150955"/>
                  </a:cubicBezTo>
                  <a:cubicBezTo>
                    <a:pt x="8372" y="1148860"/>
                    <a:pt x="4562" y="1146574"/>
                    <a:pt x="752" y="1144288"/>
                  </a:cubicBezTo>
                  <a:cubicBezTo>
                    <a:pt x="-280" y="1141888"/>
                    <a:pt x="-280" y="1139163"/>
                    <a:pt x="752" y="1136763"/>
                  </a:cubicBezTo>
                  <a:cubicBezTo>
                    <a:pt x="37392" y="1059925"/>
                    <a:pt x="74412" y="983287"/>
                    <a:pt x="111814" y="906830"/>
                  </a:cubicBezTo>
                  <a:cubicBezTo>
                    <a:pt x="186807" y="752715"/>
                    <a:pt x="262182" y="598858"/>
                    <a:pt x="337937" y="445248"/>
                  </a:cubicBezTo>
                  <a:cubicBezTo>
                    <a:pt x="374894" y="370191"/>
                    <a:pt x="411883" y="295201"/>
                    <a:pt x="448903" y="220268"/>
                  </a:cubicBezTo>
                  <a:cubicBezTo>
                    <a:pt x="422900" y="203789"/>
                    <a:pt x="397373" y="186549"/>
                    <a:pt x="371465" y="169880"/>
                  </a:cubicBezTo>
                  <a:lnTo>
                    <a:pt x="369465" y="168737"/>
                  </a:lnTo>
                  <a:lnTo>
                    <a:pt x="373846" y="160070"/>
                  </a:lnTo>
                  <a:lnTo>
                    <a:pt x="381847" y="153878"/>
                  </a:lnTo>
                  <a:cubicBezTo>
                    <a:pt x="441188" y="108349"/>
                    <a:pt x="505672" y="51866"/>
                    <a:pt x="568823" y="-331"/>
                  </a:cubicBezTo>
                  <a:cubicBezTo>
                    <a:pt x="569948" y="2574"/>
                    <a:pt x="571253" y="5403"/>
                    <a:pt x="572728" y="8146"/>
                  </a:cubicBezTo>
                  <a:cubicBezTo>
                    <a:pt x="512911" y="58628"/>
                    <a:pt x="453380" y="111016"/>
                    <a:pt x="390896" y="159308"/>
                  </a:cubicBezTo>
                  <a:cubicBezTo>
                    <a:pt x="411946" y="173119"/>
                    <a:pt x="432806" y="187121"/>
                    <a:pt x="454047" y="200646"/>
                  </a:cubicBezTo>
                  <a:lnTo>
                    <a:pt x="454047" y="200646"/>
                  </a:lnTo>
                  <a:cubicBezTo>
                    <a:pt x="469477" y="210171"/>
                    <a:pt x="485098" y="219696"/>
                    <a:pt x="501100" y="229221"/>
                  </a:cubicBezTo>
                  <a:cubicBezTo>
                    <a:pt x="533523" y="247843"/>
                    <a:pt x="567419" y="263768"/>
                    <a:pt x="602446" y="276846"/>
                  </a:cubicBezTo>
                  <a:lnTo>
                    <a:pt x="602446" y="276846"/>
                  </a:lnTo>
                  <a:cubicBezTo>
                    <a:pt x="617115" y="282276"/>
                    <a:pt x="632164" y="287228"/>
                    <a:pt x="647309" y="291610"/>
                  </a:cubicBezTo>
                  <a:cubicBezTo>
                    <a:pt x="653405" y="218458"/>
                    <a:pt x="661978" y="145592"/>
                    <a:pt x="669026" y="72535"/>
                  </a:cubicBezTo>
                  <a:lnTo>
                    <a:pt x="677313" y="74154"/>
                  </a:lnTo>
                  <a:lnTo>
                    <a:pt x="678932" y="74154"/>
                  </a:lnTo>
                  <a:cubicBezTo>
                    <a:pt x="683180" y="74573"/>
                    <a:pt x="687181" y="72125"/>
                    <a:pt x="688743" y="6815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7" name="Google Shape;687;p3"/>
            <p:cNvSpPr/>
            <p:nvPr/>
          </p:nvSpPr>
          <p:spPr>
            <a:xfrm>
              <a:off x="8758614" y="4755450"/>
              <a:ext cx="523783" cy="975550"/>
            </a:xfrm>
            <a:custGeom>
              <a:rect b="b" l="l" r="r" t="t"/>
              <a:pathLst>
                <a:path extrusionOk="0" h="975550" w="523783">
                  <a:moveTo>
                    <a:pt x="75229" y="967695"/>
                  </a:moveTo>
                  <a:cubicBezTo>
                    <a:pt x="74196" y="970095"/>
                    <a:pt x="74196" y="972819"/>
                    <a:pt x="75229" y="975219"/>
                  </a:cubicBezTo>
                  <a:cubicBezTo>
                    <a:pt x="46986" y="959379"/>
                    <a:pt x="21613" y="938900"/>
                    <a:pt x="172" y="914640"/>
                  </a:cubicBezTo>
                  <a:cubicBezTo>
                    <a:pt x="-9925" y="902448"/>
                    <a:pt x="376600" y="133590"/>
                    <a:pt x="444323" y="-331"/>
                  </a:cubicBezTo>
                  <a:lnTo>
                    <a:pt x="446323" y="812"/>
                  </a:lnTo>
                  <a:cubicBezTo>
                    <a:pt x="472231" y="17480"/>
                    <a:pt x="497758" y="34721"/>
                    <a:pt x="523761" y="51199"/>
                  </a:cubicBezTo>
                  <a:cubicBezTo>
                    <a:pt x="486614" y="126132"/>
                    <a:pt x="449625" y="201122"/>
                    <a:pt x="412795" y="276179"/>
                  </a:cubicBezTo>
                  <a:cubicBezTo>
                    <a:pt x="336912" y="429913"/>
                    <a:pt x="261538" y="583770"/>
                    <a:pt x="186671" y="737761"/>
                  </a:cubicBezTo>
                  <a:cubicBezTo>
                    <a:pt x="149207" y="814275"/>
                    <a:pt x="112059" y="890923"/>
                    <a:pt x="75229" y="9676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8" name="Google Shape;688;p3"/>
            <p:cNvSpPr/>
            <p:nvPr/>
          </p:nvSpPr>
          <p:spPr>
            <a:xfrm>
              <a:off x="8845009" y="4817077"/>
              <a:ext cx="529494" cy="956024"/>
            </a:xfrm>
            <a:custGeom>
              <a:rect b="b" l="l" r="r" t="t"/>
              <a:pathLst>
                <a:path extrusionOk="0" h="956024" w="529494">
                  <a:moveTo>
                    <a:pt x="529472" y="40912"/>
                  </a:moveTo>
                  <a:cubicBezTo>
                    <a:pt x="492261" y="115588"/>
                    <a:pt x="455082" y="190293"/>
                    <a:pt x="417935" y="265035"/>
                  </a:cubicBezTo>
                  <a:cubicBezTo>
                    <a:pt x="341354" y="419026"/>
                    <a:pt x="264836" y="573140"/>
                    <a:pt x="188382" y="727379"/>
                  </a:cubicBezTo>
                  <a:cubicBezTo>
                    <a:pt x="150854" y="803007"/>
                    <a:pt x="113452" y="878664"/>
                    <a:pt x="76178" y="954360"/>
                  </a:cubicBezTo>
                  <a:cubicBezTo>
                    <a:pt x="76152" y="954807"/>
                    <a:pt x="76152" y="955245"/>
                    <a:pt x="76178" y="955693"/>
                  </a:cubicBezTo>
                  <a:cubicBezTo>
                    <a:pt x="50031" y="945558"/>
                    <a:pt x="24576" y="933728"/>
                    <a:pt x="-22" y="920260"/>
                  </a:cubicBezTo>
                  <a:cubicBezTo>
                    <a:pt x="2402" y="919708"/>
                    <a:pt x="4398" y="918003"/>
                    <a:pt x="5312" y="915688"/>
                  </a:cubicBezTo>
                  <a:cubicBezTo>
                    <a:pt x="75511" y="768431"/>
                    <a:pt x="147329" y="621937"/>
                    <a:pt x="219053" y="475538"/>
                  </a:cubicBezTo>
                  <a:cubicBezTo>
                    <a:pt x="284966" y="340978"/>
                    <a:pt x="351069" y="206523"/>
                    <a:pt x="417363" y="72154"/>
                  </a:cubicBezTo>
                  <a:cubicBezTo>
                    <a:pt x="429365" y="48056"/>
                    <a:pt x="441271" y="23767"/>
                    <a:pt x="453177" y="-331"/>
                  </a:cubicBezTo>
                  <a:cubicBezTo>
                    <a:pt x="462702" y="5479"/>
                    <a:pt x="472227" y="11099"/>
                    <a:pt x="481752" y="16623"/>
                  </a:cubicBezTo>
                  <a:cubicBezTo>
                    <a:pt x="497500" y="25386"/>
                    <a:pt x="513407" y="33482"/>
                    <a:pt x="529472" y="409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3"/>
            <p:cNvSpPr/>
            <p:nvPr/>
          </p:nvSpPr>
          <p:spPr>
            <a:xfrm>
              <a:off x="8938354" y="4866131"/>
              <a:ext cx="545687" cy="942117"/>
            </a:xfrm>
            <a:custGeom>
              <a:rect b="b" l="l" r="r" t="t"/>
              <a:pathLst>
                <a:path extrusionOk="0" h="942117" w="545687">
                  <a:moveTo>
                    <a:pt x="545665" y="32435"/>
                  </a:moveTo>
                  <a:cubicBezTo>
                    <a:pt x="421840" y="276370"/>
                    <a:pt x="224672" y="680135"/>
                    <a:pt x="91132" y="941787"/>
                  </a:cubicBezTo>
                  <a:cubicBezTo>
                    <a:pt x="60223" y="934024"/>
                    <a:pt x="29788" y="924480"/>
                    <a:pt x="-22" y="913212"/>
                  </a:cubicBezTo>
                  <a:cubicBezTo>
                    <a:pt x="71098" y="768622"/>
                    <a:pt x="142598" y="624223"/>
                    <a:pt x="214481" y="480014"/>
                  </a:cubicBezTo>
                  <a:cubicBezTo>
                    <a:pt x="281663" y="344883"/>
                    <a:pt x="349005" y="209628"/>
                    <a:pt x="416506" y="74250"/>
                  </a:cubicBezTo>
                  <a:cubicBezTo>
                    <a:pt x="428762" y="49361"/>
                    <a:pt x="441112" y="24500"/>
                    <a:pt x="453558" y="-331"/>
                  </a:cubicBezTo>
                  <a:cubicBezTo>
                    <a:pt x="483458" y="12727"/>
                    <a:pt x="514235" y="23672"/>
                    <a:pt x="545665" y="324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3"/>
            <p:cNvSpPr/>
            <p:nvPr/>
          </p:nvSpPr>
          <p:spPr>
            <a:xfrm>
              <a:off x="9286588" y="4786788"/>
              <a:ext cx="148399" cy="76200"/>
            </a:xfrm>
            <a:custGeom>
              <a:rect b="b" l="l" r="r" t="t"/>
              <a:pathLst>
                <a:path extrusionOk="0" h="76200" w="148399">
                  <a:moveTo>
                    <a:pt x="148377" y="75869"/>
                  </a:moveTo>
                  <a:cubicBezTo>
                    <a:pt x="113350" y="62791"/>
                    <a:pt x="79454" y="46865"/>
                    <a:pt x="47031" y="28244"/>
                  </a:cubicBezTo>
                  <a:cubicBezTo>
                    <a:pt x="31029" y="19195"/>
                    <a:pt x="15408" y="9194"/>
                    <a:pt x="-22" y="-3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3"/>
            <p:cNvSpPr/>
            <p:nvPr/>
          </p:nvSpPr>
          <p:spPr>
            <a:xfrm>
              <a:off x="8833484" y="5731001"/>
              <a:ext cx="11525" cy="6820"/>
            </a:xfrm>
            <a:custGeom>
              <a:rect b="b" l="l" r="r" t="t"/>
              <a:pathLst>
                <a:path extrusionOk="0" h="6820" w="11525">
                  <a:moveTo>
                    <a:pt x="11503" y="6336"/>
                  </a:moveTo>
                  <a:cubicBezTo>
                    <a:pt x="6554" y="7193"/>
                    <a:pt x="1701" y="4384"/>
                    <a:pt x="-22" y="-331"/>
                  </a:cubicBezTo>
                  <a:cubicBezTo>
                    <a:pt x="3788" y="1955"/>
                    <a:pt x="7598" y="4622"/>
                    <a:pt x="11503" y="63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3"/>
            <p:cNvSpPr/>
            <p:nvPr/>
          </p:nvSpPr>
          <p:spPr>
            <a:xfrm>
              <a:off x="8920210" y="5773101"/>
              <a:ext cx="18144" cy="13104"/>
            </a:xfrm>
            <a:custGeom>
              <a:rect b="b" l="l" r="r" t="t"/>
              <a:pathLst>
                <a:path extrusionOk="0" h="13104" w="18144">
                  <a:moveTo>
                    <a:pt x="18122" y="6527"/>
                  </a:moveTo>
                  <a:lnTo>
                    <a:pt x="17455" y="7955"/>
                  </a:lnTo>
                  <a:cubicBezTo>
                    <a:pt x="12217" y="18433"/>
                    <a:pt x="-3023" y="10051"/>
                    <a:pt x="501" y="-3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3" name="Google Shape;693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4" name="Google Shape;694;p3"/>
            <p:cNvSpPr/>
            <p:nvPr/>
          </p:nvSpPr>
          <p:spPr>
            <a:xfrm>
              <a:off x="9224676" y="4491132"/>
              <a:ext cx="298799" cy="387381"/>
            </a:xfrm>
            <a:custGeom>
              <a:rect b="b" l="l" r="r" t="t"/>
              <a:pathLst>
                <a:path extrusionOk="0" h="387381" w="298799">
                  <a:moveTo>
                    <a:pt x="298777" y="-331"/>
                  </a:moveTo>
                  <a:cubicBezTo>
                    <a:pt x="298777" y="1478"/>
                    <a:pt x="298777" y="3288"/>
                    <a:pt x="298777" y="5003"/>
                  </a:cubicBezTo>
                  <a:lnTo>
                    <a:pt x="298777" y="11765"/>
                  </a:lnTo>
                  <a:cubicBezTo>
                    <a:pt x="298777" y="14909"/>
                    <a:pt x="298777" y="17957"/>
                    <a:pt x="298777" y="21290"/>
                  </a:cubicBezTo>
                  <a:cubicBezTo>
                    <a:pt x="298777" y="27482"/>
                    <a:pt x="298205" y="33578"/>
                    <a:pt x="297824" y="39578"/>
                  </a:cubicBezTo>
                  <a:cubicBezTo>
                    <a:pt x="297443" y="45579"/>
                    <a:pt x="297348" y="49865"/>
                    <a:pt x="296967" y="55009"/>
                  </a:cubicBezTo>
                  <a:cubicBezTo>
                    <a:pt x="296967" y="63962"/>
                    <a:pt x="295919" y="72916"/>
                    <a:pt x="295253" y="81774"/>
                  </a:cubicBezTo>
                  <a:cubicBezTo>
                    <a:pt x="294110" y="99491"/>
                    <a:pt x="292681" y="116826"/>
                    <a:pt x="291157" y="133971"/>
                  </a:cubicBezTo>
                  <a:cubicBezTo>
                    <a:pt x="291157" y="139591"/>
                    <a:pt x="290109" y="145115"/>
                    <a:pt x="289633" y="150640"/>
                  </a:cubicBezTo>
                  <a:cubicBezTo>
                    <a:pt x="289633" y="151211"/>
                    <a:pt x="289633" y="151783"/>
                    <a:pt x="289633" y="152259"/>
                  </a:cubicBezTo>
                  <a:cubicBezTo>
                    <a:pt x="289633" y="154831"/>
                    <a:pt x="289633" y="157498"/>
                    <a:pt x="288871" y="160070"/>
                  </a:cubicBezTo>
                  <a:cubicBezTo>
                    <a:pt x="288109" y="162642"/>
                    <a:pt x="288871" y="166261"/>
                    <a:pt x="288014" y="169595"/>
                  </a:cubicBezTo>
                  <a:lnTo>
                    <a:pt x="286394" y="169595"/>
                  </a:lnTo>
                  <a:lnTo>
                    <a:pt x="278108" y="167976"/>
                  </a:lnTo>
                  <a:cubicBezTo>
                    <a:pt x="271059" y="240937"/>
                    <a:pt x="262487" y="313803"/>
                    <a:pt x="256391" y="387051"/>
                  </a:cubicBezTo>
                  <a:cubicBezTo>
                    <a:pt x="241246" y="382669"/>
                    <a:pt x="226196" y="377526"/>
                    <a:pt x="211528" y="372287"/>
                  </a:cubicBezTo>
                  <a:lnTo>
                    <a:pt x="211528" y="372287"/>
                  </a:lnTo>
                  <a:cubicBezTo>
                    <a:pt x="176501" y="359209"/>
                    <a:pt x="142605" y="343283"/>
                    <a:pt x="110182" y="324662"/>
                  </a:cubicBezTo>
                  <a:cubicBezTo>
                    <a:pt x="94180" y="315613"/>
                    <a:pt x="78559" y="305612"/>
                    <a:pt x="63128" y="296087"/>
                  </a:cubicBezTo>
                  <a:lnTo>
                    <a:pt x="63128" y="296087"/>
                  </a:lnTo>
                  <a:cubicBezTo>
                    <a:pt x="41888" y="282561"/>
                    <a:pt x="21028" y="268560"/>
                    <a:pt x="-22" y="254748"/>
                  </a:cubicBezTo>
                  <a:cubicBezTo>
                    <a:pt x="61128" y="206266"/>
                    <a:pt x="120659" y="153878"/>
                    <a:pt x="181143" y="103396"/>
                  </a:cubicBezTo>
                  <a:cubicBezTo>
                    <a:pt x="179668" y="100653"/>
                    <a:pt x="178363" y="97824"/>
                    <a:pt x="177238" y="94919"/>
                  </a:cubicBezTo>
                  <a:lnTo>
                    <a:pt x="184858" y="88632"/>
                  </a:lnTo>
                  <a:cubicBezTo>
                    <a:pt x="185900" y="91576"/>
                    <a:pt x="187141" y="94433"/>
                    <a:pt x="188573" y="97205"/>
                  </a:cubicBezTo>
                  <a:cubicBezTo>
                    <a:pt x="189648" y="99700"/>
                    <a:pt x="190955" y="102091"/>
                    <a:pt x="192478" y="104348"/>
                  </a:cubicBezTo>
                  <a:cubicBezTo>
                    <a:pt x="193948" y="107054"/>
                    <a:pt x="195636" y="109635"/>
                    <a:pt x="197526" y="112064"/>
                  </a:cubicBezTo>
                  <a:cubicBezTo>
                    <a:pt x="199395" y="114521"/>
                    <a:pt x="201398" y="116874"/>
                    <a:pt x="203527" y="119112"/>
                  </a:cubicBezTo>
                  <a:cubicBezTo>
                    <a:pt x="213652" y="130009"/>
                    <a:pt x="225821" y="138810"/>
                    <a:pt x="239341" y="145020"/>
                  </a:cubicBezTo>
                  <a:cubicBezTo>
                    <a:pt x="251661" y="150859"/>
                    <a:pt x="264647" y="155183"/>
                    <a:pt x="278012" y="157879"/>
                  </a:cubicBezTo>
                  <a:cubicBezTo>
                    <a:pt x="278012" y="154736"/>
                    <a:pt x="278679" y="151497"/>
                    <a:pt x="278870" y="148354"/>
                  </a:cubicBezTo>
                  <a:cubicBezTo>
                    <a:pt x="249943" y="143144"/>
                    <a:pt x="223719" y="128066"/>
                    <a:pt x="204670" y="105682"/>
                  </a:cubicBezTo>
                  <a:cubicBezTo>
                    <a:pt x="204670" y="105682"/>
                    <a:pt x="204670" y="105682"/>
                    <a:pt x="204670" y="105682"/>
                  </a:cubicBezTo>
                  <a:cubicBezTo>
                    <a:pt x="201621" y="101310"/>
                    <a:pt x="198944" y="96690"/>
                    <a:pt x="196669" y="91871"/>
                  </a:cubicBezTo>
                  <a:cubicBezTo>
                    <a:pt x="196669" y="91871"/>
                    <a:pt x="196669" y="91871"/>
                    <a:pt x="196669" y="91395"/>
                  </a:cubicBezTo>
                  <a:cubicBezTo>
                    <a:pt x="222482" y="70059"/>
                    <a:pt x="248580" y="49199"/>
                    <a:pt x="275441" y="29292"/>
                  </a:cubicBezTo>
                  <a:lnTo>
                    <a:pt x="288490" y="19767"/>
                  </a:lnTo>
                  <a:lnTo>
                    <a:pt x="288490" y="19767"/>
                  </a:lnTo>
                  <a:cubicBezTo>
                    <a:pt x="288490" y="15671"/>
                    <a:pt x="288490" y="11670"/>
                    <a:pt x="289061" y="7575"/>
                  </a:cubicBezTo>
                  <a:lnTo>
                    <a:pt x="294586" y="3574"/>
                  </a:lnTo>
                  <a:lnTo>
                    <a:pt x="294586" y="35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5" name="Google Shape;695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-22" y="8051"/>
                  </a:move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3"/>
            <p:cNvSpPr/>
            <p:nvPr/>
          </p:nvSpPr>
          <p:spPr>
            <a:xfrm>
              <a:off x="9401936" y="4580095"/>
              <a:ext cx="11334" cy="14763"/>
            </a:xfrm>
            <a:custGeom>
              <a:rect b="b" l="l" r="r" t="t"/>
              <a:pathLst>
                <a:path extrusionOk="0" h="14763" w="11334">
                  <a:moveTo>
                    <a:pt x="11312" y="8241"/>
                  </a:moveTo>
                  <a:lnTo>
                    <a:pt x="3883" y="14433"/>
                  </a:lnTo>
                  <a:cubicBezTo>
                    <a:pt x="2407" y="11689"/>
                    <a:pt x="1102" y="8860"/>
                    <a:pt x="-22" y="5955"/>
                  </a:cubicBezTo>
                  <a:lnTo>
                    <a:pt x="7598" y="-331"/>
                  </a:lnTo>
                  <a:cubicBezTo>
                    <a:pt x="8640" y="2612"/>
                    <a:pt x="9881" y="5470"/>
                    <a:pt x="11312" y="824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3"/>
            <p:cNvSpPr/>
            <p:nvPr/>
          </p:nvSpPr>
          <p:spPr>
            <a:xfrm>
              <a:off x="9197665" y="4505419"/>
              <a:ext cx="290758" cy="250316"/>
            </a:xfrm>
            <a:custGeom>
              <a:rect b="b" l="l" r="r" t="t"/>
              <a:pathLst>
                <a:path extrusionOk="0" h="250316" w="290758">
                  <a:moveTo>
                    <a:pt x="204821" y="67582"/>
                  </a:moveTo>
                  <a:cubicBezTo>
                    <a:pt x="202292" y="70049"/>
                    <a:pt x="201338" y="73716"/>
                    <a:pt x="202344" y="77107"/>
                  </a:cubicBezTo>
                  <a:cubicBezTo>
                    <a:pt x="202344" y="78345"/>
                    <a:pt x="203392" y="79679"/>
                    <a:pt x="203963" y="80917"/>
                  </a:cubicBezTo>
                  <a:cubicBezTo>
                    <a:pt x="141289" y="133114"/>
                    <a:pt x="76328" y="189597"/>
                    <a:pt x="16988" y="235127"/>
                  </a:cubicBezTo>
                  <a:lnTo>
                    <a:pt x="8987" y="241318"/>
                  </a:lnTo>
                  <a:lnTo>
                    <a:pt x="4605" y="249986"/>
                  </a:lnTo>
                  <a:cubicBezTo>
                    <a:pt x="3903" y="249490"/>
                    <a:pt x="3264" y="248919"/>
                    <a:pt x="2700" y="248271"/>
                  </a:cubicBezTo>
                  <a:cubicBezTo>
                    <a:pt x="-930" y="244566"/>
                    <a:pt x="-930" y="238641"/>
                    <a:pt x="2700" y="234936"/>
                  </a:cubicBezTo>
                  <a:cubicBezTo>
                    <a:pt x="3077" y="234374"/>
                    <a:pt x="3563" y="233888"/>
                    <a:pt x="4129" y="233507"/>
                  </a:cubicBezTo>
                  <a:lnTo>
                    <a:pt x="4129" y="233507"/>
                  </a:lnTo>
                  <a:cubicBezTo>
                    <a:pt x="102236" y="158831"/>
                    <a:pt x="191962" y="73392"/>
                    <a:pt x="290736" y="-331"/>
                  </a:cubicBezTo>
                  <a:cubicBezTo>
                    <a:pt x="261971" y="21005"/>
                    <a:pt x="233396" y="44246"/>
                    <a:pt x="204821" y="675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3"/>
            <p:cNvSpPr/>
            <p:nvPr/>
          </p:nvSpPr>
          <p:spPr>
            <a:xfrm>
              <a:off x="9502234" y="4491417"/>
              <a:ext cx="26098" cy="169354"/>
            </a:xfrm>
            <a:custGeom>
              <a:rect b="b" l="l" r="r" t="t"/>
              <a:pathLst>
                <a:path extrusionOk="0" h="169354" w="26098">
                  <a:moveTo>
                    <a:pt x="26076" y="7670"/>
                  </a:moveTo>
                  <a:lnTo>
                    <a:pt x="20742" y="11480"/>
                  </a:lnTo>
                  <a:cubicBezTo>
                    <a:pt x="20742" y="14623"/>
                    <a:pt x="20742" y="17671"/>
                    <a:pt x="20742" y="21005"/>
                  </a:cubicBezTo>
                  <a:cubicBezTo>
                    <a:pt x="20742" y="27196"/>
                    <a:pt x="20171" y="33292"/>
                    <a:pt x="19790" y="39293"/>
                  </a:cubicBezTo>
                  <a:cubicBezTo>
                    <a:pt x="19409" y="45294"/>
                    <a:pt x="19313" y="49580"/>
                    <a:pt x="18932" y="54723"/>
                  </a:cubicBezTo>
                  <a:cubicBezTo>
                    <a:pt x="18932" y="63677"/>
                    <a:pt x="17885" y="72630"/>
                    <a:pt x="17218" y="81488"/>
                  </a:cubicBezTo>
                  <a:cubicBezTo>
                    <a:pt x="16075" y="99205"/>
                    <a:pt x="14646" y="116540"/>
                    <a:pt x="13122" y="133686"/>
                  </a:cubicBezTo>
                  <a:cubicBezTo>
                    <a:pt x="13122" y="139305"/>
                    <a:pt x="12074" y="144830"/>
                    <a:pt x="11598" y="150354"/>
                  </a:cubicBezTo>
                  <a:lnTo>
                    <a:pt x="13217" y="150354"/>
                  </a:lnTo>
                  <a:lnTo>
                    <a:pt x="11503" y="151688"/>
                  </a:lnTo>
                  <a:cubicBezTo>
                    <a:pt x="11503" y="154355"/>
                    <a:pt x="11503" y="156927"/>
                    <a:pt x="10741" y="159498"/>
                  </a:cubicBezTo>
                  <a:lnTo>
                    <a:pt x="10741" y="159498"/>
                  </a:lnTo>
                  <a:cubicBezTo>
                    <a:pt x="10741" y="162642"/>
                    <a:pt x="10741" y="165689"/>
                    <a:pt x="9884" y="169023"/>
                  </a:cubicBezTo>
                  <a:lnTo>
                    <a:pt x="8264" y="169023"/>
                  </a:lnTo>
                  <a:lnTo>
                    <a:pt x="-22" y="167404"/>
                  </a:lnTo>
                  <a:cubicBezTo>
                    <a:pt x="-22" y="164165"/>
                    <a:pt x="644" y="161022"/>
                    <a:pt x="930" y="157879"/>
                  </a:cubicBezTo>
                  <a:cubicBezTo>
                    <a:pt x="1216" y="154736"/>
                    <a:pt x="1597" y="151497"/>
                    <a:pt x="1787" y="148354"/>
                  </a:cubicBezTo>
                  <a:cubicBezTo>
                    <a:pt x="4931" y="115588"/>
                    <a:pt x="7693" y="82727"/>
                    <a:pt x="9693" y="49770"/>
                  </a:cubicBezTo>
                  <a:cubicBezTo>
                    <a:pt x="9693" y="43769"/>
                    <a:pt x="10455" y="37673"/>
                    <a:pt x="10741" y="31673"/>
                  </a:cubicBezTo>
                  <a:cubicBezTo>
                    <a:pt x="10741" y="27386"/>
                    <a:pt x="10741" y="23195"/>
                    <a:pt x="11408" y="18909"/>
                  </a:cubicBezTo>
                  <a:lnTo>
                    <a:pt x="11408" y="18909"/>
                  </a:lnTo>
                  <a:cubicBezTo>
                    <a:pt x="11408" y="14813"/>
                    <a:pt x="11408" y="10813"/>
                    <a:pt x="11979" y="6717"/>
                  </a:cubicBezTo>
                  <a:lnTo>
                    <a:pt x="11979" y="-331"/>
                  </a:lnTo>
                  <a:lnTo>
                    <a:pt x="17218" y="2717"/>
                  </a:lnTo>
                  <a:lnTo>
                    <a:pt x="17218" y="2717"/>
                  </a:lnTo>
                  <a:lnTo>
                    <a:pt x="21409" y="-331"/>
                  </a:lnTo>
                  <a:cubicBezTo>
                    <a:pt x="21409" y="1478"/>
                    <a:pt x="21409" y="3288"/>
                    <a:pt x="21409" y="5003"/>
                  </a:cubicBezTo>
                  <a:cubicBezTo>
                    <a:pt x="22647" y="5955"/>
                    <a:pt x="24076" y="6717"/>
                    <a:pt x="26076" y="76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9" name="Google Shape;699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3"/>
            <p:cNvSpPr/>
            <p:nvPr/>
          </p:nvSpPr>
          <p:spPr>
            <a:xfrm>
              <a:off x="9422415" y="4491132"/>
              <a:ext cx="101060" cy="160400"/>
            </a:xfrm>
            <a:custGeom>
              <a:rect b="b" l="l" r="r" t="t"/>
              <a:pathLst>
                <a:path extrusionOk="0" h="160400" w="101060">
                  <a:moveTo>
                    <a:pt x="101038" y="-331"/>
                  </a:moveTo>
                  <a:cubicBezTo>
                    <a:pt x="101038" y="1478"/>
                    <a:pt x="101038" y="3288"/>
                    <a:pt x="101038" y="5003"/>
                  </a:cubicBezTo>
                  <a:lnTo>
                    <a:pt x="101038" y="11765"/>
                  </a:lnTo>
                  <a:cubicBezTo>
                    <a:pt x="101038" y="14909"/>
                    <a:pt x="101038" y="17957"/>
                    <a:pt x="101038" y="21290"/>
                  </a:cubicBezTo>
                  <a:cubicBezTo>
                    <a:pt x="101038" y="27482"/>
                    <a:pt x="100466" y="33578"/>
                    <a:pt x="100085" y="39578"/>
                  </a:cubicBezTo>
                  <a:cubicBezTo>
                    <a:pt x="99704" y="45579"/>
                    <a:pt x="99609" y="49865"/>
                    <a:pt x="99228" y="55009"/>
                  </a:cubicBezTo>
                  <a:cubicBezTo>
                    <a:pt x="99228" y="63962"/>
                    <a:pt x="98180" y="72916"/>
                    <a:pt x="97514" y="81774"/>
                  </a:cubicBezTo>
                  <a:cubicBezTo>
                    <a:pt x="96371" y="99491"/>
                    <a:pt x="94942" y="116826"/>
                    <a:pt x="93418" y="133971"/>
                  </a:cubicBezTo>
                  <a:cubicBezTo>
                    <a:pt x="93418" y="139591"/>
                    <a:pt x="92370" y="145115"/>
                    <a:pt x="91894" y="150640"/>
                  </a:cubicBezTo>
                  <a:cubicBezTo>
                    <a:pt x="91894" y="151211"/>
                    <a:pt x="91894" y="151783"/>
                    <a:pt x="91894" y="152259"/>
                  </a:cubicBezTo>
                  <a:cubicBezTo>
                    <a:pt x="91894" y="154926"/>
                    <a:pt x="91894" y="157498"/>
                    <a:pt x="91132" y="160070"/>
                  </a:cubicBezTo>
                  <a:lnTo>
                    <a:pt x="91132" y="160070"/>
                  </a:lnTo>
                  <a:cubicBezTo>
                    <a:pt x="88655" y="159594"/>
                    <a:pt x="86084" y="159212"/>
                    <a:pt x="83607" y="158641"/>
                  </a:cubicBezTo>
                  <a:lnTo>
                    <a:pt x="81893" y="158641"/>
                  </a:lnTo>
                  <a:lnTo>
                    <a:pt x="81321" y="158641"/>
                  </a:lnTo>
                  <a:cubicBezTo>
                    <a:pt x="81321" y="155498"/>
                    <a:pt x="81988" y="152259"/>
                    <a:pt x="82178" y="149116"/>
                  </a:cubicBezTo>
                  <a:cubicBezTo>
                    <a:pt x="53252" y="143906"/>
                    <a:pt x="27028" y="128828"/>
                    <a:pt x="7979" y="106444"/>
                  </a:cubicBezTo>
                  <a:cubicBezTo>
                    <a:pt x="7979" y="106444"/>
                    <a:pt x="7979" y="106444"/>
                    <a:pt x="7979" y="106444"/>
                  </a:cubicBezTo>
                  <a:cubicBezTo>
                    <a:pt x="4930" y="102072"/>
                    <a:pt x="2253" y="97452"/>
                    <a:pt x="-22" y="92633"/>
                  </a:cubicBezTo>
                  <a:cubicBezTo>
                    <a:pt x="-22" y="92633"/>
                    <a:pt x="-22" y="92633"/>
                    <a:pt x="-22" y="92156"/>
                  </a:cubicBezTo>
                  <a:cubicBezTo>
                    <a:pt x="25790" y="70820"/>
                    <a:pt x="51889" y="49961"/>
                    <a:pt x="78749" y="30053"/>
                  </a:cubicBezTo>
                  <a:lnTo>
                    <a:pt x="91799" y="20528"/>
                  </a:lnTo>
                  <a:lnTo>
                    <a:pt x="91799" y="20528"/>
                  </a:lnTo>
                  <a:cubicBezTo>
                    <a:pt x="91799" y="16433"/>
                    <a:pt x="91799" y="12432"/>
                    <a:pt x="92370" y="8336"/>
                  </a:cubicBezTo>
                  <a:lnTo>
                    <a:pt x="97895" y="4336"/>
                  </a:lnTo>
                  <a:lnTo>
                    <a:pt x="97895" y="433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3"/>
            <p:cNvSpPr/>
            <p:nvPr/>
          </p:nvSpPr>
          <p:spPr>
            <a:xfrm>
              <a:off x="9399351" y="4479699"/>
              <a:ext cx="133843" cy="180914"/>
            </a:xfrm>
            <a:custGeom>
              <a:rect b="b" l="l" r="r" t="t"/>
              <a:pathLst>
                <a:path extrusionOk="0" h="180914" w="133843">
                  <a:moveTo>
                    <a:pt x="133626" y="11101"/>
                  </a:moveTo>
                  <a:cubicBezTo>
                    <a:pt x="133245" y="21769"/>
                    <a:pt x="132769" y="32437"/>
                    <a:pt x="132198" y="43105"/>
                  </a:cubicBezTo>
                  <a:cubicBezTo>
                    <a:pt x="132198" y="49106"/>
                    <a:pt x="131531" y="55202"/>
                    <a:pt x="131150" y="61203"/>
                  </a:cubicBezTo>
                  <a:cubicBezTo>
                    <a:pt x="128769" y="99303"/>
                    <a:pt x="125530" y="137403"/>
                    <a:pt x="121625" y="174836"/>
                  </a:cubicBezTo>
                  <a:cubicBezTo>
                    <a:pt x="120006" y="178589"/>
                    <a:pt x="116177" y="180884"/>
                    <a:pt x="112100" y="180551"/>
                  </a:cubicBezTo>
                  <a:cubicBezTo>
                    <a:pt x="112100" y="177407"/>
                    <a:pt x="112767" y="174360"/>
                    <a:pt x="112957" y="171026"/>
                  </a:cubicBezTo>
                  <a:lnTo>
                    <a:pt x="112957" y="171026"/>
                  </a:lnTo>
                  <a:cubicBezTo>
                    <a:pt x="112957" y="168454"/>
                    <a:pt x="112957" y="165882"/>
                    <a:pt x="113719" y="163215"/>
                  </a:cubicBezTo>
                  <a:lnTo>
                    <a:pt x="115434" y="161882"/>
                  </a:lnTo>
                  <a:lnTo>
                    <a:pt x="113814" y="161882"/>
                  </a:lnTo>
                  <a:cubicBezTo>
                    <a:pt x="113814" y="156357"/>
                    <a:pt x="114862" y="150833"/>
                    <a:pt x="115338" y="145213"/>
                  </a:cubicBezTo>
                  <a:cubicBezTo>
                    <a:pt x="116862" y="128068"/>
                    <a:pt x="118291" y="110732"/>
                    <a:pt x="119434" y="93016"/>
                  </a:cubicBezTo>
                  <a:cubicBezTo>
                    <a:pt x="120101" y="84158"/>
                    <a:pt x="120672" y="75204"/>
                    <a:pt x="121149" y="66251"/>
                  </a:cubicBezTo>
                  <a:cubicBezTo>
                    <a:pt x="121530" y="61107"/>
                    <a:pt x="121815" y="55964"/>
                    <a:pt x="122006" y="50820"/>
                  </a:cubicBezTo>
                  <a:cubicBezTo>
                    <a:pt x="122006" y="44820"/>
                    <a:pt x="122673" y="38723"/>
                    <a:pt x="122958" y="32532"/>
                  </a:cubicBezTo>
                  <a:cubicBezTo>
                    <a:pt x="122958" y="29484"/>
                    <a:pt x="122958" y="26436"/>
                    <a:pt x="122958" y="23007"/>
                  </a:cubicBezTo>
                  <a:lnTo>
                    <a:pt x="128292" y="19197"/>
                  </a:lnTo>
                  <a:cubicBezTo>
                    <a:pt x="126578" y="18245"/>
                    <a:pt x="124863" y="17292"/>
                    <a:pt x="123244" y="16245"/>
                  </a:cubicBezTo>
                  <a:cubicBezTo>
                    <a:pt x="123244" y="14530"/>
                    <a:pt x="123244" y="12720"/>
                    <a:pt x="123244" y="10911"/>
                  </a:cubicBezTo>
                  <a:lnTo>
                    <a:pt x="119053" y="13958"/>
                  </a:lnTo>
                  <a:lnTo>
                    <a:pt x="119053" y="13958"/>
                  </a:lnTo>
                  <a:lnTo>
                    <a:pt x="113814" y="10911"/>
                  </a:lnTo>
                  <a:lnTo>
                    <a:pt x="113814" y="17959"/>
                  </a:lnTo>
                  <a:cubicBezTo>
                    <a:pt x="113814" y="22055"/>
                    <a:pt x="113814" y="26055"/>
                    <a:pt x="113243" y="30151"/>
                  </a:cubicBezTo>
                  <a:lnTo>
                    <a:pt x="113243" y="30151"/>
                  </a:lnTo>
                  <a:lnTo>
                    <a:pt x="100194" y="39676"/>
                  </a:lnTo>
                  <a:cubicBezTo>
                    <a:pt x="73333" y="59583"/>
                    <a:pt x="47235" y="80443"/>
                    <a:pt x="21422" y="101779"/>
                  </a:cubicBezTo>
                  <a:cubicBezTo>
                    <a:pt x="20660" y="100160"/>
                    <a:pt x="19993" y="98540"/>
                    <a:pt x="19326" y="96826"/>
                  </a:cubicBezTo>
                  <a:cubicBezTo>
                    <a:pt x="18660" y="99683"/>
                    <a:pt x="17898" y="102351"/>
                    <a:pt x="17136" y="105208"/>
                  </a:cubicBezTo>
                  <a:lnTo>
                    <a:pt x="21422" y="101779"/>
                  </a:lnTo>
                  <a:cubicBezTo>
                    <a:pt x="21422" y="101779"/>
                    <a:pt x="21422" y="101779"/>
                    <a:pt x="21422" y="102255"/>
                  </a:cubicBezTo>
                  <a:cubicBezTo>
                    <a:pt x="23697" y="107075"/>
                    <a:pt x="26374" y="111695"/>
                    <a:pt x="29423" y="116066"/>
                  </a:cubicBezTo>
                  <a:cubicBezTo>
                    <a:pt x="29423" y="116066"/>
                    <a:pt x="29423" y="116066"/>
                    <a:pt x="29423" y="116066"/>
                  </a:cubicBezTo>
                  <a:cubicBezTo>
                    <a:pt x="48472" y="138450"/>
                    <a:pt x="74696" y="153528"/>
                    <a:pt x="103623" y="158739"/>
                  </a:cubicBezTo>
                  <a:cubicBezTo>
                    <a:pt x="103623" y="161882"/>
                    <a:pt x="103051" y="165120"/>
                    <a:pt x="102765" y="168264"/>
                  </a:cubicBezTo>
                  <a:cubicBezTo>
                    <a:pt x="89400" y="165568"/>
                    <a:pt x="76414" y="161244"/>
                    <a:pt x="64094" y="155405"/>
                  </a:cubicBezTo>
                  <a:cubicBezTo>
                    <a:pt x="50574" y="149195"/>
                    <a:pt x="38405" y="140393"/>
                    <a:pt x="28280" y="129497"/>
                  </a:cubicBezTo>
                  <a:cubicBezTo>
                    <a:pt x="26151" y="127258"/>
                    <a:pt x="24148" y="124906"/>
                    <a:pt x="22279" y="122448"/>
                  </a:cubicBezTo>
                  <a:cubicBezTo>
                    <a:pt x="20389" y="120019"/>
                    <a:pt x="18701" y="117438"/>
                    <a:pt x="17231" y="114733"/>
                  </a:cubicBezTo>
                  <a:cubicBezTo>
                    <a:pt x="15709" y="112476"/>
                    <a:pt x="14401" y="110085"/>
                    <a:pt x="13326" y="107589"/>
                  </a:cubicBezTo>
                  <a:cubicBezTo>
                    <a:pt x="11894" y="104817"/>
                    <a:pt x="10653" y="101960"/>
                    <a:pt x="9611" y="99017"/>
                  </a:cubicBezTo>
                  <a:lnTo>
                    <a:pt x="1991" y="105303"/>
                  </a:lnTo>
                  <a:cubicBezTo>
                    <a:pt x="1419" y="104065"/>
                    <a:pt x="848" y="102732"/>
                    <a:pt x="372" y="101493"/>
                  </a:cubicBezTo>
                  <a:cubicBezTo>
                    <a:pt x="-634" y="98102"/>
                    <a:pt x="319" y="94435"/>
                    <a:pt x="2848" y="91968"/>
                  </a:cubicBezTo>
                  <a:cubicBezTo>
                    <a:pt x="31423" y="68632"/>
                    <a:pt x="59998" y="45391"/>
                    <a:pt x="88573" y="23388"/>
                  </a:cubicBezTo>
                  <a:cubicBezTo>
                    <a:pt x="88573" y="23388"/>
                    <a:pt x="88573" y="23388"/>
                    <a:pt x="88573" y="23388"/>
                  </a:cubicBezTo>
                  <a:lnTo>
                    <a:pt x="103146" y="12720"/>
                  </a:lnTo>
                  <a:cubicBezTo>
                    <a:pt x="108099" y="9101"/>
                    <a:pt x="112671" y="5481"/>
                    <a:pt x="118101" y="1957"/>
                  </a:cubicBezTo>
                  <a:cubicBezTo>
                    <a:pt x="122101" y="-1462"/>
                    <a:pt x="128111" y="-996"/>
                    <a:pt x="131531" y="2995"/>
                  </a:cubicBezTo>
                  <a:cubicBezTo>
                    <a:pt x="133445" y="5234"/>
                    <a:pt x="134217" y="8224"/>
                    <a:pt x="133626" y="111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4264" y="4622"/>
                  </a:moveTo>
                  <a:lnTo>
                    <a:pt x="-22" y="8051"/>
                  </a:ln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3" name="Google Shape;703;p3"/>
            <p:cNvSpPr/>
            <p:nvPr/>
          </p:nvSpPr>
          <p:spPr>
            <a:xfrm>
              <a:off x="9420986" y="4520850"/>
              <a:ext cx="78771" cy="62579"/>
            </a:xfrm>
            <a:custGeom>
              <a:rect b="b" l="l" r="r" t="t"/>
              <a:pathLst>
                <a:path extrusionOk="0" h="62579" w="78771">
                  <a:moveTo>
                    <a:pt x="-22" y="62248"/>
                  </a:moveTo>
                  <a:cubicBezTo>
                    <a:pt x="-22" y="62248"/>
                    <a:pt x="-22" y="62248"/>
                    <a:pt x="-22" y="61772"/>
                  </a:cubicBezTo>
                  <a:cubicBezTo>
                    <a:pt x="25790" y="40436"/>
                    <a:pt x="51889" y="19576"/>
                    <a:pt x="78749" y="-331"/>
                  </a:cubicBezTo>
                  <a:cubicBezTo>
                    <a:pt x="51794" y="19290"/>
                    <a:pt x="25695" y="40436"/>
                    <a:pt x="-22" y="6224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4" name="Google Shape;704;p3"/>
            <p:cNvSpPr/>
            <p:nvPr/>
          </p:nvSpPr>
          <p:spPr>
            <a:xfrm>
              <a:off x="9402412" y="4491322"/>
              <a:ext cx="125920" cy="169449"/>
            </a:xfrm>
            <a:custGeom>
              <a:rect b="b" l="l" r="r" t="t"/>
              <a:pathLst>
                <a:path extrusionOk="0" h="169449" w="125920">
                  <a:moveTo>
                    <a:pt x="125898" y="7765"/>
                  </a:moveTo>
                  <a:lnTo>
                    <a:pt x="120564" y="11575"/>
                  </a:lnTo>
                  <a:cubicBezTo>
                    <a:pt x="120564" y="14718"/>
                    <a:pt x="120564" y="17766"/>
                    <a:pt x="120564" y="21100"/>
                  </a:cubicBezTo>
                  <a:cubicBezTo>
                    <a:pt x="120564" y="27291"/>
                    <a:pt x="119993" y="33387"/>
                    <a:pt x="119612" y="39388"/>
                  </a:cubicBezTo>
                  <a:cubicBezTo>
                    <a:pt x="119231" y="45389"/>
                    <a:pt x="119135" y="49675"/>
                    <a:pt x="118754" y="54819"/>
                  </a:cubicBezTo>
                  <a:cubicBezTo>
                    <a:pt x="118754" y="63772"/>
                    <a:pt x="117707" y="72726"/>
                    <a:pt x="117040" y="81584"/>
                  </a:cubicBezTo>
                  <a:cubicBezTo>
                    <a:pt x="115897" y="99300"/>
                    <a:pt x="114468" y="116636"/>
                    <a:pt x="112944" y="133781"/>
                  </a:cubicBezTo>
                  <a:cubicBezTo>
                    <a:pt x="112944" y="139401"/>
                    <a:pt x="111896" y="144925"/>
                    <a:pt x="111420" y="150450"/>
                  </a:cubicBezTo>
                  <a:lnTo>
                    <a:pt x="113039" y="150450"/>
                  </a:lnTo>
                  <a:lnTo>
                    <a:pt x="111325" y="151783"/>
                  </a:lnTo>
                  <a:cubicBezTo>
                    <a:pt x="111325" y="154450"/>
                    <a:pt x="111325" y="157022"/>
                    <a:pt x="110563" y="159594"/>
                  </a:cubicBezTo>
                  <a:lnTo>
                    <a:pt x="110563" y="159594"/>
                  </a:lnTo>
                  <a:cubicBezTo>
                    <a:pt x="110563" y="162737"/>
                    <a:pt x="110563" y="165785"/>
                    <a:pt x="109706" y="169119"/>
                  </a:cubicBezTo>
                  <a:lnTo>
                    <a:pt x="108086" y="169119"/>
                  </a:lnTo>
                  <a:lnTo>
                    <a:pt x="99800" y="167499"/>
                  </a:lnTo>
                  <a:cubicBezTo>
                    <a:pt x="66227" y="161927"/>
                    <a:pt x="35680" y="144735"/>
                    <a:pt x="13503" y="118922"/>
                  </a:cubicBezTo>
                  <a:cubicBezTo>
                    <a:pt x="13216" y="118560"/>
                    <a:pt x="12961" y="118179"/>
                    <a:pt x="12741" y="117779"/>
                  </a:cubicBezTo>
                  <a:lnTo>
                    <a:pt x="12074" y="117017"/>
                  </a:lnTo>
                  <a:cubicBezTo>
                    <a:pt x="8938" y="112769"/>
                    <a:pt x="6197" y="108244"/>
                    <a:pt x="3883" y="103491"/>
                  </a:cubicBezTo>
                  <a:cubicBezTo>
                    <a:pt x="2408" y="100748"/>
                    <a:pt x="1103" y="97919"/>
                    <a:pt x="-22" y="95014"/>
                  </a:cubicBezTo>
                  <a:lnTo>
                    <a:pt x="7598" y="88728"/>
                  </a:lnTo>
                  <a:cubicBezTo>
                    <a:pt x="8640" y="91671"/>
                    <a:pt x="9881" y="94528"/>
                    <a:pt x="11312" y="97300"/>
                  </a:cubicBezTo>
                  <a:cubicBezTo>
                    <a:pt x="12388" y="99796"/>
                    <a:pt x="13696" y="102186"/>
                    <a:pt x="15218" y="104444"/>
                  </a:cubicBezTo>
                  <a:cubicBezTo>
                    <a:pt x="16687" y="107149"/>
                    <a:pt x="18376" y="109730"/>
                    <a:pt x="20266" y="112159"/>
                  </a:cubicBezTo>
                  <a:cubicBezTo>
                    <a:pt x="22135" y="114617"/>
                    <a:pt x="24138" y="116969"/>
                    <a:pt x="26267" y="119208"/>
                  </a:cubicBezTo>
                  <a:cubicBezTo>
                    <a:pt x="36392" y="130104"/>
                    <a:pt x="48561" y="138905"/>
                    <a:pt x="62081" y="145116"/>
                  </a:cubicBezTo>
                  <a:cubicBezTo>
                    <a:pt x="74400" y="150955"/>
                    <a:pt x="87387" y="155279"/>
                    <a:pt x="100752" y="157974"/>
                  </a:cubicBezTo>
                  <a:cubicBezTo>
                    <a:pt x="100752" y="154831"/>
                    <a:pt x="101419" y="151593"/>
                    <a:pt x="101609" y="148449"/>
                  </a:cubicBezTo>
                  <a:lnTo>
                    <a:pt x="102181" y="148449"/>
                  </a:lnTo>
                  <a:cubicBezTo>
                    <a:pt x="105229" y="115588"/>
                    <a:pt x="107801" y="82727"/>
                    <a:pt x="109515" y="49770"/>
                  </a:cubicBezTo>
                  <a:cubicBezTo>
                    <a:pt x="109515" y="43769"/>
                    <a:pt x="110277" y="37674"/>
                    <a:pt x="110563" y="31673"/>
                  </a:cubicBezTo>
                  <a:cubicBezTo>
                    <a:pt x="110563" y="27482"/>
                    <a:pt x="110563" y="23195"/>
                    <a:pt x="111134" y="18909"/>
                  </a:cubicBezTo>
                  <a:cubicBezTo>
                    <a:pt x="111706" y="14623"/>
                    <a:pt x="111134" y="10813"/>
                    <a:pt x="111706" y="6717"/>
                  </a:cubicBezTo>
                  <a:lnTo>
                    <a:pt x="111706" y="-331"/>
                  </a:lnTo>
                  <a:lnTo>
                    <a:pt x="116945" y="2717"/>
                  </a:lnTo>
                  <a:lnTo>
                    <a:pt x="116945" y="2717"/>
                  </a:lnTo>
                  <a:lnTo>
                    <a:pt x="121136" y="-331"/>
                  </a:lnTo>
                  <a:cubicBezTo>
                    <a:pt x="121136" y="1478"/>
                    <a:pt x="121136" y="3288"/>
                    <a:pt x="121136" y="5003"/>
                  </a:cubicBezTo>
                  <a:cubicBezTo>
                    <a:pt x="122469" y="6051"/>
                    <a:pt x="123898" y="6812"/>
                    <a:pt x="125898" y="77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3"/>
            <p:cNvSpPr/>
            <p:nvPr/>
          </p:nvSpPr>
          <p:spPr>
            <a:xfrm>
              <a:off x="9521189" y="4541233"/>
              <a:ext cx="9525" cy="113633"/>
            </a:xfrm>
            <a:custGeom>
              <a:rect b="b" l="l" r="r" t="t"/>
              <a:pathLst>
                <a:path extrusionOk="0" h="113633" w="9525">
                  <a:moveTo>
                    <a:pt x="-22" y="113302"/>
                  </a:moveTo>
                  <a:cubicBezTo>
                    <a:pt x="3692" y="75202"/>
                    <a:pt x="6931" y="37578"/>
                    <a:pt x="9503" y="-331"/>
                  </a:cubicBezTo>
                  <a:cubicBezTo>
                    <a:pt x="7502" y="36435"/>
                    <a:pt x="4550" y="73106"/>
                    <a:pt x="1121" y="109682"/>
                  </a:cubicBezTo>
                  <a:cubicBezTo>
                    <a:pt x="959" y="110949"/>
                    <a:pt x="568" y="112178"/>
                    <a:pt x="-22" y="113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06" name="Google Shape;706;p3"/>
          <p:cNvSpPr/>
          <p:nvPr/>
        </p:nvSpPr>
        <p:spPr>
          <a:xfrm flipH="1">
            <a:off x="16222678" y="3366230"/>
            <a:ext cx="263712" cy="262575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7" name="Google Shape;707;p3"/>
          <p:cNvSpPr/>
          <p:nvPr/>
        </p:nvSpPr>
        <p:spPr>
          <a:xfrm flipH="1">
            <a:off x="17587569" y="2107441"/>
            <a:ext cx="197207" cy="196357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8" name="Google Shape;708;p3"/>
          <p:cNvSpPr/>
          <p:nvPr/>
        </p:nvSpPr>
        <p:spPr>
          <a:xfrm flipH="1">
            <a:off x="17655590" y="5275708"/>
            <a:ext cx="197207" cy="196357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9" name="Google Shape;709;p3"/>
          <p:cNvSpPr/>
          <p:nvPr/>
        </p:nvSpPr>
        <p:spPr>
          <a:xfrm flipH="1">
            <a:off x="16566848" y="4001368"/>
            <a:ext cx="263712" cy="262575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0" name="Google Shape;710;p3"/>
          <p:cNvSpPr/>
          <p:nvPr/>
        </p:nvSpPr>
        <p:spPr>
          <a:xfrm flipH="1">
            <a:off x="16870549" y="7508784"/>
            <a:ext cx="263712" cy="262575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1" name="Google Shape;711;p3"/>
          <p:cNvSpPr/>
          <p:nvPr/>
        </p:nvSpPr>
        <p:spPr>
          <a:xfrm>
            <a:off x="17700943" y="7323481"/>
            <a:ext cx="323334" cy="360045"/>
          </a:xfrm>
          <a:custGeom>
            <a:rect b="b" l="l" r="r" t="t"/>
            <a:pathLst>
              <a:path extrusionOk="0" h="252221" w="226504">
                <a:moveTo>
                  <a:pt x="155893" y="156858"/>
                </a:moveTo>
                <a:cubicBezTo>
                  <a:pt x="181706" y="140856"/>
                  <a:pt x="201803" y="126474"/>
                  <a:pt x="226473" y="109233"/>
                </a:cubicBezTo>
                <a:cubicBezTo>
                  <a:pt x="202470" y="105233"/>
                  <a:pt x="176276" y="100947"/>
                  <a:pt x="149321" y="96660"/>
                </a:cubicBezTo>
                <a:cubicBezTo>
                  <a:pt x="143892" y="63037"/>
                  <a:pt x="137986" y="29985"/>
                  <a:pt x="131795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786" y="138761"/>
                </a:cubicBezTo>
                <a:cubicBezTo>
                  <a:pt x="40736" y="168288"/>
                  <a:pt x="26258" y="197435"/>
                  <a:pt x="12637" y="224486"/>
                </a:cubicBezTo>
                <a:cubicBezTo>
                  <a:pt x="39307" y="211246"/>
                  <a:pt x="68168" y="196673"/>
                  <a:pt x="97314" y="181433"/>
                </a:cubicBezTo>
                <a:cubicBezTo>
                  <a:pt x="122365" y="206198"/>
                  <a:pt x="147606" y="230201"/>
                  <a:pt x="171038" y="252204"/>
                </a:cubicBezTo>
                <a:cubicBezTo>
                  <a:pt x="167228" y="220104"/>
                  <a:pt x="161037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2" name="Google Shape;712;p3"/>
          <p:cNvSpPr/>
          <p:nvPr/>
        </p:nvSpPr>
        <p:spPr>
          <a:xfrm>
            <a:off x="15682840" y="8902055"/>
            <a:ext cx="268267" cy="293557"/>
          </a:xfrm>
          <a:custGeom>
            <a:rect b="b" l="l" r="r" t="t"/>
            <a:pathLst>
              <a:path extrusionOk="0" h="205644" w="187928">
                <a:moveTo>
                  <a:pt x="142653" y="104471"/>
                </a:moveTo>
                <a:cubicBezTo>
                  <a:pt x="155702" y="83611"/>
                  <a:pt x="165132" y="65894"/>
                  <a:pt x="176943" y="44844"/>
                </a:cubicBezTo>
                <a:cubicBezTo>
                  <a:pt x="157893" y="50559"/>
                  <a:pt x="137510" y="56846"/>
                  <a:pt x="116459" y="63894"/>
                </a:cubicBezTo>
                <a:cubicBezTo>
                  <a:pt x="100457" y="41415"/>
                  <a:pt x="84265" y="19603"/>
                  <a:pt x="68834" y="-18"/>
                </a:cubicBezTo>
                <a:cubicBezTo>
                  <a:pt x="66453" y="25032"/>
                  <a:pt x="65215" y="52464"/>
                  <a:pt x="64452" y="80277"/>
                </a:cubicBezTo>
                <a:cubicBezTo>
                  <a:pt x="41878" y="87516"/>
                  <a:pt x="19971" y="94755"/>
                  <a:pt x="-31" y="101613"/>
                </a:cubicBezTo>
                <a:cubicBezTo>
                  <a:pt x="19685" y="111138"/>
                  <a:pt x="41307" y="119806"/>
                  <a:pt x="63596" y="128093"/>
                </a:cubicBezTo>
                <a:cubicBezTo>
                  <a:pt x="63596" y="154953"/>
                  <a:pt x="63596" y="181337"/>
                  <a:pt x="62929" y="205626"/>
                </a:cubicBezTo>
                <a:cubicBezTo>
                  <a:pt x="77597" y="186576"/>
                  <a:pt x="93313" y="165431"/>
                  <a:pt x="108935" y="143904"/>
                </a:cubicBezTo>
                <a:cubicBezTo>
                  <a:pt x="136081" y="152953"/>
                  <a:pt x="163037" y="161240"/>
                  <a:pt x="187897" y="168765"/>
                </a:cubicBezTo>
                <a:cubicBezTo>
                  <a:pt x="173704" y="146285"/>
                  <a:pt x="159322" y="128474"/>
                  <a:pt x="142653" y="10447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3" name="Google Shape;713;p3"/>
          <p:cNvSpPr/>
          <p:nvPr/>
        </p:nvSpPr>
        <p:spPr>
          <a:xfrm>
            <a:off x="17378087" y="8097468"/>
            <a:ext cx="215782" cy="237266"/>
          </a:xfrm>
          <a:custGeom>
            <a:rect b="b" l="l" r="r" t="t"/>
            <a:pathLst>
              <a:path extrusionOk="0" h="166211" w="151161">
                <a:moveTo>
                  <a:pt x="105410" y="103233"/>
                </a:moveTo>
                <a:cubicBezTo>
                  <a:pt x="122174" y="91993"/>
                  <a:pt x="135223" y="81992"/>
                  <a:pt x="151130" y="70181"/>
                </a:cubicBezTo>
                <a:lnTo>
                  <a:pt x="99600" y="63704"/>
                </a:lnTo>
                <a:cubicBezTo>
                  <a:pt x="95219" y="41511"/>
                  <a:pt x="90075" y="19794"/>
                  <a:pt x="85598" y="-18"/>
                </a:cubicBezTo>
                <a:cubicBezTo>
                  <a:pt x="75406" y="17889"/>
                  <a:pt x="65215" y="38082"/>
                  <a:pt x="55309" y="58560"/>
                </a:cubicBezTo>
                <a:cubicBezTo>
                  <a:pt x="36259" y="56370"/>
                  <a:pt x="17209" y="54369"/>
                  <a:pt x="-31" y="52750"/>
                </a:cubicBezTo>
                <a:cubicBezTo>
                  <a:pt x="11493" y="66371"/>
                  <a:pt x="24733" y="80277"/>
                  <a:pt x="38545" y="93898"/>
                </a:cubicBezTo>
                <a:cubicBezTo>
                  <a:pt x="29020" y="113901"/>
                  <a:pt x="20352" y="133617"/>
                  <a:pt x="11970" y="151715"/>
                </a:cubicBezTo>
                <a:cubicBezTo>
                  <a:pt x="29400" y="142190"/>
                  <a:pt x="48165" y="131903"/>
                  <a:pt x="67120" y="121044"/>
                </a:cubicBezTo>
                <a:cubicBezTo>
                  <a:pt x="84360" y="136951"/>
                  <a:pt x="101696" y="152191"/>
                  <a:pt x="117793" y="166193"/>
                </a:cubicBezTo>
                <a:cubicBezTo>
                  <a:pt x="114554" y="144952"/>
                  <a:pt x="109792" y="126759"/>
                  <a:pt x="105410" y="1032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4" name="Google Shape;714;p3"/>
          <p:cNvSpPr/>
          <p:nvPr/>
        </p:nvSpPr>
        <p:spPr>
          <a:xfrm>
            <a:off x="16387474" y="2849415"/>
            <a:ext cx="215784" cy="237402"/>
          </a:xfrm>
          <a:custGeom>
            <a:rect b="b" l="l" r="r" t="t"/>
            <a:pathLst>
              <a:path extrusionOk="0" h="166306" w="151162">
                <a:moveTo>
                  <a:pt x="33306" y="166288"/>
                </a:moveTo>
                <a:cubicBezTo>
                  <a:pt x="49309" y="152191"/>
                  <a:pt x="66739" y="136951"/>
                  <a:pt x="83884" y="121140"/>
                </a:cubicBezTo>
                <a:cubicBezTo>
                  <a:pt x="102934" y="131903"/>
                  <a:pt x="121984" y="142380"/>
                  <a:pt x="139034" y="151715"/>
                </a:cubicBezTo>
                <a:cubicBezTo>
                  <a:pt x="130652" y="133713"/>
                  <a:pt x="121794" y="113615"/>
                  <a:pt x="112459" y="93993"/>
                </a:cubicBezTo>
                <a:cubicBezTo>
                  <a:pt x="126366" y="80277"/>
                  <a:pt x="139510" y="66466"/>
                  <a:pt x="151131" y="52750"/>
                </a:cubicBezTo>
                <a:cubicBezTo>
                  <a:pt x="133890" y="54369"/>
                  <a:pt x="115031" y="56370"/>
                  <a:pt x="95790" y="58560"/>
                </a:cubicBezTo>
                <a:cubicBezTo>
                  <a:pt x="85789" y="37986"/>
                  <a:pt x="75692" y="17889"/>
                  <a:pt x="65406" y="-18"/>
                </a:cubicBezTo>
                <a:cubicBezTo>
                  <a:pt x="60643" y="19793"/>
                  <a:pt x="55881" y="41606"/>
                  <a:pt x="51404" y="63799"/>
                </a:cubicBezTo>
                <a:lnTo>
                  <a:pt x="-31" y="70276"/>
                </a:lnTo>
                <a:cubicBezTo>
                  <a:pt x="15876" y="81992"/>
                  <a:pt x="28544" y="92088"/>
                  <a:pt x="45689" y="103328"/>
                </a:cubicBezTo>
                <a:cubicBezTo>
                  <a:pt x="41307" y="126855"/>
                  <a:pt x="36545" y="144952"/>
                  <a:pt x="33306" y="16628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5" name="Google Shape;715;p3"/>
          <p:cNvSpPr/>
          <p:nvPr/>
        </p:nvSpPr>
        <p:spPr>
          <a:xfrm>
            <a:off x="15160306" y="7981155"/>
            <a:ext cx="323334" cy="360047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6" name="Google Shape;716;p3"/>
          <p:cNvSpPr/>
          <p:nvPr/>
        </p:nvSpPr>
        <p:spPr>
          <a:xfrm>
            <a:off x="17190237" y="9766676"/>
            <a:ext cx="240041" cy="244488"/>
          </a:xfrm>
          <a:custGeom>
            <a:rect b="b" l="l" r="r" t="t"/>
            <a:pathLst>
              <a:path extrusionOk="0" h="172783" w="169640">
                <a:moveTo>
                  <a:pt x="51891" y="171713"/>
                </a:moveTo>
                <a:lnTo>
                  <a:pt x="51891" y="118183"/>
                </a:lnTo>
                <a:lnTo>
                  <a:pt x="838" y="117326"/>
                </a:lnTo>
                <a:lnTo>
                  <a:pt x="-20" y="56080"/>
                </a:lnTo>
                <a:lnTo>
                  <a:pt x="51034" y="54365"/>
                </a:lnTo>
                <a:lnTo>
                  <a:pt x="51034" y="6455"/>
                </a:lnTo>
                <a:lnTo>
                  <a:pt x="114471" y="-22"/>
                </a:lnTo>
                <a:lnTo>
                  <a:pt x="115233" y="51794"/>
                </a:lnTo>
                <a:lnTo>
                  <a:pt x="168763" y="50174"/>
                </a:lnTo>
                <a:lnTo>
                  <a:pt x="169621" y="120088"/>
                </a:lnTo>
                <a:lnTo>
                  <a:pt x="116090" y="119230"/>
                </a:lnTo>
                <a:lnTo>
                  <a:pt x="116852" y="1727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7" name="Google Shape;717;p3"/>
          <p:cNvSpPr/>
          <p:nvPr/>
        </p:nvSpPr>
        <p:spPr>
          <a:xfrm>
            <a:off x="17556690" y="8522622"/>
            <a:ext cx="433085" cy="361341"/>
          </a:xfrm>
          <a:custGeom>
            <a:rect b="b" l="l" r="r" t="t"/>
            <a:pathLst>
              <a:path extrusionOk="0" h="255365" w="306067">
                <a:moveTo>
                  <a:pt x="128109" y="89322"/>
                </a:moveTo>
                <a:cubicBezTo>
                  <a:pt x="130005" y="96428"/>
                  <a:pt x="130433" y="103857"/>
                  <a:pt x="129347" y="111134"/>
                </a:cubicBezTo>
                <a:cubicBezTo>
                  <a:pt x="128176" y="118754"/>
                  <a:pt x="125528" y="126070"/>
                  <a:pt x="121537" y="132661"/>
                </a:cubicBezTo>
                <a:cubicBezTo>
                  <a:pt x="106468" y="155845"/>
                  <a:pt x="79560" y="168465"/>
                  <a:pt x="52100" y="165236"/>
                </a:cubicBezTo>
                <a:cubicBezTo>
                  <a:pt x="43880" y="164132"/>
                  <a:pt x="35936" y="161512"/>
                  <a:pt x="28668" y="157521"/>
                </a:cubicBezTo>
                <a:cubicBezTo>
                  <a:pt x="21963" y="153778"/>
                  <a:pt x="16038" y="148758"/>
                  <a:pt x="11238" y="142757"/>
                </a:cubicBezTo>
                <a:cubicBezTo>
                  <a:pt x="6751" y="136976"/>
                  <a:pt x="3512" y="130327"/>
                  <a:pt x="1713" y="123231"/>
                </a:cubicBezTo>
                <a:cubicBezTo>
                  <a:pt x="-116" y="116173"/>
                  <a:pt x="-497" y="108820"/>
                  <a:pt x="570" y="101609"/>
                </a:cubicBezTo>
                <a:cubicBezTo>
                  <a:pt x="1636" y="93961"/>
                  <a:pt x="4227" y="86607"/>
                  <a:pt x="8190" y="79988"/>
                </a:cubicBezTo>
                <a:cubicBezTo>
                  <a:pt x="12381" y="73092"/>
                  <a:pt x="17810" y="67024"/>
                  <a:pt x="24191" y="62081"/>
                </a:cubicBezTo>
                <a:cubicBezTo>
                  <a:pt x="46099" y="45126"/>
                  <a:pt x="75903" y="42554"/>
                  <a:pt x="100391" y="55508"/>
                </a:cubicBezTo>
                <a:cubicBezTo>
                  <a:pt x="107173" y="59271"/>
                  <a:pt x="113136" y="64348"/>
                  <a:pt x="117918" y="70463"/>
                </a:cubicBezTo>
                <a:cubicBezTo>
                  <a:pt x="122547" y="76006"/>
                  <a:pt x="126004" y="82416"/>
                  <a:pt x="128109" y="89322"/>
                </a:cubicBezTo>
                <a:close/>
                <a:moveTo>
                  <a:pt x="83437" y="100847"/>
                </a:moveTo>
                <a:cubicBezTo>
                  <a:pt x="82799" y="98552"/>
                  <a:pt x="81798" y="96361"/>
                  <a:pt x="80484" y="94370"/>
                </a:cubicBezTo>
                <a:cubicBezTo>
                  <a:pt x="79103" y="92046"/>
                  <a:pt x="77293" y="90017"/>
                  <a:pt x="75150" y="88370"/>
                </a:cubicBezTo>
                <a:cubicBezTo>
                  <a:pt x="72979" y="86579"/>
                  <a:pt x="70445" y="85284"/>
                  <a:pt x="67721" y="84560"/>
                </a:cubicBezTo>
                <a:cubicBezTo>
                  <a:pt x="64606" y="83674"/>
                  <a:pt x="61310" y="83674"/>
                  <a:pt x="58196" y="84560"/>
                </a:cubicBezTo>
                <a:cubicBezTo>
                  <a:pt x="55052" y="85255"/>
                  <a:pt x="52176" y="86846"/>
                  <a:pt x="49909" y="89132"/>
                </a:cubicBezTo>
                <a:cubicBezTo>
                  <a:pt x="47813" y="91075"/>
                  <a:pt x="46213" y="93494"/>
                  <a:pt x="45242" y="96180"/>
                </a:cubicBezTo>
                <a:cubicBezTo>
                  <a:pt x="44223" y="98666"/>
                  <a:pt x="43641" y="101305"/>
                  <a:pt x="43527" y="103991"/>
                </a:cubicBezTo>
                <a:cubicBezTo>
                  <a:pt x="43365" y="106391"/>
                  <a:pt x="43556" y="108791"/>
                  <a:pt x="44099" y="111134"/>
                </a:cubicBezTo>
                <a:cubicBezTo>
                  <a:pt x="44775" y="113439"/>
                  <a:pt x="45804" y="115621"/>
                  <a:pt x="47146" y="117611"/>
                </a:cubicBezTo>
                <a:cubicBezTo>
                  <a:pt x="48614" y="119897"/>
                  <a:pt x="50452" y="121926"/>
                  <a:pt x="52576" y="123612"/>
                </a:cubicBezTo>
                <a:cubicBezTo>
                  <a:pt x="54805" y="125365"/>
                  <a:pt x="57367" y="126660"/>
                  <a:pt x="60101" y="127422"/>
                </a:cubicBezTo>
                <a:cubicBezTo>
                  <a:pt x="63215" y="128270"/>
                  <a:pt x="66511" y="128270"/>
                  <a:pt x="69626" y="127422"/>
                </a:cubicBezTo>
                <a:cubicBezTo>
                  <a:pt x="72721" y="126717"/>
                  <a:pt x="75551" y="125165"/>
                  <a:pt x="77817" y="122945"/>
                </a:cubicBezTo>
                <a:cubicBezTo>
                  <a:pt x="79770" y="120907"/>
                  <a:pt x="81322" y="118516"/>
                  <a:pt x="82389" y="115897"/>
                </a:cubicBezTo>
                <a:cubicBezTo>
                  <a:pt x="83351" y="113401"/>
                  <a:pt x="83866" y="110763"/>
                  <a:pt x="83913" y="108086"/>
                </a:cubicBezTo>
                <a:cubicBezTo>
                  <a:pt x="84123" y="105667"/>
                  <a:pt x="83961" y="103219"/>
                  <a:pt x="83437" y="100847"/>
                </a:cubicBezTo>
                <a:close/>
                <a:moveTo>
                  <a:pt x="190021" y="4931"/>
                </a:moveTo>
                <a:cubicBezTo>
                  <a:pt x="183040" y="46145"/>
                  <a:pt x="177420" y="87674"/>
                  <a:pt x="173163" y="129518"/>
                </a:cubicBezTo>
                <a:cubicBezTo>
                  <a:pt x="168905" y="171361"/>
                  <a:pt x="165733" y="213309"/>
                  <a:pt x="163638" y="255343"/>
                </a:cubicBezTo>
                <a:lnTo>
                  <a:pt x="118584" y="251342"/>
                </a:lnTo>
                <a:cubicBezTo>
                  <a:pt x="121251" y="230197"/>
                  <a:pt x="123852" y="209080"/>
                  <a:pt x="126395" y="188001"/>
                </a:cubicBezTo>
                <a:cubicBezTo>
                  <a:pt x="129062" y="166856"/>
                  <a:pt x="131824" y="145901"/>
                  <a:pt x="134872" y="124850"/>
                </a:cubicBezTo>
                <a:cubicBezTo>
                  <a:pt x="137920" y="103800"/>
                  <a:pt x="141349" y="83036"/>
                  <a:pt x="145064" y="62176"/>
                </a:cubicBezTo>
                <a:cubicBezTo>
                  <a:pt x="148779" y="41316"/>
                  <a:pt x="153160" y="20647"/>
                  <a:pt x="158208" y="-22"/>
                </a:cubicBezTo>
                <a:close/>
                <a:moveTo>
                  <a:pt x="304321" y="147806"/>
                </a:moveTo>
                <a:cubicBezTo>
                  <a:pt x="306141" y="154902"/>
                  <a:pt x="306522" y="162284"/>
                  <a:pt x="305465" y="169523"/>
                </a:cubicBezTo>
                <a:cubicBezTo>
                  <a:pt x="304312" y="177171"/>
                  <a:pt x="301664" y="184524"/>
                  <a:pt x="297654" y="191144"/>
                </a:cubicBezTo>
                <a:cubicBezTo>
                  <a:pt x="293263" y="197898"/>
                  <a:pt x="287758" y="203860"/>
                  <a:pt x="281366" y="208766"/>
                </a:cubicBezTo>
                <a:cubicBezTo>
                  <a:pt x="273851" y="214462"/>
                  <a:pt x="265269" y="218576"/>
                  <a:pt x="256125" y="220862"/>
                </a:cubicBezTo>
                <a:cubicBezTo>
                  <a:pt x="247124" y="223472"/>
                  <a:pt x="237685" y="224149"/>
                  <a:pt x="228407" y="222863"/>
                </a:cubicBezTo>
                <a:cubicBezTo>
                  <a:pt x="220197" y="221758"/>
                  <a:pt x="212263" y="219176"/>
                  <a:pt x="204976" y="215243"/>
                </a:cubicBezTo>
                <a:cubicBezTo>
                  <a:pt x="198270" y="211480"/>
                  <a:pt x="192384" y="206432"/>
                  <a:pt x="187640" y="200384"/>
                </a:cubicBezTo>
                <a:cubicBezTo>
                  <a:pt x="183231" y="194735"/>
                  <a:pt x="179992" y="188258"/>
                  <a:pt x="178115" y="181334"/>
                </a:cubicBezTo>
                <a:cubicBezTo>
                  <a:pt x="176287" y="174247"/>
                  <a:pt x="175905" y="166856"/>
                  <a:pt x="176972" y="159617"/>
                </a:cubicBezTo>
                <a:cubicBezTo>
                  <a:pt x="178049" y="151978"/>
                  <a:pt x="180639" y="144624"/>
                  <a:pt x="184593" y="137995"/>
                </a:cubicBezTo>
                <a:cubicBezTo>
                  <a:pt x="188888" y="130918"/>
                  <a:pt x="194479" y="124717"/>
                  <a:pt x="201071" y="119707"/>
                </a:cubicBezTo>
                <a:cubicBezTo>
                  <a:pt x="208452" y="113973"/>
                  <a:pt x="216949" y="109849"/>
                  <a:pt x="226026" y="107610"/>
                </a:cubicBezTo>
                <a:cubicBezTo>
                  <a:pt x="235084" y="105019"/>
                  <a:pt x="244581" y="104305"/>
                  <a:pt x="253934" y="105515"/>
                </a:cubicBezTo>
                <a:cubicBezTo>
                  <a:pt x="262173" y="106600"/>
                  <a:pt x="270146" y="109182"/>
                  <a:pt x="277461" y="113135"/>
                </a:cubicBezTo>
                <a:cubicBezTo>
                  <a:pt x="284224" y="116887"/>
                  <a:pt x="290177" y="121936"/>
                  <a:pt x="294987" y="127994"/>
                </a:cubicBezTo>
                <a:cubicBezTo>
                  <a:pt x="299330" y="133671"/>
                  <a:pt x="302531" y="140148"/>
                  <a:pt x="304417" y="147044"/>
                </a:cubicBezTo>
                <a:close/>
                <a:moveTo>
                  <a:pt x="259554" y="159331"/>
                </a:moveTo>
                <a:cubicBezTo>
                  <a:pt x="258916" y="157035"/>
                  <a:pt x="257916" y="154845"/>
                  <a:pt x="256602" y="152854"/>
                </a:cubicBezTo>
                <a:cubicBezTo>
                  <a:pt x="255230" y="150558"/>
                  <a:pt x="253448" y="148530"/>
                  <a:pt x="251362" y="146853"/>
                </a:cubicBezTo>
                <a:cubicBezTo>
                  <a:pt x="249172" y="145034"/>
                  <a:pt x="246600" y="143738"/>
                  <a:pt x="243838" y="143043"/>
                </a:cubicBezTo>
                <a:cubicBezTo>
                  <a:pt x="240733" y="142110"/>
                  <a:pt x="237418" y="142110"/>
                  <a:pt x="234313" y="143043"/>
                </a:cubicBezTo>
                <a:cubicBezTo>
                  <a:pt x="231189" y="143748"/>
                  <a:pt x="228322" y="145291"/>
                  <a:pt x="226026" y="147520"/>
                </a:cubicBezTo>
                <a:cubicBezTo>
                  <a:pt x="223978" y="149539"/>
                  <a:pt x="222388" y="151978"/>
                  <a:pt x="221359" y="154664"/>
                </a:cubicBezTo>
                <a:cubicBezTo>
                  <a:pt x="220330" y="157140"/>
                  <a:pt x="219749" y="159788"/>
                  <a:pt x="219645" y="162474"/>
                </a:cubicBezTo>
                <a:cubicBezTo>
                  <a:pt x="219511" y="164875"/>
                  <a:pt x="219730" y="167284"/>
                  <a:pt x="220311" y="169618"/>
                </a:cubicBezTo>
                <a:cubicBezTo>
                  <a:pt x="220949" y="171913"/>
                  <a:pt x="221950" y="174104"/>
                  <a:pt x="223264" y="176095"/>
                </a:cubicBezTo>
                <a:cubicBezTo>
                  <a:pt x="224759" y="178362"/>
                  <a:pt x="226588" y="180381"/>
                  <a:pt x="228693" y="182096"/>
                </a:cubicBezTo>
                <a:cubicBezTo>
                  <a:pt x="230941" y="183858"/>
                  <a:pt x="233541" y="185125"/>
                  <a:pt x="236313" y="185810"/>
                </a:cubicBezTo>
                <a:cubicBezTo>
                  <a:pt x="239418" y="186734"/>
                  <a:pt x="242733" y="186734"/>
                  <a:pt x="245838" y="185810"/>
                </a:cubicBezTo>
                <a:cubicBezTo>
                  <a:pt x="248934" y="185106"/>
                  <a:pt x="251763" y="183553"/>
                  <a:pt x="254030" y="181334"/>
                </a:cubicBezTo>
                <a:cubicBezTo>
                  <a:pt x="255983" y="179295"/>
                  <a:pt x="257535" y="176904"/>
                  <a:pt x="258602" y="174285"/>
                </a:cubicBezTo>
                <a:cubicBezTo>
                  <a:pt x="259545" y="171780"/>
                  <a:pt x="260088" y="169142"/>
                  <a:pt x="260221" y="166475"/>
                </a:cubicBezTo>
                <a:cubicBezTo>
                  <a:pt x="260411" y="163827"/>
                  <a:pt x="260221" y="161160"/>
                  <a:pt x="259649" y="15856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8" name="Google Shape;718;p3"/>
          <p:cNvSpPr/>
          <p:nvPr/>
        </p:nvSpPr>
        <p:spPr>
          <a:xfrm>
            <a:off x="16110980" y="8529186"/>
            <a:ext cx="375934" cy="397325"/>
          </a:xfrm>
          <a:custGeom>
            <a:rect b="b" l="l" r="r" t="t"/>
            <a:pathLst>
              <a:path extrusionOk="0" h="280795" w="265678">
                <a:moveTo>
                  <a:pt x="202793" y="280774"/>
                </a:moveTo>
                <a:cubicBezTo>
                  <a:pt x="199079" y="276106"/>
                  <a:pt x="195269" y="271249"/>
                  <a:pt x="191459" y="266962"/>
                </a:cubicBezTo>
                <a:cubicBezTo>
                  <a:pt x="187649" y="262676"/>
                  <a:pt x="183934" y="257437"/>
                  <a:pt x="180124" y="253246"/>
                </a:cubicBezTo>
                <a:cubicBezTo>
                  <a:pt x="171819" y="257018"/>
                  <a:pt x="163255" y="260200"/>
                  <a:pt x="154502" y="262771"/>
                </a:cubicBezTo>
                <a:cubicBezTo>
                  <a:pt x="144977" y="265534"/>
                  <a:pt x="135223" y="267448"/>
                  <a:pt x="125356" y="268486"/>
                </a:cubicBezTo>
                <a:cubicBezTo>
                  <a:pt x="115173" y="269629"/>
                  <a:pt x="104905" y="269820"/>
                  <a:pt x="94685" y="269058"/>
                </a:cubicBezTo>
                <a:cubicBezTo>
                  <a:pt x="73006" y="267143"/>
                  <a:pt x="52156" y="259838"/>
                  <a:pt x="34011" y="247817"/>
                </a:cubicBezTo>
                <a:cubicBezTo>
                  <a:pt x="25524" y="242121"/>
                  <a:pt x="18056" y="235035"/>
                  <a:pt x="11913" y="226862"/>
                </a:cubicBezTo>
                <a:cubicBezTo>
                  <a:pt x="6474" y="219614"/>
                  <a:pt x="2702" y="211260"/>
                  <a:pt x="864" y="202383"/>
                </a:cubicBezTo>
                <a:cubicBezTo>
                  <a:pt x="-870" y="193915"/>
                  <a:pt x="-41" y="185133"/>
                  <a:pt x="3245" y="177142"/>
                </a:cubicBezTo>
                <a:cubicBezTo>
                  <a:pt x="6236" y="170074"/>
                  <a:pt x="10494" y="163616"/>
                  <a:pt x="15818" y="158092"/>
                </a:cubicBezTo>
                <a:cubicBezTo>
                  <a:pt x="21409" y="152062"/>
                  <a:pt x="27629" y="146671"/>
                  <a:pt x="34392" y="141994"/>
                </a:cubicBezTo>
                <a:cubicBezTo>
                  <a:pt x="41602" y="137032"/>
                  <a:pt x="49174" y="132641"/>
                  <a:pt x="57061" y="128850"/>
                </a:cubicBezTo>
                <a:cubicBezTo>
                  <a:pt x="65253" y="124849"/>
                  <a:pt x="73444" y="121325"/>
                  <a:pt x="81636" y="118182"/>
                </a:cubicBezTo>
                <a:cubicBezTo>
                  <a:pt x="77816" y="112048"/>
                  <a:pt x="74377" y="105685"/>
                  <a:pt x="71349" y="99132"/>
                </a:cubicBezTo>
                <a:cubicBezTo>
                  <a:pt x="68377" y="92722"/>
                  <a:pt x="65986" y="86064"/>
                  <a:pt x="64205" y="79225"/>
                </a:cubicBezTo>
                <a:cubicBezTo>
                  <a:pt x="62519" y="72757"/>
                  <a:pt x="61652" y="66099"/>
                  <a:pt x="61633" y="59413"/>
                </a:cubicBezTo>
                <a:cubicBezTo>
                  <a:pt x="61614" y="52850"/>
                  <a:pt x="62976" y="46363"/>
                  <a:pt x="65634" y="40363"/>
                </a:cubicBezTo>
                <a:cubicBezTo>
                  <a:pt x="69273" y="32000"/>
                  <a:pt x="74940" y="24665"/>
                  <a:pt x="82112" y="19027"/>
                </a:cubicBezTo>
                <a:cubicBezTo>
                  <a:pt x="89989" y="12750"/>
                  <a:pt x="98971" y="8006"/>
                  <a:pt x="108592" y="5025"/>
                </a:cubicBezTo>
                <a:cubicBezTo>
                  <a:pt x="130499" y="-1862"/>
                  <a:pt x="154025" y="-1700"/>
                  <a:pt x="175838" y="5501"/>
                </a:cubicBezTo>
                <a:cubicBezTo>
                  <a:pt x="195745" y="12035"/>
                  <a:pt x="212757" y="25304"/>
                  <a:pt x="223939" y="43030"/>
                </a:cubicBezTo>
                <a:cubicBezTo>
                  <a:pt x="228797" y="50707"/>
                  <a:pt x="232045" y="59298"/>
                  <a:pt x="233464" y="68271"/>
                </a:cubicBezTo>
                <a:cubicBezTo>
                  <a:pt x="234864" y="76453"/>
                  <a:pt x="233940" y="84873"/>
                  <a:pt x="230797" y="92560"/>
                </a:cubicBezTo>
                <a:cubicBezTo>
                  <a:pt x="228349" y="98617"/>
                  <a:pt x="224758" y="104142"/>
                  <a:pt x="220224" y="108847"/>
                </a:cubicBezTo>
                <a:cubicBezTo>
                  <a:pt x="215548" y="113705"/>
                  <a:pt x="210347" y="118020"/>
                  <a:pt x="204699" y="121706"/>
                </a:cubicBezTo>
                <a:cubicBezTo>
                  <a:pt x="198612" y="125659"/>
                  <a:pt x="192249" y="129164"/>
                  <a:pt x="185649" y="132184"/>
                </a:cubicBezTo>
                <a:lnTo>
                  <a:pt x="165360" y="141709"/>
                </a:lnTo>
                <a:lnTo>
                  <a:pt x="178219" y="157901"/>
                </a:lnTo>
                <a:cubicBezTo>
                  <a:pt x="182315" y="163045"/>
                  <a:pt x="186601" y="168283"/>
                  <a:pt x="191078" y="173427"/>
                </a:cubicBezTo>
                <a:cubicBezTo>
                  <a:pt x="194317" y="170569"/>
                  <a:pt x="197555" y="167617"/>
                  <a:pt x="200603" y="164473"/>
                </a:cubicBezTo>
                <a:cubicBezTo>
                  <a:pt x="203975" y="161340"/>
                  <a:pt x="207156" y="157996"/>
                  <a:pt x="210128" y="154472"/>
                </a:cubicBezTo>
                <a:lnTo>
                  <a:pt x="265659" y="183523"/>
                </a:lnTo>
                <a:cubicBezTo>
                  <a:pt x="260896" y="190543"/>
                  <a:pt x="255543" y="197135"/>
                  <a:pt x="249657" y="203240"/>
                </a:cubicBezTo>
                <a:cubicBezTo>
                  <a:pt x="243465" y="209641"/>
                  <a:pt x="236912" y="215680"/>
                  <a:pt x="230035" y="221338"/>
                </a:cubicBezTo>
                <a:cubicBezTo>
                  <a:pt x="234798" y="227053"/>
                  <a:pt x="239560" y="232482"/>
                  <a:pt x="244132" y="237721"/>
                </a:cubicBezTo>
                <a:cubicBezTo>
                  <a:pt x="248704" y="242960"/>
                  <a:pt x="253657" y="248389"/>
                  <a:pt x="258134" y="254104"/>
                </a:cubicBezTo>
                <a:close/>
                <a:moveTo>
                  <a:pt x="131547" y="201145"/>
                </a:moveTo>
                <a:lnTo>
                  <a:pt x="122879" y="183428"/>
                </a:lnTo>
                <a:lnTo>
                  <a:pt x="114306" y="165712"/>
                </a:lnTo>
                <a:cubicBezTo>
                  <a:pt x="112116" y="167140"/>
                  <a:pt x="109639" y="168855"/>
                  <a:pt x="106877" y="170950"/>
                </a:cubicBezTo>
                <a:cubicBezTo>
                  <a:pt x="104115" y="173046"/>
                  <a:pt x="101353" y="175427"/>
                  <a:pt x="98685" y="177904"/>
                </a:cubicBezTo>
                <a:cubicBezTo>
                  <a:pt x="96095" y="180361"/>
                  <a:pt x="93647" y="182971"/>
                  <a:pt x="91351" y="185714"/>
                </a:cubicBezTo>
                <a:cubicBezTo>
                  <a:pt x="89303" y="188219"/>
                  <a:pt x="87693" y="191048"/>
                  <a:pt x="86589" y="194096"/>
                </a:cubicBezTo>
                <a:cubicBezTo>
                  <a:pt x="85341" y="197811"/>
                  <a:pt x="85551" y="201859"/>
                  <a:pt x="87160" y="205431"/>
                </a:cubicBezTo>
                <a:cubicBezTo>
                  <a:pt x="88636" y="209041"/>
                  <a:pt x="91580" y="211841"/>
                  <a:pt x="95256" y="213146"/>
                </a:cubicBezTo>
                <a:cubicBezTo>
                  <a:pt x="98095" y="214308"/>
                  <a:pt x="101210" y="214603"/>
                  <a:pt x="104210" y="214003"/>
                </a:cubicBezTo>
                <a:cubicBezTo>
                  <a:pt x="107496" y="213460"/>
                  <a:pt x="110697" y="212498"/>
                  <a:pt x="113735" y="211146"/>
                </a:cubicBezTo>
                <a:cubicBezTo>
                  <a:pt x="117031" y="209746"/>
                  <a:pt x="120222" y="208088"/>
                  <a:pt x="123260" y="206193"/>
                </a:cubicBezTo>
                <a:cubicBezTo>
                  <a:pt x="126689" y="204764"/>
                  <a:pt x="129261" y="203050"/>
                  <a:pt x="131547" y="201145"/>
                </a:cubicBezTo>
                <a:close/>
                <a:moveTo>
                  <a:pt x="157836" y="69890"/>
                </a:moveTo>
                <a:cubicBezTo>
                  <a:pt x="159255" y="66051"/>
                  <a:pt x="159255" y="61822"/>
                  <a:pt x="157836" y="57984"/>
                </a:cubicBezTo>
                <a:cubicBezTo>
                  <a:pt x="156436" y="54412"/>
                  <a:pt x="153435" y="51697"/>
                  <a:pt x="149740" y="50650"/>
                </a:cubicBezTo>
                <a:cubicBezTo>
                  <a:pt x="142481" y="47297"/>
                  <a:pt x="133880" y="50459"/>
                  <a:pt x="130518" y="57708"/>
                </a:cubicBezTo>
                <a:cubicBezTo>
                  <a:pt x="130156" y="58508"/>
                  <a:pt x="129861" y="59327"/>
                  <a:pt x="129642" y="60175"/>
                </a:cubicBezTo>
                <a:cubicBezTo>
                  <a:pt x="128651" y="63251"/>
                  <a:pt x="128099" y="66461"/>
                  <a:pt x="128022" y="69700"/>
                </a:cubicBezTo>
                <a:cubicBezTo>
                  <a:pt x="127861" y="72891"/>
                  <a:pt x="128051" y="76081"/>
                  <a:pt x="128594" y="79225"/>
                </a:cubicBezTo>
                <a:cubicBezTo>
                  <a:pt x="129089" y="82444"/>
                  <a:pt x="129794" y="85626"/>
                  <a:pt x="130690" y="88750"/>
                </a:cubicBezTo>
                <a:cubicBezTo>
                  <a:pt x="131642" y="91893"/>
                  <a:pt x="132499" y="94655"/>
                  <a:pt x="133452" y="97132"/>
                </a:cubicBezTo>
                <a:cubicBezTo>
                  <a:pt x="135871" y="95455"/>
                  <a:pt x="138195" y="93645"/>
                  <a:pt x="140405" y="91703"/>
                </a:cubicBezTo>
                <a:cubicBezTo>
                  <a:pt x="142844" y="89607"/>
                  <a:pt x="145158" y="87378"/>
                  <a:pt x="147358" y="85035"/>
                </a:cubicBezTo>
                <a:cubicBezTo>
                  <a:pt x="149521" y="82692"/>
                  <a:pt x="151520" y="80206"/>
                  <a:pt x="153359" y="77605"/>
                </a:cubicBezTo>
                <a:cubicBezTo>
                  <a:pt x="155216" y="75262"/>
                  <a:pt x="156721" y="72662"/>
                  <a:pt x="157836" y="6989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9" name="Google Shape;719;p3"/>
          <p:cNvSpPr/>
          <p:nvPr/>
        </p:nvSpPr>
        <p:spPr>
          <a:xfrm>
            <a:off x="16279244" y="9281267"/>
            <a:ext cx="290317" cy="715877"/>
          </a:xfrm>
          <a:custGeom>
            <a:rect b="b" l="l" r="r" t="t"/>
            <a:pathLst>
              <a:path extrusionOk="0" h="439863" w="178382">
                <a:moveTo>
                  <a:pt x="175932" y="425922"/>
                </a:moveTo>
                <a:cubicBezTo>
                  <a:pt x="135260" y="370115"/>
                  <a:pt x="109076" y="305079"/>
                  <a:pt x="99732" y="236661"/>
                </a:cubicBezTo>
                <a:cubicBezTo>
                  <a:pt x="90207" y="171033"/>
                  <a:pt x="91540" y="104263"/>
                  <a:pt x="91636" y="38160"/>
                </a:cubicBezTo>
                <a:cubicBezTo>
                  <a:pt x="107542" y="71211"/>
                  <a:pt x="122973" y="104835"/>
                  <a:pt x="141070" y="136362"/>
                </a:cubicBezTo>
                <a:cubicBezTo>
                  <a:pt x="143889" y="140801"/>
                  <a:pt x="149776" y="142116"/>
                  <a:pt x="154215" y="139287"/>
                </a:cubicBezTo>
                <a:cubicBezTo>
                  <a:pt x="158396" y="136639"/>
                  <a:pt x="159844" y="131219"/>
                  <a:pt x="157548" y="126837"/>
                </a:cubicBezTo>
                <a:cubicBezTo>
                  <a:pt x="134974" y="87213"/>
                  <a:pt x="116781" y="45494"/>
                  <a:pt x="96493" y="4727"/>
                </a:cubicBezTo>
                <a:cubicBezTo>
                  <a:pt x="93855" y="177"/>
                  <a:pt x="88025" y="-1373"/>
                  <a:pt x="83473" y="1267"/>
                </a:cubicBezTo>
                <a:cubicBezTo>
                  <a:pt x="82044" y="2100"/>
                  <a:pt x="80844" y="3292"/>
                  <a:pt x="80015" y="4727"/>
                </a:cubicBezTo>
                <a:cubicBezTo>
                  <a:pt x="60965" y="41874"/>
                  <a:pt x="31342" y="71402"/>
                  <a:pt x="2196" y="99977"/>
                </a:cubicBezTo>
                <a:cubicBezTo>
                  <a:pt x="-1538" y="103682"/>
                  <a:pt x="-1557" y="109721"/>
                  <a:pt x="2148" y="113455"/>
                </a:cubicBezTo>
                <a:cubicBezTo>
                  <a:pt x="5853" y="117189"/>
                  <a:pt x="11892" y="117208"/>
                  <a:pt x="15626" y="113502"/>
                </a:cubicBezTo>
                <a:cubicBezTo>
                  <a:pt x="36029" y="94014"/>
                  <a:pt x="55116" y="73212"/>
                  <a:pt x="72776" y="51209"/>
                </a:cubicBezTo>
                <a:cubicBezTo>
                  <a:pt x="72776" y="114741"/>
                  <a:pt x="72204" y="178368"/>
                  <a:pt x="81539" y="241709"/>
                </a:cubicBezTo>
                <a:cubicBezTo>
                  <a:pt x="91188" y="311775"/>
                  <a:pt x="118019" y="378364"/>
                  <a:pt x="159644" y="435543"/>
                </a:cubicBezTo>
                <a:cubicBezTo>
                  <a:pt x="166693" y="445639"/>
                  <a:pt x="183266" y="436114"/>
                  <a:pt x="175932" y="42592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0" name="Google Shape;720;p3"/>
          <p:cNvSpPr/>
          <p:nvPr/>
        </p:nvSpPr>
        <p:spPr>
          <a:xfrm rot="7159166">
            <a:off x="15748328" y="6230716"/>
            <a:ext cx="626469" cy="838688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1" name="Google Shape;721;p3"/>
          <p:cNvSpPr/>
          <p:nvPr/>
        </p:nvSpPr>
        <p:spPr>
          <a:xfrm>
            <a:off x="17099189" y="8755760"/>
            <a:ext cx="678601" cy="938522"/>
          </a:xfrm>
          <a:custGeom>
            <a:rect b="b" l="l" r="r" t="t"/>
            <a:pathLst>
              <a:path extrusionOk="0" h="598738" w="432919">
                <a:moveTo>
                  <a:pt x="-646" y="46853"/>
                </a:moveTo>
                <a:cubicBezTo>
                  <a:pt x="41550" y="163438"/>
                  <a:pt x="233098" y="699696"/>
                  <a:pt x="399404" y="581681"/>
                </a:cubicBezTo>
                <a:cubicBezTo>
                  <a:pt x="545327" y="477954"/>
                  <a:pt x="163089" y="84762"/>
                  <a:pt x="78412" y="-201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2" name="Google Shape;722;p3"/>
          <p:cNvSpPr/>
          <p:nvPr/>
        </p:nvSpPr>
        <p:spPr>
          <a:xfrm>
            <a:off x="16886619" y="8417798"/>
            <a:ext cx="447222" cy="522669"/>
          </a:xfrm>
          <a:custGeom>
            <a:rect b="b" l="l" r="r" t="t"/>
            <a:pathLst>
              <a:path extrusionOk="0" h="333441" w="285309">
                <a:moveTo>
                  <a:pt x="-646" y="51901"/>
                </a:moveTo>
                <a:cubicBezTo>
                  <a:pt x="72125" y="319744"/>
                  <a:pt x="67934" y="386038"/>
                  <a:pt x="206237" y="294312"/>
                </a:cubicBezTo>
                <a:cubicBezTo>
                  <a:pt x="354351" y="202777"/>
                  <a:pt x="281294" y="181155"/>
                  <a:pt x="82412" y="-201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3" name="Google Shape;723;p3"/>
          <p:cNvSpPr/>
          <p:nvPr/>
        </p:nvSpPr>
        <p:spPr>
          <a:xfrm>
            <a:off x="16980503" y="8664200"/>
            <a:ext cx="329931" cy="219046"/>
          </a:xfrm>
          <a:custGeom>
            <a:rect b="b" l="l" r="r" t="t"/>
            <a:pathLst>
              <a:path extrusionOk="0" h="139742" w="210482">
                <a:moveTo>
                  <a:pt x="10886" y="139280"/>
                </a:moveTo>
                <a:cubicBezTo>
                  <a:pt x="55624" y="132156"/>
                  <a:pt x="98573" y="116468"/>
                  <a:pt x="137377" y="93084"/>
                </a:cubicBezTo>
                <a:cubicBezTo>
                  <a:pt x="167838" y="73710"/>
                  <a:pt x="192489" y="46459"/>
                  <a:pt x="208720" y="14217"/>
                </a:cubicBezTo>
                <a:cubicBezTo>
                  <a:pt x="214244" y="3263"/>
                  <a:pt x="197766" y="-6357"/>
                  <a:pt x="192241" y="4692"/>
                </a:cubicBezTo>
                <a:cubicBezTo>
                  <a:pt x="177316" y="34972"/>
                  <a:pt x="154228" y="60480"/>
                  <a:pt x="125566" y="78320"/>
                </a:cubicBezTo>
                <a:cubicBezTo>
                  <a:pt x="88800" y="99866"/>
                  <a:pt x="48319" y="114344"/>
                  <a:pt x="6219" y="120992"/>
                </a:cubicBezTo>
                <a:cubicBezTo>
                  <a:pt x="-5783" y="123088"/>
                  <a:pt x="-735" y="141471"/>
                  <a:pt x="11266" y="1393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4" name="Google Shape;724;p3"/>
          <p:cNvSpPr/>
          <p:nvPr/>
        </p:nvSpPr>
        <p:spPr>
          <a:xfrm>
            <a:off x="16531883" y="7877870"/>
            <a:ext cx="55" cy="1194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Google Shape;725;p3"/>
          <p:cNvSpPr/>
          <p:nvPr/>
        </p:nvSpPr>
        <p:spPr>
          <a:xfrm>
            <a:off x="16564482" y="7896529"/>
            <a:ext cx="531715" cy="649956"/>
          </a:xfrm>
          <a:custGeom>
            <a:rect b="b" l="l" r="r" t="t"/>
            <a:pathLst>
              <a:path extrusionOk="0" h="414645" w="339212">
                <a:moveTo>
                  <a:pt x="335777" y="284406"/>
                </a:moveTo>
                <a:cubicBezTo>
                  <a:pt x="323014" y="332031"/>
                  <a:pt x="275770" y="362225"/>
                  <a:pt x="235574" y="385371"/>
                </a:cubicBezTo>
                <a:cubicBezTo>
                  <a:pt x="202808" y="404421"/>
                  <a:pt x="164232" y="422233"/>
                  <a:pt x="125656" y="410898"/>
                </a:cubicBezTo>
                <a:cubicBezTo>
                  <a:pt x="94509" y="401373"/>
                  <a:pt x="73268" y="374894"/>
                  <a:pt x="58505" y="347366"/>
                </a:cubicBezTo>
                <a:cubicBezTo>
                  <a:pt x="40216" y="310743"/>
                  <a:pt x="27205" y="271719"/>
                  <a:pt x="19833" y="231447"/>
                </a:cubicBezTo>
                <a:cubicBezTo>
                  <a:pt x="10584" y="185356"/>
                  <a:pt x="3755" y="138807"/>
                  <a:pt x="-646" y="92001"/>
                </a:cubicBezTo>
                <a:cubicBezTo>
                  <a:pt x="1831" y="102478"/>
                  <a:pt x="4307" y="112861"/>
                  <a:pt x="6974" y="123338"/>
                </a:cubicBezTo>
                <a:cubicBezTo>
                  <a:pt x="15452" y="157247"/>
                  <a:pt x="22500" y="194204"/>
                  <a:pt x="43360" y="223065"/>
                </a:cubicBezTo>
                <a:cubicBezTo>
                  <a:pt x="50408" y="232590"/>
                  <a:pt x="66982" y="223065"/>
                  <a:pt x="59838" y="213540"/>
                </a:cubicBezTo>
                <a:cubicBezTo>
                  <a:pt x="39169" y="184965"/>
                  <a:pt x="32501" y="147722"/>
                  <a:pt x="24214" y="114099"/>
                </a:cubicBezTo>
                <a:cubicBezTo>
                  <a:pt x="21833" y="104574"/>
                  <a:pt x="19547" y="95049"/>
                  <a:pt x="17261" y="84953"/>
                </a:cubicBezTo>
                <a:cubicBezTo>
                  <a:pt x="19166" y="88096"/>
                  <a:pt x="21166" y="91144"/>
                  <a:pt x="23167" y="94478"/>
                </a:cubicBezTo>
                <a:cubicBezTo>
                  <a:pt x="32654" y="108365"/>
                  <a:pt x="43027" y="121633"/>
                  <a:pt x="54218" y="134197"/>
                </a:cubicBezTo>
                <a:cubicBezTo>
                  <a:pt x="66525" y="146789"/>
                  <a:pt x="76012" y="161848"/>
                  <a:pt x="82031" y="178393"/>
                </a:cubicBezTo>
                <a:cubicBezTo>
                  <a:pt x="83422" y="183470"/>
                  <a:pt x="88670" y="186451"/>
                  <a:pt x="93747" y="185060"/>
                </a:cubicBezTo>
                <a:cubicBezTo>
                  <a:pt x="98824" y="183670"/>
                  <a:pt x="101805" y="178421"/>
                  <a:pt x="100414" y="173345"/>
                </a:cubicBezTo>
                <a:cubicBezTo>
                  <a:pt x="90889" y="140102"/>
                  <a:pt x="62314" y="118004"/>
                  <a:pt x="43264" y="90191"/>
                </a:cubicBezTo>
                <a:cubicBezTo>
                  <a:pt x="28691" y="69503"/>
                  <a:pt x="16699" y="47110"/>
                  <a:pt x="7546" y="23516"/>
                </a:cubicBezTo>
                <a:cubicBezTo>
                  <a:pt x="25024" y="47738"/>
                  <a:pt x="44389" y="70541"/>
                  <a:pt x="65458" y="91715"/>
                </a:cubicBezTo>
                <a:cubicBezTo>
                  <a:pt x="97557" y="121910"/>
                  <a:pt x="128704" y="151913"/>
                  <a:pt x="146516" y="192966"/>
                </a:cubicBezTo>
                <a:cubicBezTo>
                  <a:pt x="151373" y="204206"/>
                  <a:pt x="167852" y="194490"/>
                  <a:pt x="162994" y="183441"/>
                </a:cubicBezTo>
                <a:cubicBezTo>
                  <a:pt x="145182" y="142484"/>
                  <a:pt x="113940" y="110575"/>
                  <a:pt x="81555" y="80762"/>
                </a:cubicBezTo>
                <a:cubicBezTo>
                  <a:pt x="66753" y="66693"/>
                  <a:pt x="53085" y="51472"/>
                  <a:pt x="40693" y="35232"/>
                </a:cubicBezTo>
                <a:cubicBezTo>
                  <a:pt x="58695" y="47138"/>
                  <a:pt x="77935" y="57235"/>
                  <a:pt x="96700" y="67617"/>
                </a:cubicBezTo>
                <a:cubicBezTo>
                  <a:pt x="133943" y="88382"/>
                  <a:pt x="172900" y="112670"/>
                  <a:pt x="185282" y="155914"/>
                </a:cubicBezTo>
                <a:cubicBezTo>
                  <a:pt x="186673" y="160991"/>
                  <a:pt x="191921" y="163972"/>
                  <a:pt x="196998" y="162581"/>
                </a:cubicBezTo>
                <a:cubicBezTo>
                  <a:pt x="202075" y="161191"/>
                  <a:pt x="205056" y="155942"/>
                  <a:pt x="203666" y="150866"/>
                </a:cubicBezTo>
                <a:cubicBezTo>
                  <a:pt x="190521" y="106670"/>
                  <a:pt x="154802" y="78952"/>
                  <a:pt x="116416" y="56949"/>
                </a:cubicBezTo>
                <a:cubicBezTo>
                  <a:pt x="85937" y="39423"/>
                  <a:pt x="50980" y="24183"/>
                  <a:pt x="24977" y="-201"/>
                </a:cubicBezTo>
                <a:cubicBezTo>
                  <a:pt x="88337" y="26783"/>
                  <a:pt x="149106" y="59492"/>
                  <a:pt x="206523" y="97526"/>
                </a:cubicBezTo>
                <a:cubicBezTo>
                  <a:pt x="245118" y="121690"/>
                  <a:pt x="279513" y="151999"/>
                  <a:pt x="308345" y="187251"/>
                </a:cubicBezTo>
                <a:cubicBezTo>
                  <a:pt x="329396" y="214588"/>
                  <a:pt x="345207" y="249164"/>
                  <a:pt x="335777" y="28440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6" name="Google Shape;726;p3"/>
          <p:cNvSpPr/>
          <p:nvPr/>
        </p:nvSpPr>
        <p:spPr>
          <a:xfrm>
            <a:off x="16515071" y="7833429"/>
            <a:ext cx="16871" cy="12352"/>
          </a:xfrm>
          <a:custGeom>
            <a:rect b="b" l="l" r="r" t="t"/>
            <a:pathLst>
              <a:path extrusionOk="0" h="7880" w="10763">
                <a:moveTo>
                  <a:pt x="10118" y="250"/>
                </a:moveTo>
                <a:cubicBezTo>
                  <a:pt x="5250" y="-17"/>
                  <a:pt x="821" y="3041"/>
                  <a:pt x="-646" y="7679"/>
                </a:cubicBezTo>
                <a:cubicBezTo>
                  <a:pt x="-531" y="3212"/>
                  <a:pt x="3193" y="-322"/>
                  <a:pt x="7660" y="-198"/>
                </a:cubicBezTo>
                <a:cubicBezTo>
                  <a:pt x="8498" y="-179"/>
                  <a:pt x="9327" y="-26"/>
                  <a:pt x="10118" y="2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7" name="Google Shape;727;p3"/>
          <p:cNvSpPr/>
          <p:nvPr/>
        </p:nvSpPr>
        <p:spPr>
          <a:xfrm>
            <a:off x="16531883" y="7877873"/>
            <a:ext cx="55" cy="1194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8" name="Google Shape;728;p3"/>
          <p:cNvSpPr/>
          <p:nvPr/>
        </p:nvSpPr>
        <p:spPr>
          <a:xfrm>
            <a:off x="16531193" y="7834433"/>
            <a:ext cx="7316" cy="2538"/>
          </a:xfrm>
          <a:custGeom>
            <a:rect b="b" l="l" r="r" t="t"/>
            <a:pathLst>
              <a:path extrusionOk="0" h="1619" w="4667">
                <a:moveTo>
                  <a:pt x="4021" y="1418"/>
                </a:moveTo>
                <a:lnTo>
                  <a:pt x="-74" y="-201"/>
                </a:lnTo>
                <a:lnTo>
                  <a:pt x="-646" y="-201"/>
                </a:lnTo>
                <a:cubicBezTo>
                  <a:pt x="1049" y="-192"/>
                  <a:pt x="2688" y="380"/>
                  <a:pt x="4021" y="141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9" name="Google Shape;729;p3"/>
          <p:cNvSpPr/>
          <p:nvPr/>
        </p:nvSpPr>
        <p:spPr>
          <a:xfrm>
            <a:off x="16531883" y="7877873"/>
            <a:ext cx="55" cy="1194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0" name="Google Shape;730;p3"/>
          <p:cNvSpPr/>
          <p:nvPr/>
        </p:nvSpPr>
        <p:spPr>
          <a:xfrm>
            <a:off x="16513873" y="7834411"/>
            <a:ext cx="612109" cy="741866"/>
          </a:xfrm>
          <a:custGeom>
            <a:rect b="b" l="l" r="r" t="t"/>
            <a:pathLst>
              <a:path extrusionOk="0" h="473280" w="390500">
                <a:moveTo>
                  <a:pt x="287683" y="148786"/>
                </a:moveTo>
                <a:cubicBezTo>
                  <a:pt x="211483" y="89350"/>
                  <a:pt x="122710" y="45440"/>
                  <a:pt x="33556" y="8769"/>
                </a:cubicBezTo>
                <a:lnTo>
                  <a:pt x="15078" y="1434"/>
                </a:lnTo>
                <a:lnTo>
                  <a:pt x="10982" y="-185"/>
                </a:lnTo>
                <a:lnTo>
                  <a:pt x="10411" y="-185"/>
                </a:lnTo>
                <a:cubicBezTo>
                  <a:pt x="5543" y="-452"/>
                  <a:pt x="1114" y="2606"/>
                  <a:pt x="-353" y="7245"/>
                </a:cubicBezTo>
                <a:cubicBezTo>
                  <a:pt x="-743" y="8711"/>
                  <a:pt x="-743" y="10254"/>
                  <a:pt x="-353" y="11721"/>
                </a:cubicBezTo>
                <a:cubicBezTo>
                  <a:pt x="12030" y="93732"/>
                  <a:pt x="14887" y="176790"/>
                  <a:pt x="30508" y="258514"/>
                </a:cubicBezTo>
                <a:cubicBezTo>
                  <a:pt x="37871" y="302072"/>
                  <a:pt x="50663" y="344544"/>
                  <a:pt x="68608" y="384911"/>
                </a:cubicBezTo>
                <a:cubicBezTo>
                  <a:pt x="83658" y="416629"/>
                  <a:pt x="105756" y="448347"/>
                  <a:pt x="138522" y="463492"/>
                </a:cubicBezTo>
                <a:cubicBezTo>
                  <a:pt x="174812" y="480351"/>
                  <a:pt x="214722" y="473017"/>
                  <a:pt x="249774" y="456634"/>
                </a:cubicBezTo>
                <a:cubicBezTo>
                  <a:pt x="296446" y="435203"/>
                  <a:pt x="348262" y="403199"/>
                  <a:pt x="374742" y="357669"/>
                </a:cubicBezTo>
                <a:cubicBezTo>
                  <a:pt x="421985" y="275850"/>
                  <a:pt x="348833" y="196506"/>
                  <a:pt x="287683" y="148786"/>
                </a:cubicBezTo>
                <a:close/>
                <a:moveTo>
                  <a:pt x="11458" y="28200"/>
                </a:moveTo>
                <a:cubicBezTo>
                  <a:pt x="11410" y="27952"/>
                  <a:pt x="11410" y="27685"/>
                  <a:pt x="11458" y="27438"/>
                </a:cubicBezTo>
                <a:lnTo>
                  <a:pt x="11458" y="27438"/>
                </a:lnTo>
                <a:cubicBezTo>
                  <a:pt x="11173" y="27609"/>
                  <a:pt x="10972" y="27876"/>
                  <a:pt x="10887" y="28200"/>
                </a:cubicBezTo>
                <a:close/>
                <a:moveTo>
                  <a:pt x="368455" y="324046"/>
                </a:moveTo>
                <a:cubicBezTo>
                  <a:pt x="355692" y="371671"/>
                  <a:pt x="308448" y="401865"/>
                  <a:pt x="268252" y="425011"/>
                </a:cubicBezTo>
                <a:cubicBezTo>
                  <a:pt x="235486" y="444061"/>
                  <a:pt x="196910" y="461873"/>
                  <a:pt x="158333" y="450538"/>
                </a:cubicBezTo>
                <a:cubicBezTo>
                  <a:pt x="127187" y="441013"/>
                  <a:pt x="105946" y="414534"/>
                  <a:pt x="91182" y="387006"/>
                </a:cubicBezTo>
                <a:cubicBezTo>
                  <a:pt x="72895" y="350383"/>
                  <a:pt x="59883" y="311359"/>
                  <a:pt x="52511" y="271087"/>
                </a:cubicBezTo>
                <a:cubicBezTo>
                  <a:pt x="43262" y="224996"/>
                  <a:pt x="36433" y="178447"/>
                  <a:pt x="32032" y="131641"/>
                </a:cubicBezTo>
                <a:cubicBezTo>
                  <a:pt x="34508" y="142119"/>
                  <a:pt x="36985" y="152501"/>
                  <a:pt x="39652" y="162978"/>
                </a:cubicBezTo>
                <a:cubicBezTo>
                  <a:pt x="48129" y="196887"/>
                  <a:pt x="55178" y="233844"/>
                  <a:pt x="76038" y="262705"/>
                </a:cubicBezTo>
                <a:cubicBezTo>
                  <a:pt x="83086" y="272230"/>
                  <a:pt x="99660" y="262705"/>
                  <a:pt x="92516" y="253180"/>
                </a:cubicBezTo>
                <a:cubicBezTo>
                  <a:pt x="71847" y="224605"/>
                  <a:pt x="65179" y="187362"/>
                  <a:pt x="56893" y="153739"/>
                </a:cubicBezTo>
                <a:cubicBezTo>
                  <a:pt x="54511" y="144214"/>
                  <a:pt x="52225" y="134689"/>
                  <a:pt x="49939" y="124593"/>
                </a:cubicBezTo>
                <a:cubicBezTo>
                  <a:pt x="51844" y="127736"/>
                  <a:pt x="53845" y="130784"/>
                  <a:pt x="55844" y="134118"/>
                </a:cubicBezTo>
                <a:cubicBezTo>
                  <a:pt x="65332" y="148005"/>
                  <a:pt x="75704" y="161273"/>
                  <a:pt x="86896" y="173837"/>
                </a:cubicBezTo>
                <a:cubicBezTo>
                  <a:pt x="99202" y="186429"/>
                  <a:pt x="108689" y="201488"/>
                  <a:pt x="114709" y="218033"/>
                </a:cubicBezTo>
                <a:cubicBezTo>
                  <a:pt x="116100" y="223110"/>
                  <a:pt x="121348" y="226091"/>
                  <a:pt x="126425" y="224700"/>
                </a:cubicBezTo>
                <a:cubicBezTo>
                  <a:pt x="131502" y="223310"/>
                  <a:pt x="134483" y="218061"/>
                  <a:pt x="133093" y="212985"/>
                </a:cubicBezTo>
                <a:cubicBezTo>
                  <a:pt x="123568" y="179742"/>
                  <a:pt x="94993" y="157644"/>
                  <a:pt x="75943" y="129831"/>
                </a:cubicBezTo>
                <a:cubicBezTo>
                  <a:pt x="61369" y="109143"/>
                  <a:pt x="49377" y="86750"/>
                  <a:pt x="40224" y="63156"/>
                </a:cubicBezTo>
                <a:cubicBezTo>
                  <a:pt x="57702" y="87378"/>
                  <a:pt x="77066" y="110181"/>
                  <a:pt x="98135" y="131355"/>
                </a:cubicBezTo>
                <a:cubicBezTo>
                  <a:pt x="130235" y="161550"/>
                  <a:pt x="161382" y="191553"/>
                  <a:pt x="179193" y="232606"/>
                </a:cubicBezTo>
                <a:cubicBezTo>
                  <a:pt x="184051" y="243846"/>
                  <a:pt x="200529" y="234130"/>
                  <a:pt x="195672" y="223081"/>
                </a:cubicBezTo>
                <a:cubicBezTo>
                  <a:pt x="177860" y="182124"/>
                  <a:pt x="146618" y="150215"/>
                  <a:pt x="114233" y="120402"/>
                </a:cubicBezTo>
                <a:cubicBezTo>
                  <a:pt x="99431" y="106333"/>
                  <a:pt x="85763" y="91112"/>
                  <a:pt x="73371" y="74872"/>
                </a:cubicBezTo>
                <a:cubicBezTo>
                  <a:pt x="91373" y="86778"/>
                  <a:pt x="110613" y="96875"/>
                  <a:pt x="129378" y="107257"/>
                </a:cubicBezTo>
                <a:cubicBezTo>
                  <a:pt x="166620" y="128022"/>
                  <a:pt x="205578" y="152310"/>
                  <a:pt x="217960" y="195554"/>
                </a:cubicBezTo>
                <a:cubicBezTo>
                  <a:pt x="219351" y="200631"/>
                  <a:pt x="224599" y="203612"/>
                  <a:pt x="229676" y="202221"/>
                </a:cubicBezTo>
                <a:cubicBezTo>
                  <a:pt x="234753" y="200831"/>
                  <a:pt x="237734" y="195582"/>
                  <a:pt x="236343" y="190506"/>
                </a:cubicBezTo>
                <a:cubicBezTo>
                  <a:pt x="223199" y="146310"/>
                  <a:pt x="187480" y="118592"/>
                  <a:pt x="149095" y="96589"/>
                </a:cubicBezTo>
                <a:cubicBezTo>
                  <a:pt x="118614" y="79063"/>
                  <a:pt x="83658" y="63823"/>
                  <a:pt x="57654" y="39439"/>
                </a:cubicBezTo>
                <a:cubicBezTo>
                  <a:pt x="121015" y="66423"/>
                  <a:pt x="181784" y="99132"/>
                  <a:pt x="239201" y="137166"/>
                </a:cubicBezTo>
                <a:cubicBezTo>
                  <a:pt x="277796" y="161330"/>
                  <a:pt x="312191" y="191639"/>
                  <a:pt x="341023" y="226891"/>
                </a:cubicBezTo>
                <a:cubicBezTo>
                  <a:pt x="361693" y="254228"/>
                  <a:pt x="377504" y="288804"/>
                  <a:pt x="368074" y="32404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1" name="Google Shape;731;p3"/>
          <p:cNvSpPr/>
          <p:nvPr/>
        </p:nvSpPr>
        <p:spPr>
          <a:xfrm rot="10800000">
            <a:off x="15992289" y="8084493"/>
            <a:ext cx="250694" cy="249496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2" name="Google Shape;732;p3"/>
          <p:cNvSpPr/>
          <p:nvPr/>
        </p:nvSpPr>
        <p:spPr>
          <a:xfrm rot="10800000">
            <a:off x="16752285" y="10072927"/>
            <a:ext cx="159812" cy="159049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3" name="Google Shape;733;p3"/>
          <p:cNvSpPr/>
          <p:nvPr/>
        </p:nvSpPr>
        <p:spPr>
          <a:xfrm rot="10800000">
            <a:off x="17964649" y="9687834"/>
            <a:ext cx="215650" cy="214620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4" name="Google Shape;734;p3"/>
          <p:cNvSpPr/>
          <p:nvPr/>
        </p:nvSpPr>
        <p:spPr>
          <a:xfrm rot="10800000">
            <a:off x="15926446" y="9654729"/>
            <a:ext cx="250694" cy="249496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5" name="Google Shape;735;p3"/>
          <p:cNvSpPr/>
          <p:nvPr/>
        </p:nvSpPr>
        <p:spPr>
          <a:xfrm rot="10800000">
            <a:off x="18037306" y="6721820"/>
            <a:ext cx="250694" cy="249496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6" name="Google Shape;736;p3"/>
          <p:cNvSpPr/>
          <p:nvPr/>
        </p:nvSpPr>
        <p:spPr>
          <a:xfrm flipH="1">
            <a:off x="16104077" y="2223804"/>
            <a:ext cx="216055" cy="240121"/>
          </a:xfrm>
          <a:custGeom>
            <a:rect b="b" l="l" r="r" t="t"/>
            <a:pathLst>
              <a:path extrusionOk="0" h="168211" w="151352">
                <a:moveTo>
                  <a:pt x="-31" y="142857"/>
                </a:moveTo>
                <a:cubicBezTo>
                  <a:pt x="20066" y="135713"/>
                  <a:pt x="41879" y="127902"/>
                  <a:pt x="63691" y="119425"/>
                </a:cubicBezTo>
                <a:cubicBezTo>
                  <a:pt x="77407" y="136475"/>
                  <a:pt x="91028" y="153048"/>
                  <a:pt x="103696" y="168193"/>
                </a:cubicBezTo>
                <a:cubicBezTo>
                  <a:pt x="102553" y="148286"/>
                  <a:pt x="101505" y="126664"/>
                  <a:pt x="100267" y="104661"/>
                </a:cubicBezTo>
                <a:cubicBezTo>
                  <a:pt x="118174" y="97041"/>
                  <a:pt x="135509" y="89040"/>
                  <a:pt x="151321" y="80563"/>
                </a:cubicBezTo>
                <a:cubicBezTo>
                  <a:pt x="134747" y="75705"/>
                  <a:pt x="116459" y="71038"/>
                  <a:pt x="97695" y="65609"/>
                </a:cubicBezTo>
                <a:cubicBezTo>
                  <a:pt x="95981" y="42844"/>
                  <a:pt x="93885" y="20460"/>
                  <a:pt x="91028" y="-18"/>
                </a:cubicBezTo>
                <a:cubicBezTo>
                  <a:pt x="79216" y="16650"/>
                  <a:pt x="66834" y="35129"/>
                  <a:pt x="54547" y="54179"/>
                </a:cubicBezTo>
                <a:cubicBezTo>
                  <a:pt x="37021" y="49607"/>
                  <a:pt x="19971" y="45225"/>
                  <a:pt x="4255" y="41320"/>
                </a:cubicBezTo>
                <a:cubicBezTo>
                  <a:pt x="14828" y="58084"/>
                  <a:pt x="23305" y="72181"/>
                  <a:pt x="34640" y="88945"/>
                </a:cubicBezTo>
                <a:cubicBezTo>
                  <a:pt x="21971" y="109138"/>
                  <a:pt x="10827" y="124283"/>
                  <a:pt x="-31" y="14285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37" name="Google Shape;737;p3"/>
          <p:cNvGrpSpPr/>
          <p:nvPr/>
        </p:nvGrpSpPr>
        <p:grpSpPr>
          <a:xfrm rot="1779704">
            <a:off x="2609844" y="180982"/>
            <a:ext cx="852739" cy="1160421"/>
            <a:chOff x="463257" y="8579935"/>
            <a:chExt cx="852702" cy="1160371"/>
          </a:xfrm>
        </p:grpSpPr>
        <p:sp>
          <p:nvSpPr>
            <p:cNvPr id="738" name="Google Shape;738;p3"/>
            <p:cNvSpPr/>
            <p:nvPr/>
          </p:nvSpPr>
          <p:spPr>
            <a:xfrm flipH="1">
              <a:off x="463257" y="8579935"/>
              <a:ext cx="851063" cy="775299"/>
            </a:xfrm>
            <a:custGeom>
              <a:rect b="b" l="l" r="r" t="t"/>
              <a:pathLst>
                <a:path extrusionOk="0" h="611676" w="671450">
                  <a:moveTo>
                    <a:pt x="189058" y="551106"/>
                  </a:moveTo>
                  <a:cubicBezTo>
                    <a:pt x="-190037" y="422518"/>
                    <a:pt x="53613" y="-104786"/>
                    <a:pt x="441566" y="18468"/>
                  </a:cubicBezTo>
                  <a:cubicBezTo>
                    <a:pt x="811422" y="135911"/>
                    <a:pt x="698741" y="700934"/>
                    <a:pt x="352316" y="59949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9" name="Google Shape;739;p3"/>
            <p:cNvSpPr/>
            <p:nvPr/>
          </p:nvSpPr>
          <p:spPr>
            <a:xfrm flipH="1">
              <a:off x="938039" y="9544702"/>
              <a:ext cx="321272" cy="185954"/>
            </a:xfrm>
            <a:custGeom>
              <a:rect b="b" l="l" r="r" t="t"/>
              <a:pathLst>
                <a:path extrusionOk="0" h="146709" w="253469">
                  <a:moveTo>
                    <a:pt x="14121" y="-59"/>
                  </a:moveTo>
                  <a:cubicBezTo>
                    <a:pt x="-18930" y="69092"/>
                    <a:pt x="3072" y="99287"/>
                    <a:pt x="84225" y="128433"/>
                  </a:cubicBezTo>
                  <a:cubicBezTo>
                    <a:pt x="165378" y="157580"/>
                    <a:pt x="223480" y="158246"/>
                    <a:pt x="252818" y="81665"/>
                  </a:cubicBezTo>
                </a:path>
              </a:pathLst>
            </a:custGeom>
            <a:solidFill>
              <a:srgbClr val="FFFFFF"/>
            </a:solidFill>
            <a:ln cap="flat" cmpd="sng" w="28575">
              <a:solidFill>
                <a:schemeClr val="accent5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0" name="Google Shape;740;p3"/>
            <p:cNvSpPr/>
            <p:nvPr/>
          </p:nvSpPr>
          <p:spPr>
            <a:xfrm flipH="1">
              <a:off x="765708" y="9251547"/>
              <a:ext cx="474645" cy="202843"/>
            </a:xfrm>
            <a:custGeom>
              <a:rect b="b" l="l" r="r" t="t"/>
              <a:pathLst>
                <a:path extrusionOk="0" h="160034" w="374473">
                  <a:moveTo>
                    <a:pt x="199191" y="42041"/>
                  </a:moveTo>
                  <a:cubicBezTo>
                    <a:pt x="107561" y="12418"/>
                    <a:pt x="61079" y="-59"/>
                    <a:pt x="35932" y="-59"/>
                  </a:cubicBezTo>
                  <a:cubicBezTo>
                    <a:pt x="10786" y="-59"/>
                    <a:pt x="6691" y="12609"/>
                    <a:pt x="24" y="33278"/>
                  </a:cubicBezTo>
                  <a:cubicBezTo>
                    <a:pt x="-9501" y="61282"/>
                    <a:pt x="83367" y="88904"/>
                    <a:pt x="175569" y="117384"/>
                  </a:cubicBezTo>
                  <a:cubicBezTo>
                    <a:pt x="267771" y="145864"/>
                    <a:pt x="359021" y="177582"/>
                    <a:pt x="368260" y="148340"/>
                  </a:cubicBezTo>
                  <a:cubicBezTo>
                    <a:pt x="376547" y="122337"/>
                    <a:pt x="377785" y="114050"/>
                    <a:pt x="356354" y="99001"/>
                  </a:cubicBezTo>
                  <a:cubicBezTo>
                    <a:pt x="334922" y="83951"/>
                    <a:pt x="289107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1" name="Google Shape;741;p3"/>
            <p:cNvSpPr/>
            <p:nvPr/>
          </p:nvSpPr>
          <p:spPr>
            <a:xfrm flipH="1">
              <a:off x="798066" y="9352725"/>
              <a:ext cx="474568" cy="202799"/>
            </a:xfrm>
            <a:custGeom>
              <a:rect b="b" l="l" r="r" t="t"/>
              <a:pathLst>
                <a:path extrusionOk="0" h="159999" w="374413">
                  <a:moveTo>
                    <a:pt x="199131" y="42042"/>
                  </a:moveTo>
                  <a:cubicBezTo>
                    <a:pt x="107501" y="12419"/>
                    <a:pt x="61019" y="-154"/>
                    <a:pt x="35872" y="-59"/>
                  </a:cubicBezTo>
                  <a:cubicBezTo>
                    <a:pt x="10726" y="37"/>
                    <a:pt x="6631" y="12610"/>
                    <a:pt x="-37" y="33279"/>
                  </a:cubicBezTo>
                  <a:cubicBezTo>
                    <a:pt x="-9085" y="61187"/>
                    <a:pt x="83307" y="88905"/>
                    <a:pt x="175509" y="117385"/>
                  </a:cubicBezTo>
                  <a:cubicBezTo>
                    <a:pt x="267711" y="145864"/>
                    <a:pt x="358960" y="177583"/>
                    <a:pt x="368200" y="148246"/>
                  </a:cubicBezTo>
                  <a:cubicBezTo>
                    <a:pt x="376487" y="122338"/>
                    <a:pt x="377725" y="114051"/>
                    <a:pt x="356294" y="98906"/>
                  </a:cubicBezTo>
                  <a:cubicBezTo>
                    <a:pt x="334862" y="83761"/>
                    <a:pt x="289047" y="68521"/>
                    <a:pt x="199131" y="4175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2" name="Google Shape;742;p3"/>
            <p:cNvSpPr/>
            <p:nvPr/>
          </p:nvSpPr>
          <p:spPr>
            <a:xfrm flipH="1">
              <a:off x="830191" y="9453423"/>
              <a:ext cx="474637" cy="202866"/>
            </a:xfrm>
            <a:custGeom>
              <a:rect b="b" l="l" r="r" t="t"/>
              <a:pathLst>
                <a:path extrusionOk="0" h="160052" w="374467">
                  <a:moveTo>
                    <a:pt x="199191" y="42041"/>
                  </a:moveTo>
                  <a:cubicBezTo>
                    <a:pt x="107561" y="12514"/>
                    <a:pt x="61079" y="-59"/>
                    <a:pt x="35933" y="-59"/>
                  </a:cubicBezTo>
                  <a:cubicBezTo>
                    <a:pt x="10787" y="-59"/>
                    <a:pt x="6691" y="12609"/>
                    <a:pt x="24" y="33373"/>
                  </a:cubicBezTo>
                  <a:cubicBezTo>
                    <a:pt x="-9501" y="61282"/>
                    <a:pt x="83367" y="88999"/>
                    <a:pt x="175569" y="117479"/>
                  </a:cubicBezTo>
                  <a:cubicBezTo>
                    <a:pt x="267771" y="145959"/>
                    <a:pt x="358926" y="177582"/>
                    <a:pt x="368260" y="148340"/>
                  </a:cubicBezTo>
                  <a:cubicBezTo>
                    <a:pt x="376547" y="122432"/>
                    <a:pt x="377785" y="114146"/>
                    <a:pt x="356259" y="99001"/>
                  </a:cubicBezTo>
                  <a:cubicBezTo>
                    <a:pt x="334732" y="83856"/>
                    <a:pt x="289584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3" name="Google Shape;743;p3"/>
            <p:cNvSpPr/>
            <p:nvPr/>
          </p:nvSpPr>
          <p:spPr>
            <a:xfrm flipH="1">
              <a:off x="722501" y="8947446"/>
              <a:ext cx="593457" cy="792861"/>
            </a:xfrm>
            <a:custGeom>
              <a:rect b="b" l="l" r="r" t="t"/>
              <a:pathLst>
                <a:path extrusionOk="0" h="625531" w="468211">
                  <a:moveTo>
                    <a:pt x="449340" y="112494"/>
                  </a:moveTo>
                  <a:cubicBezTo>
                    <a:pt x="448864" y="113075"/>
                    <a:pt x="448416" y="113675"/>
                    <a:pt x="448007" y="114303"/>
                  </a:cubicBezTo>
                  <a:cubicBezTo>
                    <a:pt x="426004" y="128019"/>
                    <a:pt x="387809" y="134401"/>
                    <a:pt x="366568" y="119161"/>
                  </a:cubicBezTo>
                  <a:cubicBezTo>
                    <a:pt x="368873" y="117694"/>
                    <a:pt x="371102" y="116104"/>
                    <a:pt x="373236" y="114399"/>
                  </a:cubicBezTo>
                  <a:cubicBezTo>
                    <a:pt x="392286" y="98778"/>
                    <a:pt x="407240" y="66774"/>
                    <a:pt x="394762" y="43437"/>
                  </a:cubicBezTo>
                  <a:cubicBezTo>
                    <a:pt x="388199" y="31532"/>
                    <a:pt x="374350" y="25667"/>
                    <a:pt x="361234" y="29245"/>
                  </a:cubicBezTo>
                  <a:cubicBezTo>
                    <a:pt x="348699" y="33360"/>
                    <a:pt x="339193" y="43665"/>
                    <a:pt x="336088" y="56487"/>
                  </a:cubicBezTo>
                  <a:cubicBezTo>
                    <a:pt x="330116" y="74259"/>
                    <a:pt x="330516" y="93558"/>
                    <a:pt x="337231" y="111065"/>
                  </a:cubicBezTo>
                  <a:cubicBezTo>
                    <a:pt x="315619" y="115037"/>
                    <a:pt x="293388" y="108617"/>
                    <a:pt x="277223" y="93729"/>
                  </a:cubicBezTo>
                  <a:cubicBezTo>
                    <a:pt x="285015" y="88613"/>
                    <a:pt x="291854" y="82164"/>
                    <a:pt x="297416" y="74679"/>
                  </a:cubicBezTo>
                  <a:cubicBezTo>
                    <a:pt x="310209" y="58836"/>
                    <a:pt x="312771" y="37049"/>
                    <a:pt x="303989" y="18672"/>
                  </a:cubicBezTo>
                  <a:cubicBezTo>
                    <a:pt x="298312" y="5533"/>
                    <a:pt x="284386" y="-2021"/>
                    <a:pt x="270270" y="384"/>
                  </a:cubicBezTo>
                  <a:cubicBezTo>
                    <a:pt x="238361" y="6671"/>
                    <a:pt x="232837" y="44104"/>
                    <a:pt x="240742" y="70393"/>
                  </a:cubicBezTo>
                  <a:cubicBezTo>
                    <a:pt x="242543" y="76073"/>
                    <a:pt x="244972" y="81536"/>
                    <a:pt x="247982" y="86681"/>
                  </a:cubicBezTo>
                  <a:cubicBezTo>
                    <a:pt x="238780" y="89817"/>
                    <a:pt x="228912" y="90409"/>
                    <a:pt x="219407" y="88395"/>
                  </a:cubicBezTo>
                  <a:cubicBezTo>
                    <a:pt x="193023" y="82109"/>
                    <a:pt x="184831" y="50295"/>
                    <a:pt x="181307" y="27245"/>
                  </a:cubicBezTo>
                  <a:cubicBezTo>
                    <a:pt x="180802" y="22907"/>
                    <a:pt x="176887" y="19797"/>
                    <a:pt x="172544" y="20298"/>
                  </a:cubicBezTo>
                  <a:cubicBezTo>
                    <a:pt x="171648" y="20401"/>
                    <a:pt x="170782" y="20657"/>
                    <a:pt x="169972" y="21054"/>
                  </a:cubicBezTo>
                  <a:cubicBezTo>
                    <a:pt x="164448" y="20006"/>
                    <a:pt x="158542" y="22768"/>
                    <a:pt x="159495" y="29721"/>
                  </a:cubicBezTo>
                  <a:cubicBezTo>
                    <a:pt x="169020" y="102683"/>
                    <a:pt x="177973" y="175644"/>
                    <a:pt x="185784" y="248796"/>
                  </a:cubicBezTo>
                  <a:cubicBezTo>
                    <a:pt x="175592" y="245844"/>
                    <a:pt x="165495" y="242986"/>
                    <a:pt x="155304" y="240319"/>
                  </a:cubicBezTo>
                  <a:cubicBezTo>
                    <a:pt x="136453" y="234576"/>
                    <a:pt x="116975" y="231118"/>
                    <a:pt x="97296" y="230032"/>
                  </a:cubicBezTo>
                  <a:cubicBezTo>
                    <a:pt x="84771" y="228994"/>
                    <a:pt x="72446" y="233604"/>
                    <a:pt x="63673" y="242605"/>
                  </a:cubicBezTo>
                  <a:cubicBezTo>
                    <a:pt x="56053" y="252083"/>
                    <a:pt x="51319" y="263560"/>
                    <a:pt x="50052" y="275657"/>
                  </a:cubicBezTo>
                  <a:cubicBezTo>
                    <a:pt x="49290" y="291183"/>
                    <a:pt x="63197" y="302232"/>
                    <a:pt x="77579" y="310233"/>
                  </a:cubicBezTo>
                  <a:cubicBezTo>
                    <a:pt x="75675" y="310233"/>
                    <a:pt x="73865" y="310233"/>
                    <a:pt x="71960" y="310233"/>
                  </a:cubicBezTo>
                  <a:cubicBezTo>
                    <a:pt x="59434" y="309156"/>
                    <a:pt x="47080" y="313776"/>
                    <a:pt x="38336" y="322806"/>
                  </a:cubicBezTo>
                  <a:cubicBezTo>
                    <a:pt x="30697" y="332274"/>
                    <a:pt x="25964" y="343751"/>
                    <a:pt x="24716" y="355857"/>
                  </a:cubicBezTo>
                  <a:cubicBezTo>
                    <a:pt x="23954" y="371288"/>
                    <a:pt x="37765" y="382432"/>
                    <a:pt x="52243" y="390338"/>
                  </a:cubicBezTo>
                  <a:lnTo>
                    <a:pt x="46623" y="390338"/>
                  </a:lnTo>
                  <a:cubicBezTo>
                    <a:pt x="34098" y="389300"/>
                    <a:pt x="21773" y="393910"/>
                    <a:pt x="13000" y="402911"/>
                  </a:cubicBezTo>
                  <a:cubicBezTo>
                    <a:pt x="5332" y="412398"/>
                    <a:pt x="598" y="423923"/>
                    <a:pt x="-621" y="436058"/>
                  </a:cubicBezTo>
                  <a:cubicBezTo>
                    <a:pt x="-1764" y="458918"/>
                    <a:pt x="29002" y="472253"/>
                    <a:pt x="46528" y="479968"/>
                  </a:cubicBezTo>
                  <a:cubicBezTo>
                    <a:pt x="37079" y="498532"/>
                    <a:pt x="34184" y="519754"/>
                    <a:pt x="38336" y="540166"/>
                  </a:cubicBezTo>
                  <a:cubicBezTo>
                    <a:pt x="44147" y="560835"/>
                    <a:pt x="61863" y="576456"/>
                    <a:pt x="82723" y="587791"/>
                  </a:cubicBezTo>
                  <a:cubicBezTo>
                    <a:pt x="111203" y="602822"/>
                    <a:pt x="141616" y="613852"/>
                    <a:pt x="173115" y="620557"/>
                  </a:cubicBezTo>
                  <a:cubicBezTo>
                    <a:pt x="198099" y="627453"/>
                    <a:pt x="224531" y="627082"/>
                    <a:pt x="249315" y="619509"/>
                  </a:cubicBezTo>
                  <a:cubicBezTo>
                    <a:pt x="277890" y="609127"/>
                    <a:pt x="293511" y="585886"/>
                    <a:pt x="303703" y="562359"/>
                  </a:cubicBezTo>
                  <a:cubicBezTo>
                    <a:pt x="325896" y="568170"/>
                    <a:pt x="355424" y="575790"/>
                    <a:pt x="375235" y="565026"/>
                  </a:cubicBezTo>
                  <a:cubicBezTo>
                    <a:pt x="385809" y="559216"/>
                    <a:pt x="388571" y="547977"/>
                    <a:pt x="391143" y="537023"/>
                  </a:cubicBezTo>
                  <a:cubicBezTo>
                    <a:pt x="394648" y="526012"/>
                    <a:pt x="392809" y="514001"/>
                    <a:pt x="386189" y="504543"/>
                  </a:cubicBezTo>
                  <a:cubicBezTo>
                    <a:pt x="381837" y="499113"/>
                    <a:pt x="376655" y="494389"/>
                    <a:pt x="370854" y="490541"/>
                  </a:cubicBezTo>
                  <a:cubicBezTo>
                    <a:pt x="381055" y="491455"/>
                    <a:pt x="391323" y="489617"/>
                    <a:pt x="400572" y="485207"/>
                  </a:cubicBezTo>
                  <a:cubicBezTo>
                    <a:pt x="411145" y="479492"/>
                    <a:pt x="413907" y="468157"/>
                    <a:pt x="416479" y="457203"/>
                  </a:cubicBezTo>
                  <a:cubicBezTo>
                    <a:pt x="419994" y="446231"/>
                    <a:pt x="418165" y="434239"/>
                    <a:pt x="411526" y="424818"/>
                  </a:cubicBezTo>
                  <a:cubicBezTo>
                    <a:pt x="407202" y="419332"/>
                    <a:pt x="402020" y="414569"/>
                    <a:pt x="396191" y="410721"/>
                  </a:cubicBezTo>
                  <a:cubicBezTo>
                    <a:pt x="406402" y="411712"/>
                    <a:pt x="416679" y="409864"/>
                    <a:pt x="425909" y="405387"/>
                  </a:cubicBezTo>
                  <a:cubicBezTo>
                    <a:pt x="436482" y="399672"/>
                    <a:pt x="439339" y="388433"/>
                    <a:pt x="441816" y="377384"/>
                  </a:cubicBezTo>
                  <a:cubicBezTo>
                    <a:pt x="445330" y="366411"/>
                    <a:pt x="443502" y="354419"/>
                    <a:pt x="436862" y="344999"/>
                  </a:cubicBezTo>
                  <a:cubicBezTo>
                    <a:pt x="423051" y="326901"/>
                    <a:pt x="397715" y="317757"/>
                    <a:pt x="377236" y="310042"/>
                  </a:cubicBezTo>
                  <a:cubicBezTo>
                    <a:pt x="361615" y="304137"/>
                    <a:pt x="345804" y="298898"/>
                    <a:pt x="329611" y="293850"/>
                  </a:cubicBezTo>
                  <a:cubicBezTo>
                    <a:pt x="370378" y="236700"/>
                    <a:pt x="419432" y="185741"/>
                    <a:pt x="461246" y="129162"/>
                  </a:cubicBezTo>
                  <a:cubicBezTo>
                    <a:pt x="462847" y="128000"/>
                    <a:pt x="464047" y="126372"/>
                    <a:pt x="464675" y="124495"/>
                  </a:cubicBezTo>
                  <a:cubicBezTo>
                    <a:pt x="465171" y="123933"/>
                    <a:pt x="465618" y="123324"/>
                    <a:pt x="466009" y="122685"/>
                  </a:cubicBezTo>
                  <a:cubicBezTo>
                    <a:pt x="472677" y="112208"/>
                    <a:pt x="456103" y="102683"/>
                    <a:pt x="449340" y="112494"/>
                  </a:cubicBezTo>
                  <a:close/>
                  <a:moveTo>
                    <a:pt x="351233" y="90777"/>
                  </a:moveTo>
                  <a:cubicBezTo>
                    <a:pt x="350280" y="79251"/>
                    <a:pt x="351233" y="42199"/>
                    <a:pt x="371807" y="47724"/>
                  </a:cubicBezTo>
                  <a:cubicBezTo>
                    <a:pt x="388190" y="52200"/>
                    <a:pt x="376284" y="81252"/>
                    <a:pt x="369901" y="90015"/>
                  </a:cubicBezTo>
                  <a:cubicBezTo>
                    <a:pt x="365701" y="95682"/>
                    <a:pt x="360472" y="100502"/>
                    <a:pt x="354471" y="104207"/>
                  </a:cubicBezTo>
                  <a:cubicBezTo>
                    <a:pt x="352671" y="99940"/>
                    <a:pt x="351576" y="95399"/>
                    <a:pt x="351233" y="90777"/>
                  </a:cubicBezTo>
                  <a:close/>
                  <a:moveTo>
                    <a:pt x="258173" y="32865"/>
                  </a:moveTo>
                  <a:cubicBezTo>
                    <a:pt x="261221" y="25816"/>
                    <a:pt x="269889" y="17148"/>
                    <a:pt x="278462" y="19339"/>
                  </a:cubicBezTo>
                  <a:cubicBezTo>
                    <a:pt x="293035" y="23244"/>
                    <a:pt x="291130" y="46390"/>
                    <a:pt x="286272" y="56391"/>
                  </a:cubicBezTo>
                  <a:cubicBezTo>
                    <a:pt x="281395" y="65824"/>
                    <a:pt x="274014" y="73732"/>
                    <a:pt x="264936" y="79251"/>
                  </a:cubicBezTo>
                  <a:cubicBezTo>
                    <a:pt x="255735" y="65624"/>
                    <a:pt x="253249" y="48550"/>
                    <a:pt x="258173" y="32865"/>
                  </a:cubicBezTo>
                  <a:close/>
                  <a:moveTo>
                    <a:pt x="247029" y="603126"/>
                  </a:moveTo>
                  <a:cubicBezTo>
                    <a:pt x="226665" y="611213"/>
                    <a:pt x="204281" y="612709"/>
                    <a:pt x="183021" y="607413"/>
                  </a:cubicBezTo>
                  <a:cubicBezTo>
                    <a:pt x="155189" y="601964"/>
                    <a:pt x="128148" y="593039"/>
                    <a:pt x="102535" y="580838"/>
                  </a:cubicBezTo>
                  <a:cubicBezTo>
                    <a:pt x="83485" y="571980"/>
                    <a:pt x="63768" y="560073"/>
                    <a:pt x="56148" y="542071"/>
                  </a:cubicBezTo>
                  <a:cubicBezTo>
                    <a:pt x="48528" y="524069"/>
                    <a:pt x="53862" y="503971"/>
                    <a:pt x="61387" y="485588"/>
                  </a:cubicBezTo>
                  <a:cubicBezTo>
                    <a:pt x="95486" y="499399"/>
                    <a:pt x="130824" y="510067"/>
                    <a:pt x="166162" y="520926"/>
                  </a:cubicBezTo>
                  <a:cubicBezTo>
                    <a:pt x="206167" y="533308"/>
                    <a:pt x="246076" y="546548"/>
                    <a:pt x="286653" y="557216"/>
                  </a:cubicBezTo>
                  <a:cubicBezTo>
                    <a:pt x="279481" y="576837"/>
                    <a:pt x="265393" y="593163"/>
                    <a:pt x="247029" y="603126"/>
                  </a:cubicBezTo>
                  <a:close/>
                  <a:moveTo>
                    <a:pt x="367711" y="545976"/>
                  </a:moveTo>
                  <a:cubicBezTo>
                    <a:pt x="363806" y="551025"/>
                    <a:pt x="354566" y="550358"/>
                    <a:pt x="348661" y="550263"/>
                  </a:cubicBezTo>
                  <a:cubicBezTo>
                    <a:pt x="335183" y="549491"/>
                    <a:pt x="321810" y="547386"/>
                    <a:pt x="308751" y="543976"/>
                  </a:cubicBezTo>
                  <a:cubicBezTo>
                    <a:pt x="273509" y="535785"/>
                    <a:pt x="238933" y="524355"/>
                    <a:pt x="203976" y="513591"/>
                  </a:cubicBezTo>
                  <a:cubicBezTo>
                    <a:pt x="165876" y="501876"/>
                    <a:pt x="128348" y="490731"/>
                    <a:pt x="91105" y="477587"/>
                  </a:cubicBezTo>
                  <a:cubicBezTo>
                    <a:pt x="82342" y="474444"/>
                    <a:pt x="73674" y="471110"/>
                    <a:pt x="65101" y="468062"/>
                  </a:cubicBezTo>
                  <a:cubicBezTo>
                    <a:pt x="63206" y="466138"/>
                    <a:pt x="60653" y="465014"/>
                    <a:pt x="57958" y="464919"/>
                  </a:cubicBezTo>
                  <a:cubicBezTo>
                    <a:pt x="54433" y="463395"/>
                    <a:pt x="50814" y="461966"/>
                    <a:pt x="47290" y="460347"/>
                  </a:cubicBezTo>
                  <a:cubicBezTo>
                    <a:pt x="37032" y="456375"/>
                    <a:pt x="27697" y="450345"/>
                    <a:pt x="19858" y="442630"/>
                  </a:cubicBezTo>
                  <a:cubicBezTo>
                    <a:pt x="14619" y="436153"/>
                    <a:pt x="19191" y="428438"/>
                    <a:pt x="22525" y="421580"/>
                  </a:cubicBezTo>
                  <a:cubicBezTo>
                    <a:pt x="26935" y="412674"/>
                    <a:pt x="36774" y="407835"/>
                    <a:pt x="46528" y="409769"/>
                  </a:cubicBezTo>
                  <a:cubicBezTo>
                    <a:pt x="65416" y="411140"/>
                    <a:pt x="84075" y="414693"/>
                    <a:pt x="102154" y="420342"/>
                  </a:cubicBezTo>
                  <a:cubicBezTo>
                    <a:pt x="136730" y="429867"/>
                    <a:pt x="170734" y="440535"/>
                    <a:pt x="204834" y="451488"/>
                  </a:cubicBezTo>
                  <a:cubicBezTo>
                    <a:pt x="235695" y="461013"/>
                    <a:pt x="266555" y="469681"/>
                    <a:pt x="297036" y="480063"/>
                  </a:cubicBezTo>
                  <a:cubicBezTo>
                    <a:pt x="315419" y="485674"/>
                    <a:pt x="333269" y="492913"/>
                    <a:pt x="350375" y="501685"/>
                  </a:cubicBezTo>
                  <a:cubicBezTo>
                    <a:pt x="358100" y="505200"/>
                    <a:pt x="364891" y="510486"/>
                    <a:pt x="370187" y="517116"/>
                  </a:cubicBezTo>
                  <a:cubicBezTo>
                    <a:pt x="373731" y="526622"/>
                    <a:pt x="372826" y="537213"/>
                    <a:pt x="367711" y="545976"/>
                  </a:cubicBezTo>
                  <a:close/>
                  <a:moveTo>
                    <a:pt x="393048" y="466157"/>
                  </a:moveTo>
                  <a:cubicBezTo>
                    <a:pt x="389142" y="471205"/>
                    <a:pt x="379998" y="470634"/>
                    <a:pt x="373998" y="470443"/>
                  </a:cubicBezTo>
                  <a:cubicBezTo>
                    <a:pt x="360510" y="469738"/>
                    <a:pt x="347137" y="467633"/>
                    <a:pt x="334088" y="464157"/>
                  </a:cubicBezTo>
                  <a:cubicBezTo>
                    <a:pt x="298750" y="455965"/>
                    <a:pt x="264174" y="444630"/>
                    <a:pt x="229313" y="433867"/>
                  </a:cubicBezTo>
                  <a:cubicBezTo>
                    <a:pt x="191213" y="422056"/>
                    <a:pt x="153684" y="410912"/>
                    <a:pt x="116441" y="397767"/>
                  </a:cubicBezTo>
                  <a:cubicBezTo>
                    <a:pt x="101525" y="392691"/>
                    <a:pt x="86904" y="386814"/>
                    <a:pt x="72627" y="380146"/>
                  </a:cubicBezTo>
                  <a:cubicBezTo>
                    <a:pt x="62368" y="376174"/>
                    <a:pt x="53034" y="370145"/>
                    <a:pt x="45195" y="362430"/>
                  </a:cubicBezTo>
                  <a:cubicBezTo>
                    <a:pt x="39956" y="356048"/>
                    <a:pt x="44528" y="348333"/>
                    <a:pt x="47861" y="341475"/>
                  </a:cubicBezTo>
                  <a:cubicBezTo>
                    <a:pt x="52243" y="332531"/>
                    <a:pt x="62092" y="327644"/>
                    <a:pt x="71864" y="329568"/>
                  </a:cubicBezTo>
                  <a:cubicBezTo>
                    <a:pt x="90753" y="330940"/>
                    <a:pt x="109412" y="334493"/>
                    <a:pt x="127491" y="340141"/>
                  </a:cubicBezTo>
                  <a:cubicBezTo>
                    <a:pt x="162066" y="349666"/>
                    <a:pt x="196166" y="360334"/>
                    <a:pt x="230170" y="371288"/>
                  </a:cubicBezTo>
                  <a:cubicBezTo>
                    <a:pt x="261031" y="380813"/>
                    <a:pt x="291892" y="389576"/>
                    <a:pt x="322372" y="399863"/>
                  </a:cubicBezTo>
                  <a:cubicBezTo>
                    <a:pt x="340784" y="405521"/>
                    <a:pt x="358662" y="412788"/>
                    <a:pt x="375807" y="421580"/>
                  </a:cubicBezTo>
                  <a:cubicBezTo>
                    <a:pt x="383541" y="425076"/>
                    <a:pt x="390333" y="430372"/>
                    <a:pt x="395619" y="437010"/>
                  </a:cubicBezTo>
                  <a:cubicBezTo>
                    <a:pt x="399134" y="446497"/>
                    <a:pt x="398191" y="457060"/>
                    <a:pt x="393048" y="465776"/>
                  </a:cubicBezTo>
                  <a:close/>
                  <a:moveTo>
                    <a:pt x="401811" y="341760"/>
                  </a:moveTo>
                  <a:cubicBezTo>
                    <a:pt x="409545" y="345256"/>
                    <a:pt x="416336" y="350552"/>
                    <a:pt x="421623" y="357191"/>
                  </a:cubicBezTo>
                  <a:cubicBezTo>
                    <a:pt x="425061" y="366925"/>
                    <a:pt x="423870" y="377689"/>
                    <a:pt x="418384" y="386433"/>
                  </a:cubicBezTo>
                  <a:cubicBezTo>
                    <a:pt x="414479" y="391386"/>
                    <a:pt x="405335" y="390814"/>
                    <a:pt x="399334" y="390624"/>
                  </a:cubicBezTo>
                  <a:cubicBezTo>
                    <a:pt x="385856" y="389947"/>
                    <a:pt x="372473" y="387871"/>
                    <a:pt x="359424" y="384432"/>
                  </a:cubicBezTo>
                  <a:cubicBezTo>
                    <a:pt x="324086" y="376146"/>
                    <a:pt x="289510" y="364811"/>
                    <a:pt x="254649" y="354048"/>
                  </a:cubicBezTo>
                  <a:cubicBezTo>
                    <a:pt x="216549" y="342237"/>
                    <a:pt x="179021" y="331188"/>
                    <a:pt x="141778" y="317948"/>
                  </a:cubicBezTo>
                  <a:cubicBezTo>
                    <a:pt x="126890" y="312890"/>
                    <a:pt x="112298" y="307004"/>
                    <a:pt x="98058" y="300327"/>
                  </a:cubicBezTo>
                  <a:cubicBezTo>
                    <a:pt x="87762" y="296383"/>
                    <a:pt x="78389" y="290354"/>
                    <a:pt x="70531" y="282610"/>
                  </a:cubicBezTo>
                  <a:cubicBezTo>
                    <a:pt x="65292" y="276228"/>
                    <a:pt x="69959" y="268513"/>
                    <a:pt x="73198" y="261655"/>
                  </a:cubicBezTo>
                  <a:cubicBezTo>
                    <a:pt x="78056" y="251368"/>
                    <a:pt x="86343" y="249463"/>
                    <a:pt x="97296" y="249749"/>
                  </a:cubicBezTo>
                  <a:cubicBezTo>
                    <a:pt x="116156" y="251168"/>
                    <a:pt x="134787" y="254740"/>
                    <a:pt x="152827" y="260417"/>
                  </a:cubicBezTo>
                  <a:cubicBezTo>
                    <a:pt x="187403" y="269942"/>
                    <a:pt x="221502" y="280515"/>
                    <a:pt x="255507" y="291468"/>
                  </a:cubicBezTo>
                  <a:cubicBezTo>
                    <a:pt x="286368" y="300993"/>
                    <a:pt x="317229" y="309756"/>
                    <a:pt x="347709" y="320043"/>
                  </a:cubicBezTo>
                  <a:cubicBezTo>
                    <a:pt x="366301" y="325558"/>
                    <a:pt x="384370" y="332693"/>
                    <a:pt x="401715" y="341379"/>
                  </a:cubicBezTo>
                  <a:close/>
                  <a:moveTo>
                    <a:pt x="261221" y="273180"/>
                  </a:moveTo>
                  <a:cubicBezTo>
                    <a:pt x="242171" y="267084"/>
                    <a:pt x="223693" y="261084"/>
                    <a:pt x="204738" y="255273"/>
                  </a:cubicBezTo>
                  <a:cubicBezTo>
                    <a:pt x="198928" y="199933"/>
                    <a:pt x="192261" y="144593"/>
                    <a:pt x="185688" y="89348"/>
                  </a:cubicBezTo>
                  <a:cubicBezTo>
                    <a:pt x="192661" y="97646"/>
                    <a:pt x="201890" y="103731"/>
                    <a:pt x="212263" y="106874"/>
                  </a:cubicBezTo>
                  <a:cubicBezTo>
                    <a:pt x="228103" y="110989"/>
                    <a:pt x="244857" y="109712"/>
                    <a:pt x="259888" y="103254"/>
                  </a:cubicBezTo>
                  <a:cubicBezTo>
                    <a:pt x="282320" y="127391"/>
                    <a:pt x="316305" y="137078"/>
                    <a:pt x="348089" y="128400"/>
                  </a:cubicBezTo>
                  <a:cubicBezTo>
                    <a:pt x="352147" y="132801"/>
                    <a:pt x="356957" y="136440"/>
                    <a:pt x="362282" y="139164"/>
                  </a:cubicBezTo>
                  <a:cubicBezTo>
                    <a:pt x="381761" y="148555"/>
                    <a:pt x="403963" y="150651"/>
                    <a:pt x="424861" y="145069"/>
                  </a:cubicBezTo>
                  <a:cubicBezTo>
                    <a:pt x="386761" y="192694"/>
                    <a:pt x="345423" y="237652"/>
                    <a:pt x="310561" y="287944"/>
                  </a:cubicBezTo>
                  <a:cubicBezTo>
                    <a:pt x="293701" y="282324"/>
                    <a:pt x="277890" y="277562"/>
                    <a:pt x="261221" y="27279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44" name="Google Shape;744;p3"/>
          <p:cNvGrpSpPr/>
          <p:nvPr/>
        </p:nvGrpSpPr>
        <p:grpSpPr>
          <a:xfrm rot="-10188628">
            <a:off x="4748289" y="70390"/>
            <a:ext cx="1217477" cy="1791530"/>
            <a:chOff x="670708" y="6388106"/>
            <a:chExt cx="1217512" cy="1791581"/>
          </a:xfrm>
        </p:grpSpPr>
        <p:sp>
          <p:nvSpPr>
            <p:cNvPr id="745" name="Google Shape;745;p3"/>
            <p:cNvSpPr/>
            <p:nvPr/>
          </p:nvSpPr>
          <p:spPr>
            <a:xfrm flipH="1">
              <a:off x="670708" y="7275593"/>
              <a:ext cx="653708" cy="904094"/>
            </a:xfrm>
            <a:custGeom>
              <a:rect b="b" l="l" r="r" t="t"/>
              <a:pathLst>
                <a:path extrusionOk="0" h="598738" w="432919">
                  <a:moveTo>
                    <a:pt x="-646" y="46853"/>
                  </a:moveTo>
                  <a:cubicBezTo>
                    <a:pt x="41550" y="163438"/>
                    <a:pt x="233098" y="699696"/>
                    <a:pt x="399404" y="581681"/>
                  </a:cubicBezTo>
                  <a:cubicBezTo>
                    <a:pt x="545327" y="477954"/>
                    <a:pt x="163089" y="84762"/>
                    <a:pt x="78412" y="-20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6" name="Google Shape;746;p3"/>
            <p:cNvSpPr/>
            <p:nvPr/>
          </p:nvSpPr>
          <p:spPr>
            <a:xfrm flipH="1">
              <a:off x="1098357" y="6950052"/>
              <a:ext cx="430817" cy="503496"/>
            </a:xfrm>
            <a:custGeom>
              <a:rect b="b" l="l" r="r" t="t"/>
              <a:pathLst>
                <a:path extrusionOk="0" h="333441" w="285309">
                  <a:moveTo>
                    <a:pt x="-646" y="51901"/>
                  </a:moveTo>
                  <a:cubicBezTo>
                    <a:pt x="72125" y="319744"/>
                    <a:pt x="67934" y="386038"/>
                    <a:pt x="206237" y="294312"/>
                  </a:cubicBezTo>
                  <a:cubicBezTo>
                    <a:pt x="354351" y="202777"/>
                    <a:pt x="281294" y="181155"/>
                    <a:pt x="82412" y="-2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7" name="Google Shape;747;p3"/>
            <p:cNvSpPr/>
            <p:nvPr/>
          </p:nvSpPr>
          <p:spPr>
            <a:xfrm flipH="1">
              <a:off x="1120911" y="7187397"/>
              <a:ext cx="317828" cy="211010"/>
            </a:xfrm>
            <a:custGeom>
              <a:rect b="b" l="l" r="r" t="t"/>
              <a:pathLst>
                <a:path extrusionOk="0" h="139742" w="210482">
                  <a:moveTo>
                    <a:pt x="10886" y="139280"/>
                  </a:moveTo>
                  <a:cubicBezTo>
                    <a:pt x="55624" y="132156"/>
                    <a:pt x="98573" y="116468"/>
                    <a:pt x="137377" y="93084"/>
                  </a:cubicBezTo>
                  <a:cubicBezTo>
                    <a:pt x="167838" y="73710"/>
                    <a:pt x="192489" y="46459"/>
                    <a:pt x="208720" y="14217"/>
                  </a:cubicBezTo>
                  <a:cubicBezTo>
                    <a:pt x="214244" y="3263"/>
                    <a:pt x="197766" y="-6357"/>
                    <a:pt x="192241" y="4692"/>
                  </a:cubicBezTo>
                  <a:cubicBezTo>
                    <a:pt x="177316" y="34972"/>
                    <a:pt x="154228" y="60480"/>
                    <a:pt x="125566" y="78320"/>
                  </a:cubicBezTo>
                  <a:cubicBezTo>
                    <a:pt x="88800" y="99866"/>
                    <a:pt x="48319" y="114344"/>
                    <a:pt x="6219" y="120992"/>
                  </a:cubicBezTo>
                  <a:cubicBezTo>
                    <a:pt x="-5783" y="123088"/>
                    <a:pt x="-735" y="141471"/>
                    <a:pt x="11266" y="1393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8" name="Google Shape;748;p3"/>
            <p:cNvSpPr/>
            <p:nvPr/>
          </p:nvSpPr>
          <p:spPr>
            <a:xfrm flipH="1">
              <a:off x="1327260" y="6447941"/>
              <a:ext cx="512210" cy="626114"/>
            </a:xfrm>
            <a:custGeom>
              <a:rect b="b" l="l" r="r" t="t"/>
              <a:pathLst>
                <a:path extrusionOk="0" h="414645" w="339212">
                  <a:moveTo>
                    <a:pt x="335777" y="284406"/>
                  </a:moveTo>
                  <a:cubicBezTo>
                    <a:pt x="323014" y="332031"/>
                    <a:pt x="275770" y="362225"/>
                    <a:pt x="235574" y="385371"/>
                  </a:cubicBezTo>
                  <a:cubicBezTo>
                    <a:pt x="202808" y="404421"/>
                    <a:pt x="164232" y="422233"/>
                    <a:pt x="125656" y="410898"/>
                  </a:cubicBezTo>
                  <a:cubicBezTo>
                    <a:pt x="94509" y="401373"/>
                    <a:pt x="73268" y="374894"/>
                    <a:pt x="58505" y="347366"/>
                  </a:cubicBezTo>
                  <a:cubicBezTo>
                    <a:pt x="40216" y="310743"/>
                    <a:pt x="27205" y="271719"/>
                    <a:pt x="19833" y="231447"/>
                  </a:cubicBezTo>
                  <a:cubicBezTo>
                    <a:pt x="10584" y="185356"/>
                    <a:pt x="3755" y="138807"/>
                    <a:pt x="-646" y="92001"/>
                  </a:cubicBezTo>
                  <a:cubicBezTo>
                    <a:pt x="1831" y="102478"/>
                    <a:pt x="4307" y="112861"/>
                    <a:pt x="6974" y="123338"/>
                  </a:cubicBezTo>
                  <a:cubicBezTo>
                    <a:pt x="15452" y="157247"/>
                    <a:pt x="22500" y="194204"/>
                    <a:pt x="43360" y="223065"/>
                  </a:cubicBezTo>
                  <a:cubicBezTo>
                    <a:pt x="50408" y="232590"/>
                    <a:pt x="66982" y="223065"/>
                    <a:pt x="59838" y="213540"/>
                  </a:cubicBezTo>
                  <a:cubicBezTo>
                    <a:pt x="39169" y="184965"/>
                    <a:pt x="32501" y="147722"/>
                    <a:pt x="24214" y="114099"/>
                  </a:cubicBezTo>
                  <a:cubicBezTo>
                    <a:pt x="21833" y="104574"/>
                    <a:pt x="19547" y="95049"/>
                    <a:pt x="17261" y="84953"/>
                  </a:cubicBezTo>
                  <a:cubicBezTo>
                    <a:pt x="19166" y="88096"/>
                    <a:pt x="21166" y="91144"/>
                    <a:pt x="23167" y="94478"/>
                  </a:cubicBezTo>
                  <a:cubicBezTo>
                    <a:pt x="32654" y="108365"/>
                    <a:pt x="43027" y="121633"/>
                    <a:pt x="54218" y="134197"/>
                  </a:cubicBezTo>
                  <a:cubicBezTo>
                    <a:pt x="66525" y="146789"/>
                    <a:pt x="76012" y="161848"/>
                    <a:pt x="82031" y="178393"/>
                  </a:cubicBezTo>
                  <a:cubicBezTo>
                    <a:pt x="83422" y="183470"/>
                    <a:pt x="88670" y="186451"/>
                    <a:pt x="93747" y="185060"/>
                  </a:cubicBezTo>
                  <a:cubicBezTo>
                    <a:pt x="98824" y="183670"/>
                    <a:pt x="101805" y="178421"/>
                    <a:pt x="100414" y="173345"/>
                  </a:cubicBezTo>
                  <a:cubicBezTo>
                    <a:pt x="90889" y="140102"/>
                    <a:pt x="62314" y="118004"/>
                    <a:pt x="43264" y="90191"/>
                  </a:cubicBezTo>
                  <a:cubicBezTo>
                    <a:pt x="28691" y="69503"/>
                    <a:pt x="16699" y="47110"/>
                    <a:pt x="7546" y="23516"/>
                  </a:cubicBezTo>
                  <a:cubicBezTo>
                    <a:pt x="25024" y="47738"/>
                    <a:pt x="44389" y="70541"/>
                    <a:pt x="65458" y="91715"/>
                  </a:cubicBezTo>
                  <a:cubicBezTo>
                    <a:pt x="97557" y="121910"/>
                    <a:pt x="128704" y="151913"/>
                    <a:pt x="146516" y="192966"/>
                  </a:cubicBezTo>
                  <a:cubicBezTo>
                    <a:pt x="151373" y="204206"/>
                    <a:pt x="167852" y="194490"/>
                    <a:pt x="162994" y="183441"/>
                  </a:cubicBezTo>
                  <a:cubicBezTo>
                    <a:pt x="145182" y="142484"/>
                    <a:pt x="113940" y="110575"/>
                    <a:pt x="81555" y="80762"/>
                  </a:cubicBezTo>
                  <a:cubicBezTo>
                    <a:pt x="66753" y="66693"/>
                    <a:pt x="53085" y="51472"/>
                    <a:pt x="40693" y="35232"/>
                  </a:cubicBezTo>
                  <a:cubicBezTo>
                    <a:pt x="58695" y="47138"/>
                    <a:pt x="77935" y="57235"/>
                    <a:pt x="96700" y="67617"/>
                  </a:cubicBezTo>
                  <a:cubicBezTo>
                    <a:pt x="133943" y="88382"/>
                    <a:pt x="172900" y="112670"/>
                    <a:pt x="185282" y="155914"/>
                  </a:cubicBezTo>
                  <a:cubicBezTo>
                    <a:pt x="186673" y="160991"/>
                    <a:pt x="191921" y="163972"/>
                    <a:pt x="196998" y="162581"/>
                  </a:cubicBezTo>
                  <a:cubicBezTo>
                    <a:pt x="202075" y="161191"/>
                    <a:pt x="205056" y="155942"/>
                    <a:pt x="203666" y="150866"/>
                  </a:cubicBezTo>
                  <a:cubicBezTo>
                    <a:pt x="190521" y="106670"/>
                    <a:pt x="154802" y="78952"/>
                    <a:pt x="116416" y="56949"/>
                  </a:cubicBezTo>
                  <a:cubicBezTo>
                    <a:pt x="85937" y="39423"/>
                    <a:pt x="50980" y="24183"/>
                    <a:pt x="24977" y="-201"/>
                  </a:cubicBezTo>
                  <a:cubicBezTo>
                    <a:pt x="88337" y="26783"/>
                    <a:pt x="149106" y="59492"/>
                    <a:pt x="206523" y="97526"/>
                  </a:cubicBezTo>
                  <a:cubicBezTo>
                    <a:pt x="245118" y="121690"/>
                    <a:pt x="279513" y="151999"/>
                    <a:pt x="308345" y="187251"/>
                  </a:cubicBezTo>
                  <a:cubicBezTo>
                    <a:pt x="329396" y="214588"/>
                    <a:pt x="345207" y="249164"/>
                    <a:pt x="335777" y="2844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9" name="Google Shape;749;p3"/>
            <p:cNvSpPr/>
            <p:nvPr/>
          </p:nvSpPr>
          <p:spPr>
            <a:xfrm flipH="1">
              <a:off x="1298565" y="6388106"/>
              <a:ext cx="589655" cy="714653"/>
            </a:xfrm>
            <a:custGeom>
              <a:rect b="b" l="l" r="r" t="t"/>
              <a:pathLst>
                <a:path extrusionOk="0" h="473280" w="390500">
                  <a:moveTo>
                    <a:pt x="287683" y="148786"/>
                  </a:moveTo>
                  <a:cubicBezTo>
                    <a:pt x="211483" y="89350"/>
                    <a:pt x="122710" y="45440"/>
                    <a:pt x="33556" y="8769"/>
                  </a:cubicBezTo>
                  <a:lnTo>
                    <a:pt x="15078" y="1434"/>
                  </a:lnTo>
                  <a:lnTo>
                    <a:pt x="10982" y="-185"/>
                  </a:lnTo>
                  <a:lnTo>
                    <a:pt x="10411" y="-185"/>
                  </a:lnTo>
                  <a:cubicBezTo>
                    <a:pt x="5543" y="-452"/>
                    <a:pt x="1114" y="2606"/>
                    <a:pt x="-353" y="7245"/>
                  </a:cubicBezTo>
                  <a:cubicBezTo>
                    <a:pt x="-743" y="8711"/>
                    <a:pt x="-743" y="10254"/>
                    <a:pt x="-353" y="11721"/>
                  </a:cubicBezTo>
                  <a:cubicBezTo>
                    <a:pt x="12030" y="93732"/>
                    <a:pt x="14887" y="176790"/>
                    <a:pt x="30508" y="258514"/>
                  </a:cubicBezTo>
                  <a:cubicBezTo>
                    <a:pt x="37871" y="302072"/>
                    <a:pt x="50663" y="344544"/>
                    <a:pt x="68608" y="384911"/>
                  </a:cubicBezTo>
                  <a:cubicBezTo>
                    <a:pt x="83658" y="416629"/>
                    <a:pt x="105756" y="448347"/>
                    <a:pt x="138522" y="463492"/>
                  </a:cubicBezTo>
                  <a:cubicBezTo>
                    <a:pt x="174812" y="480351"/>
                    <a:pt x="214722" y="473017"/>
                    <a:pt x="249774" y="456634"/>
                  </a:cubicBezTo>
                  <a:cubicBezTo>
                    <a:pt x="296446" y="435203"/>
                    <a:pt x="348262" y="403199"/>
                    <a:pt x="374742" y="357669"/>
                  </a:cubicBezTo>
                  <a:cubicBezTo>
                    <a:pt x="421985" y="275850"/>
                    <a:pt x="348833" y="196506"/>
                    <a:pt x="287683" y="148786"/>
                  </a:cubicBezTo>
                  <a:close/>
                  <a:moveTo>
                    <a:pt x="11458" y="28200"/>
                  </a:moveTo>
                  <a:cubicBezTo>
                    <a:pt x="11410" y="27952"/>
                    <a:pt x="11410" y="27685"/>
                    <a:pt x="11458" y="27438"/>
                  </a:cubicBezTo>
                  <a:lnTo>
                    <a:pt x="11458" y="27438"/>
                  </a:lnTo>
                  <a:cubicBezTo>
                    <a:pt x="11173" y="27609"/>
                    <a:pt x="10972" y="27876"/>
                    <a:pt x="10887" y="28200"/>
                  </a:cubicBezTo>
                  <a:close/>
                  <a:moveTo>
                    <a:pt x="368455" y="324046"/>
                  </a:moveTo>
                  <a:cubicBezTo>
                    <a:pt x="355692" y="371671"/>
                    <a:pt x="308448" y="401865"/>
                    <a:pt x="268252" y="425011"/>
                  </a:cubicBezTo>
                  <a:cubicBezTo>
                    <a:pt x="235486" y="444061"/>
                    <a:pt x="196910" y="461873"/>
                    <a:pt x="158333" y="450538"/>
                  </a:cubicBezTo>
                  <a:cubicBezTo>
                    <a:pt x="127187" y="441013"/>
                    <a:pt x="105946" y="414534"/>
                    <a:pt x="91182" y="387006"/>
                  </a:cubicBezTo>
                  <a:cubicBezTo>
                    <a:pt x="72895" y="350383"/>
                    <a:pt x="59883" y="311359"/>
                    <a:pt x="52511" y="271087"/>
                  </a:cubicBezTo>
                  <a:cubicBezTo>
                    <a:pt x="43262" y="224996"/>
                    <a:pt x="36433" y="178447"/>
                    <a:pt x="32032" y="131641"/>
                  </a:cubicBezTo>
                  <a:cubicBezTo>
                    <a:pt x="34508" y="142119"/>
                    <a:pt x="36985" y="152501"/>
                    <a:pt x="39652" y="162978"/>
                  </a:cubicBezTo>
                  <a:cubicBezTo>
                    <a:pt x="48129" y="196887"/>
                    <a:pt x="55178" y="233844"/>
                    <a:pt x="76038" y="262705"/>
                  </a:cubicBezTo>
                  <a:cubicBezTo>
                    <a:pt x="83086" y="272230"/>
                    <a:pt x="99660" y="262705"/>
                    <a:pt x="92516" y="253180"/>
                  </a:cubicBezTo>
                  <a:cubicBezTo>
                    <a:pt x="71847" y="224605"/>
                    <a:pt x="65179" y="187362"/>
                    <a:pt x="56893" y="153739"/>
                  </a:cubicBezTo>
                  <a:cubicBezTo>
                    <a:pt x="54511" y="144214"/>
                    <a:pt x="52225" y="134689"/>
                    <a:pt x="49939" y="124593"/>
                  </a:cubicBezTo>
                  <a:cubicBezTo>
                    <a:pt x="51844" y="127736"/>
                    <a:pt x="53845" y="130784"/>
                    <a:pt x="55844" y="134118"/>
                  </a:cubicBezTo>
                  <a:cubicBezTo>
                    <a:pt x="65332" y="148005"/>
                    <a:pt x="75704" y="161273"/>
                    <a:pt x="86896" y="173837"/>
                  </a:cubicBezTo>
                  <a:cubicBezTo>
                    <a:pt x="99202" y="186429"/>
                    <a:pt x="108689" y="201488"/>
                    <a:pt x="114709" y="218033"/>
                  </a:cubicBezTo>
                  <a:cubicBezTo>
                    <a:pt x="116100" y="223110"/>
                    <a:pt x="121348" y="226091"/>
                    <a:pt x="126425" y="224700"/>
                  </a:cubicBezTo>
                  <a:cubicBezTo>
                    <a:pt x="131502" y="223310"/>
                    <a:pt x="134483" y="218061"/>
                    <a:pt x="133093" y="212985"/>
                  </a:cubicBezTo>
                  <a:cubicBezTo>
                    <a:pt x="123568" y="179742"/>
                    <a:pt x="94993" y="157644"/>
                    <a:pt x="75943" y="129831"/>
                  </a:cubicBezTo>
                  <a:cubicBezTo>
                    <a:pt x="61369" y="109143"/>
                    <a:pt x="49377" y="86750"/>
                    <a:pt x="40224" y="63156"/>
                  </a:cubicBezTo>
                  <a:cubicBezTo>
                    <a:pt x="57702" y="87378"/>
                    <a:pt x="77066" y="110181"/>
                    <a:pt x="98135" y="131355"/>
                  </a:cubicBezTo>
                  <a:cubicBezTo>
                    <a:pt x="130235" y="161550"/>
                    <a:pt x="161382" y="191553"/>
                    <a:pt x="179193" y="232606"/>
                  </a:cubicBezTo>
                  <a:cubicBezTo>
                    <a:pt x="184051" y="243846"/>
                    <a:pt x="200529" y="234130"/>
                    <a:pt x="195672" y="223081"/>
                  </a:cubicBezTo>
                  <a:cubicBezTo>
                    <a:pt x="177860" y="182124"/>
                    <a:pt x="146618" y="150215"/>
                    <a:pt x="114233" y="120402"/>
                  </a:cubicBezTo>
                  <a:cubicBezTo>
                    <a:pt x="99431" y="106333"/>
                    <a:pt x="85763" y="91112"/>
                    <a:pt x="73371" y="74872"/>
                  </a:cubicBezTo>
                  <a:cubicBezTo>
                    <a:pt x="91373" y="86778"/>
                    <a:pt x="110613" y="96875"/>
                    <a:pt x="129378" y="107257"/>
                  </a:cubicBezTo>
                  <a:cubicBezTo>
                    <a:pt x="166620" y="128022"/>
                    <a:pt x="205578" y="152310"/>
                    <a:pt x="217960" y="195554"/>
                  </a:cubicBezTo>
                  <a:cubicBezTo>
                    <a:pt x="219351" y="200631"/>
                    <a:pt x="224599" y="203612"/>
                    <a:pt x="229676" y="202221"/>
                  </a:cubicBezTo>
                  <a:cubicBezTo>
                    <a:pt x="234753" y="200831"/>
                    <a:pt x="237734" y="195582"/>
                    <a:pt x="236343" y="190506"/>
                  </a:cubicBezTo>
                  <a:cubicBezTo>
                    <a:pt x="223199" y="146310"/>
                    <a:pt x="187480" y="118592"/>
                    <a:pt x="149095" y="96589"/>
                  </a:cubicBezTo>
                  <a:cubicBezTo>
                    <a:pt x="118614" y="79063"/>
                    <a:pt x="83658" y="63823"/>
                    <a:pt x="57654" y="39439"/>
                  </a:cubicBezTo>
                  <a:cubicBezTo>
                    <a:pt x="121015" y="66423"/>
                    <a:pt x="181784" y="99132"/>
                    <a:pt x="239201" y="137166"/>
                  </a:cubicBezTo>
                  <a:cubicBezTo>
                    <a:pt x="277796" y="161330"/>
                    <a:pt x="312191" y="191639"/>
                    <a:pt x="341023" y="226891"/>
                  </a:cubicBezTo>
                  <a:cubicBezTo>
                    <a:pt x="361693" y="254228"/>
                    <a:pt x="377504" y="288804"/>
                    <a:pt x="368074" y="32404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50" name="Google Shape;750;p3"/>
          <p:cNvGrpSpPr/>
          <p:nvPr/>
        </p:nvGrpSpPr>
        <p:grpSpPr>
          <a:xfrm rot="7677809">
            <a:off x="7384303" y="-98815"/>
            <a:ext cx="1134750" cy="1946307"/>
            <a:chOff x="8758614" y="4479699"/>
            <a:chExt cx="774580" cy="1328549"/>
          </a:xfrm>
        </p:grpSpPr>
        <p:sp>
          <p:nvSpPr>
            <p:cNvPr id="751" name="Google Shape;751;p3"/>
            <p:cNvSpPr/>
            <p:nvPr/>
          </p:nvSpPr>
          <p:spPr>
            <a:xfrm>
              <a:off x="8832424" y="4586382"/>
              <a:ext cx="688765" cy="1193863"/>
            </a:xfrm>
            <a:custGeom>
              <a:rect b="b" l="l" r="r" t="t"/>
              <a:pathLst>
                <a:path extrusionOk="0" h="1193863" w="688765">
                  <a:moveTo>
                    <a:pt x="688743" y="68153"/>
                  </a:moveTo>
                  <a:cubicBezTo>
                    <a:pt x="681218" y="146639"/>
                    <a:pt x="671884" y="224935"/>
                    <a:pt x="665597" y="303516"/>
                  </a:cubicBezTo>
                  <a:cubicBezTo>
                    <a:pt x="665797" y="308774"/>
                    <a:pt x="661691" y="313194"/>
                    <a:pt x="656434" y="313394"/>
                  </a:cubicBezTo>
                  <a:cubicBezTo>
                    <a:pt x="655444" y="313432"/>
                    <a:pt x="654454" y="313308"/>
                    <a:pt x="653500" y="313041"/>
                  </a:cubicBezTo>
                  <a:lnTo>
                    <a:pt x="651595" y="312470"/>
                  </a:lnTo>
                  <a:cubicBezTo>
                    <a:pt x="620101" y="303716"/>
                    <a:pt x="589260" y="292772"/>
                    <a:pt x="559298" y="279704"/>
                  </a:cubicBezTo>
                  <a:cubicBezTo>
                    <a:pt x="546598" y="304593"/>
                    <a:pt x="534247" y="329453"/>
                    <a:pt x="522246" y="354285"/>
                  </a:cubicBezTo>
                  <a:cubicBezTo>
                    <a:pt x="454873" y="489663"/>
                    <a:pt x="387594" y="625014"/>
                    <a:pt x="320411" y="760335"/>
                  </a:cubicBezTo>
                  <a:cubicBezTo>
                    <a:pt x="248656" y="904668"/>
                    <a:pt x="177155" y="1049067"/>
                    <a:pt x="105908" y="1193532"/>
                  </a:cubicBezTo>
                  <a:lnTo>
                    <a:pt x="88287" y="1186674"/>
                  </a:lnTo>
                  <a:cubicBezTo>
                    <a:pt x="88261" y="1186227"/>
                    <a:pt x="88261" y="1185789"/>
                    <a:pt x="88287" y="1185341"/>
                  </a:cubicBezTo>
                  <a:cubicBezTo>
                    <a:pt x="125561" y="1109645"/>
                    <a:pt x="162963" y="1033988"/>
                    <a:pt x="200491" y="958360"/>
                  </a:cubicBezTo>
                  <a:cubicBezTo>
                    <a:pt x="276691" y="804122"/>
                    <a:pt x="353208" y="650007"/>
                    <a:pt x="430044" y="496017"/>
                  </a:cubicBezTo>
                  <a:cubicBezTo>
                    <a:pt x="467191" y="421274"/>
                    <a:pt x="504370" y="346569"/>
                    <a:pt x="541582" y="271893"/>
                  </a:cubicBezTo>
                  <a:cubicBezTo>
                    <a:pt x="525516" y="264464"/>
                    <a:pt x="509641" y="256368"/>
                    <a:pt x="493957" y="247604"/>
                  </a:cubicBezTo>
                  <a:cubicBezTo>
                    <a:pt x="484432" y="242080"/>
                    <a:pt x="474907" y="236460"/>
                    <a:pt x="465382" y="230650"/>
                  </a:cubicBezTo>
                  <a:cubicBezTo>
                    <a:pt x="453475" y="254748"/>
                    <a:pt x="441569" y="279037"/>
                    <a:pt x="429568" y="303135"/>
                  </a:cubicBezTo>
                  <a:cubicBezTo>
                    <a:pt x="363274" y="437561"/>
                    <a:pt x="297170" y="572026"/>
                    <a:pt x="231257" y="706519"/>
                  </a:cubicBezTo>
                  <a:cubicBezTo>
                    <a:pt x="159915" y="852632"/>
                    <a:pt x="88096" y="999127"/>
                    <a:pt x="17611" y="1146384"/>
                  </a:cubicBezTo>
                  <a:cubicBezTo>
                    <a:pt x="16698" y="1148698"/>
                    <a:pt x="14701" y="1150403"/>
                    <a:pt x="12277" y="1150955"/>
                  </a:cubicBezTo>
                  <a:cubicBezTo>
                    <a:pt x="8372" y="1148860"/>
                    <a:pt x="4562" y="1146574"/>
                    <a:pt x="752" y="1144288"/>
                  </a:cubicBezTo>
                  <a:cubicBezTo>
                    <a:pt x="-280" y="1141888"/>
                    <a:pt x="-280" y="1139163"/>
                    <a:pt x="752" y="1136763"/>
                  </a:cubicBezTo>
                  <a:cubicBezTo>
                    <a:pt x="37392" y="1059925"/>
                    <a:pt x="74412" y="983287"/>
                    <a:pt x="111814" y="906830"/>
                  </a:cubicBezTo>
                  <a:cubicBezTo>
                    <a:pt x="186807" y="752715"/>
                    <a:pt x="262182" y="598858"/>
                    <a:pt x="337937" y="445248"/>
                  </a:cubicBezTo>
                  <a:cubicBezTo>
                    <a:pt x="374894" y="370191"/>
                    <a:pt x="411883" y="295201"/>
                    <a:pt x="448903" y="220268"/>
                  </a:cubicBezTo>
                  <a:cubicBezTo>
                    <a:pt x="422900" y="203789"/>
                    <a:pt x="397373" y="186549"/>
                    <a:pt x="371465" y="169880"/>
                  </a:cubicBezTo>
                  <a:lnTo>
                    <a:pt x="369465" y="168737"/>
                  </a:lnTo>
                  <a:lnTo>
                    <a:pt x="373846" y="160070"/>
                  </a:lnTo>
                  <a:lnTo>
                    <a:pt x="381847" y="153878"/>
                  </a:lnTo>
                  <a:cubicBezTo>
                    <a:pt x="441188" y="108349"/>
                    <a:pt x="505672" y="51866"/>
                    <a:pt x="568823" y="-331"/>
                  </a:cubicBezTo>
                  <a:cubicBezTo>
                    <a:pt x="569948" y="2574"/>
                    <a:pt x="571253" y="5403"/>
                    <a:pt x="572728" y="8146"/>
                  </a:cubicBezTo>
                  <a:cubicBezTo>
                    <a:pt x="512911" y="58628"/>
                    <a:pt x="453380" y="111016"/>
                    <a:pt x="390896" y="159308"/>
                  </a:cubicBezTo>
                  <a:cubicBezTo>
                    <a:pt x="411946" y="173119"/>
                    <a:pt x="432806" y="187121"/>
                    <a:pt x="454047" y="200646"/>
                  </a:cubicBezTo>
                  <a:lnTo>
                    <a:pt x="454047" y="200646"/>
                  </a:lnTo>
                  <a:cubicBezTo>
                    <a:pt x="469477" y="210171"/>
                    <a:pt x="485098" y="219696"/>
                    <a:pt x="501100" y="229221"/>
                  </a:cubicBezTo>
                  <a:cubicBezTo>
                    <a:pt x="533523" y="247843"/>
                    <a:pt x="567419" y="263768"/>
                    <a:pt x="602446" y="276846"/>
                  </a:cubicBezTo>
                  <a:lnTo>
                    <a:pt x="602446" y="276846"/>
                  </a:lnTo>
                  <a:cubicBezTo>
                    <a:pt x="617115" y="282276"/>
                    <a:pt x="632164" y="287228"/>
                    <a:pt x="647309" y="291610"/>
                  </a:cubicBezTo>
                  <a:cubicBezTo>
                    <a:pt x="653405" y="218458"/>
                    <a:pt x="661978" y="145592"/>
                    <a:pt x="669026" y="72535"/>
                  </a:cubicBezTo>
                  <a:lnTo>
                    <a:pt x="677313" y="74154"/>
                  </a:lnTo>
                  <a:lnTo>
                    <a:pt x="678932" y="74154"/>
                  </a:lnTo>
                  <a:cubicBezTo>
                    <a:pt x="683180" y="74573"/>
                    <a:pt x="687181" y="72125"/>
                    <a:pt x="688743" y="6815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2" name="Google Shape;752;p3"/>
            <p:cNvSpPr/>
            <p:nvPr/>
          </p:nvSpPr>
          <p:spPr>
            <a:xfrm>
              <a:off x="8758614" y="4755450"/>
              <a:ext cx="523783" cy="975550"/>
            </a:xfrm>
            <a:custGeom>
              <a:rect b="b" l="l" r="r" t="t"/>
              <a:pathLst>
                <a:path extrusionOk="0" h="975550" w="523783">
                  <a:moveTo>
                    <a:pt x="75229" y="967695"/>
                  </a:moveTo>
                  <a:cubicBezTo>
                    <a:pt x="74196" y="970095"/>
                    <a:pt x="74196" y="972819"/>
                    <a:pt x="75229" y="975219"/>
                  </a:cubicBezTo>
                  <a:cubicBezTo>
                    <a:pt x="46986" y="959379"/>
                    <a:pt x="21613" y="938900"/>
                    <a:pt x="172" y="914640"/>
                  </a:cubicBezTo>
                  <a:cubicBezTo>
                    <a:pt x="-9925" y="902448"/>
                    <a:pt x="376600" y="133590"/>
                    <a:pt x="444323" y="-331"/>
                  </a:cubicBezTo>
                  <a:lnTo>
                    <a:pt x="446323" y="812"/>
                  </a:lnTo>
                  <a:cubicBezTo>
                    <a:pt x="472231" y="17480"/>
                    <a:pt x="497758" y="34721"/>
                    <a:pt x="523761" y="51199"/>
                  </a:cubicBezTo>
                  <a:cubicBezTo>
                    <a:pt x="486614" y="126132"/>
                    <a:pt x="449625" y="201122"/>
                    <a:pt x="412795" y="276179"/>
                  </a:cubicBezTo>
                  <a:cubicBezTo>
                    <a:pt x="336912" y="429913"/>
                    <a:pt x="261538" y="583770"/>
                    <a:pt x="186671" y="737761"/>
                  </a:cubicBezTo>
                  <a:cubicBezTo>
                    <a:pt x="149207" y="814275"/>
                    <a:pt x="112059" y="890923"/>
                    <a:pt x="75229" y="9676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3"/>
            <p:cNvSpPr/>
            <p:nvPr/>
          </p:nvSpPr>
          <p:spPr>
            <a:xfrm>
              <a:off x="8845009" y="4817077"/>
              <a:ext cx="529494" cy="956024"/>
            </a:xfrm>
            <a:custGeom>
              <a:rect b="b" l="l" r="r" t="t"/>
              <a:pathLst>
                <a:path extrusionOk="0" h="956024" w="529494">
                  <a:moveTo>
                    <a:pt x="529472" y="40912"/>
                  </a:moveTo>
                  <a:cubicBezTo>
                    <a:pt x="492261" y="115588"/>
                    <a:pt x="455082" y="190293"/>
                    <a:pt x="417935" y="265035"/>
                  </a:cubicBezTo>
                  <a:cubicBezTo>
                    <a:pt x="341354" y="419026"/>
                    <a:pt x="264836" y="573140"/>
                    <a:pt x="188382" y="727379"/>
                  </a:cubicBezTo>
                  <a:cubicBezTo>
                    <a:pt x="150854" y="803007"/>
                    <a:pt x="113452" y="878664"/>
                    <a:pt x="76178" y="954360"/>
                  </a:cubicBezTo>
                  <a:cubicBezTo>
                    <a:pt x="76152" y="954807"/>
                    <a:pt x="76152" y="955245"/>
                    <a:pt x="76178" y="955693"/>
                  </a:cubicBezTo>
                  <a:cubicBezTo>
                    <a:pt x="50031" y="945558"/>
                    <a:pt x="24576" y="933728"/>
                    <a:pt x="-22" y="920260"/>
                  </a:cubicBezTo>
                  <a:cubicBezTo>
                    <a:pt x="2402" y="919708"/>
                    <a:pt x="4398" y="918003"/>
                    <a:pt x="5312" y="915688"/>
                  </a:cubicBezTo>
                  <a:cubicBezTo>
                    <a:pt x="75511" y="768431"/>
                    <a:pt x="147329" y="621937"/>
                    <a:pt x="219053" y="475538"/>
                  </a:cubicBezTo>
                  <a:cubicBezTo>
                    <a:pt x="284966" y="340978"/>
                    <a:pt x="351069" y="206523"/>
                    <a:pt x="417363" y="72154"/>
                  </a:cubicBezTo>
                  <a:cubicBezTo>
                    <a:pt x="429365" y="48056"/>
                    <a:pt x="441271" y="23767"/>
                    <a:pt x="453177" y="-331"/>
                  </a:cubicBezTo>
                  <a:cubicBezTo>
                    <a:pt x="462702" y="5479"/>
                    <a:pt x="472227" y="11099"/>
                    <a:pt x="481752" y="16623"/>
                  </a:cubicBezTo>
                  <a:cubicBezTo>
                    <a:pt x="497500" y="25386"/>
                    <a:pt x="513407" y="33482"/>
                    <a:pt x="529472" y="409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4" name="Google Shape;754;p3"/>
            <p:cNvSpPr/>
            <p:nvPr/>
          </p:nvSpPr>
          <p:spPr>
            <a:xfrm>
              <a:off x="8938354" y="4866131"/>
              <a:ext cx="545687" cy="942117"/>
            </a:xfrm>
            <a:custGeom>
              <a:rect b="b" l="l" r="r" t="t"/>
              <a:pathLst>
                <a:path extrusionOk="0" h="942117" w="545687">
                  <a:moveTo>
                    <a:pt x="545665" y="32435"/>
                  </a:moveTo>
                  <a:cubicBezTo>
                    <a:pt x="421840" y="276370"/>
                    <a:pt x="224672" y="680135"/>
                    <a:pt x="91132" y="941787"/>
                  </a:cubicBezTo>
                  <a:cubicBezTo>
                    <a:pt x="60223" y="934024"/>
                    <a:pt x="29788" y="924480"/>
                    <a:pt x="-22" y="913212"/>
                  </a:cubicBezTo>
                  <a:cubicBezTo>
                    <a:pt x="71098" y="768622"/>
                    <a:pt x="142598" y="624223"/>
                    <a:pt x="214481" y="480014"/>
                  </a:cubicBezTo>
                  <a:cubicBezTo>
                    <a:pt x="281663" y="344883"/>
                    <a:pt x="349005" y="209628"/>
                    <a:pt x="416506" y="74250"/>
                  </a:cubicBezTo>
                  <a:cubicBezTo>
                    <a:pt x="428762" y="49361"/>
                    <a:pt x="441112" y="24500"/>
                    <a:pt x="453558" y="-331"/>
                  </a:cubicBezTo>
                  <a:cubicBezTo>
                    <a:pt x="483458" y="12727"/>
                    <a:pt x="514235" y="23672"/>
                    <a:pt x="545665" y="324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5" name="Google Shape;755;p3"/>
            <p:cNvSpPr/>
            <p:nvPr/>
          </p:nvSpPr>
          <p:spPr>
            <a:xfrm>
              <a:off x="9286588" y="4786788"/>
              <a:ext cx="148399" cy="76200"/>
            </a:xfrm>
            <a:custGeom>
              <a:rect b="b" l="l" r="r" t="t"/>
              <a:pathLst>
                <a:path extrusionOk="0" h="76200" w="148399">
                  <a:moveTo>
                    <a:pt x="148377" y="75869"/>
                  </a:moveTo>
                  <a:cubicBezTo>
                    <a:pt x="113350" y="62791"/>
                    <a:pt x="79454" y="46865"/>
                    <a:pt x="47031" y="28244"/>
                  </a:cubicBezTo>
                  <a:cubicBezTo>
                    <a:pt x="31029" y="19195"/>
                    <a:pt x="15408" y="9194"/>
                    <a:pt x="-22" y="-3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6" name="Google Shape;756;p3"/>
            <p:cNvSpPr/>
            <p:nvPr/>
          </p:nvSpPr>
          <p:spPr>
            <a:xfrm>
              <a:off x="8833484" y="5731001"/>
              <a:ext cx="11525" cy="6820"/>
            </a:xfrm>
            <a:custGeom>
              <a:rect b="b" l="l" r="r" t="t"/>
              <a:pathLst>
                <a:path extrusionOk="0" h="6820" w="11525">
                  <a:moveTo>
                    <a:pt x="11503" y="6336"/>
                  </a:moveTo>
                  <a:cubicBezTo>
                    <a:pt x="6554" y="7193"/>
                    <a:pt x="1701" y="4384"/>
                    <a:pt x="-22" y="-331"/>
                  </a:cubicBezTo>
                  <a:cubicBezTo>
                    <a:pt x="3788" y="1955"/>
                    <a:pt x="7598" y="4622"/>
                    <a:pt x="11503" y="63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7" name="Google Shape;757;p3"/>
            <p:cNvSpPr/>
            <p:nvPr/>
          </p:nvSpPr>
          <p:spPr>
            <a:xfrm>
              <a:off x="8920210" y="5773101"/>
              <a:ext cx="18144" cy="13104"/>
            </a:xfrm>
            <a:custGeom>
              <a:rect b="b" l="l" r="r" t="t"/>
              <a:pathLst>
                <a:path extrusionOk="0" h="13104" w="18144">
                  <a:moveTo>
                    <a:pt x="18122" y="6527"/>
                  </a:moveTo>
                  <a:lnTo>
                    <a:pt x="17455" y="7955"/>
                  </a:lnTo>
                  <a:cubicBezTo>
                    <a:pt x="12217" y="18433"/>
                    <a:pt x="-3023" y="10051"/>
                    <a:pt x="501" y="-3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8" name="Google Shape;758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9" name="Google Shape;759;p3"/>
            <p:cNvSpPr/>
            <p:nvPr/>
          </p:nvSpPr>
          <p:spPr>
            <a:xfrm>
              <a:off x="9224676" y="4491132"/>
              <a:ext cx="298799" cy="387381"/>
            </a:xfrm>
            <a:custGeom>
              <a:rect b="b" l="l" r="r" t="t"/>
              <a:pathLst>
                <a:path extrusionOk="0" h="387381" w="298799">
                  <a:moveTo>
                    <a:pt x="298777" y="-331"/>
                  </a:moveTo>
                  <a:cubicBezTo>
                    <a:pt x="298777" y="1478"/>
                    <a:pt x="298777" y="3288"/>
                    <a:pt x="298777" y="5003"/>
                  </a:cubicBezTo>
                  <a:lnTo>
                    <a:pt x="298777" y="11765"/>
                  </a:lnTo>
                  <a:cubicBezTo>
                    <a:pt x="298777" y="14909"/>
                    <a:pt x="298777" y="17957"/>
                    <a:pt x="298777" y="21290"/>
                  </a:cubicBezTo>
                  <a:cubicBezTo>
                    <a:pt x="298777" y="27482"/>
                    <a:pt x="298205" y="33578"/>
                    <a:pt x="297824" y="39578"/>
                  </a:cubicBezTo>
                  <a:cubicBezTo>
                    <a:pt x="297443" y="45579"/>
                    <a:pt x="297348" y="49865"/>
                    <a:pt x="296967" y="55009"/>
                  </a:cubicBezTo>
                  <a:cubicBezTo>
                    <a:pt x="296967" y="63962"/>
                    <a:pt x="295919" y="72916"/>
                    <a:pt x="295253" y="81774"/>
                  </a:cubicBezTo>
                  <a:cubicBezTo>
                    <a:pt x="294110" y="99491"/>
                    <a:pt x="292681" y="116826"/>
                    <a:pt x="291157" y="133971"/>
                  </a:cubicBezTo>
                  <a:cubicBezTo>
                    <a:pt x="291157" y="139591"/>
                    <a:pt x="290109" y="145115"/>
                    <a:pt x="289633" y="150640"/>
                  </a:cubicBezTo>
                  <a:cubicBezTo>
                    <a:pt x="289633" y="151211"/>
                    <a:pt x="289633" y="151783"/>
                    <a:pt x="289633" y="152259"/>
                  </a:cubicBezTo>
                  <a:cubicBezTo>
                    <a:pt x="289633" y="154831"/>
                    <a:pt x="289633" y="157498"/>
                    <a:pt x="288871" y="160070"/>
                  </a:cubicBezTo>
                  <a:cubicBezTo>
                    <a:pt x="288109" y="162642"/>
                    <a:pt x="288871" y="166261"/>
                    <a:pt x="288014" y="169595"/>
                  </a:cubicBezTo>
                  <a:lnTo>
                    <a:pt x="286394" y="169595"/>
                  </a:lnTo>
                  <a:lnTo>
                    <a:pt x="278108" y="167976"/>
                  </a:lnTo>
                  <a:cubicBezTo>
                    <a:pt x="271059" y="240937"/>
                    <a:pt x="262487" y="313803"/>
                    <a:pt x="256391" y="387051"/>
                  </a:cubicBezTo>
                  <a:cubicBezTo>
                    <a:pt x="241246" y="382669"/>
                    <a:pt x="226196" y="377526"/>
                    <a:pt x="211528" y="372287"/>
                  </a:cubicBezTo>
                  <a:lnTo>
                    <a:pt x="211528" y="372287"/>
                  </a:lnTo>
                  <a:cubicBezTo>
                    <a:pt x="176501" y="359209"/>
                    <a:pt x="142605" y="343283"/>
                    <a:pt x="110182" y="324662"/>
                  </a:cubicBezTo>
                  <a:cubicBezTo>
                    <a:pt x="94180" y="315613"/>
                    <a:pt x="78559" y="305612"/>
                    <a:pt x="63128" y="296087"/>
                  </a:cubicBezTo>
                  <a:lnTo>
                    <a:pt x="63128" y="296087"/>
                  </a:lnTo>
                  <a:cubicBezTo>
                    <a:pt x="41888" y="282561"/>
                    <a:pt x="21028" y="268560"/>
                    <a:pt x="-22" y="254748"/>
                  </a:cubicBezTo>
                  <a:cubicBezTo>
                    <a:pt x="61128" y="206266"/>
                    <a:pt x="120659" y="153878"/>
                    <a:pt x="181143" y="103396"/>
                  </a:cubicBezTo>
                  <a:cubicBezTo>
                    <a:pt x="179668" y="100653"/>
                    <a:pt x="178363" y="97824"/>
                    <a:pt x="177238" y="94919"/>
                  </a:cubicBezTo>
                  <a:lnTo>
                    <a:pt x="184858" y="88632"/>
                  </a:lnTo>
                  <a:cubicBezTo>
                    <a:pt x="185900" y="91576"/>
                    <a:pt x="187141" y="94433"/>
                    <a:pt x="188573" y="97205"/>
                  </a:cubicBezTo>
                  <a:cubicBezTo>
                    <a:pt x="189648" y="99700"/>
                    <a:pt x="190955" y="102091"/>
                    <a:pt x="192478" y="104348"/>
                  </a:cubicBezTo>
                  <a:cubicBezTo>
                    <a:pt x="193948" y="107054"/>
                    <a:pt x="195636" y="109635"/>
                    <a:pt x="197526" y="112064"/>
                  </a:cubicBezTo>
                  <a:cubicBezTo>
                    <a:pt x="199395" y="114521"/>
                    <a:pt x="201398" y="116874"/>
                    <a:pt x="203527" y="119112"/>
                  </a:cubicBezTo>
                  <a:cubicBezTo>
                    <a:pt x="213652" y="130009"/>
                    <a:pt x="225821" y="138810"/>
                    <a:pt x="239341" y="145020"/>
                  </a:cubicBezTo>
                  <a:cubicBezTo>
                    <a:pt x="251661" y="150859"/>
                    <a:pt x="264647" y="155183"/>
                    <a:pt x="278012" y="157879"/>
                  </a:cubicBezTo>
                  <a:cubicBezTo>
                    <a:pt x="278012" y="154736"/>
                    <a:pt x="278679" y="151497"/>
                    <a:pt x="278870" y="148354"/>
                  </a:cubicBezTo>
                  <a:cubicBezTo>
                    <a:pt x="249943" y="143144"/>
                    <a:pt x="223719" y="128066"/>
                    <a:pt x="204670" y="105682"/>
                  </a:cubicBezTo>
                  <a:cubicBezTo>
                    <a:pt x="204670" y="105682"/>
                    <a:pt x="204670" y="105682"/>
                    <a:pt x="204670" y="105682"/>
                  </a:cubicBezTo>
                  <a:cubicBezTo>
                    <a:pt x="201621" y="101310"/>
                    <a:pt x="198944" y="96690"/>
                    <a:pt x="196669" y="91871"/>
                  </a:cubicBezTo>
                  <a:cubicBezTo>
                    <a:pt x="196669" y="91871"/>
                    <a:pt x="196669" y="91871"/>
                    <a:pt x="196669" y="91395"/>
                  </a:cubicBezTo>
                  <a:cubicBezTo>
                    <a:pt x="222482" y="70059"/>
                    <a:pt x="248580" y="49199"/>
                    <a:pt x="275441" y="29292"/>
                  </a:cubicBezTo>
                  <a:lnTo>
                    <a:pt x="288490" y="19767"/>
                  </a:lnTo>
                  <a:lnTo>
                    <a:pt x="288490" y="19767"/>
                  </a:lnTo>
                  <a:cubicBezTo>
                    <a:pt x="288490" y="15671"/>
                    <a:pt x="288490" y="11670"/>
                    <a:pt x="289061" y="7575"/>
                  </a:cubicBezTo>
                  <a:lnTo>
                    <a:pt x="294586" y="3574"/>
                  </a:lnTo>
                  <a:lnTo>
                    <a:pt x="294586" y="35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0" name="Google Shape;760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-22" y="8051"/>
                  </a:move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1" name="Google Shape;761;p3"/>
            <p:cNvSpPr/>
            <p:nvPr/>
          </p:nvSpPr>
          <p:spPr>
            <a:xfrm>
              <a:off x="9401936" y="4580095"/>
              <a:ext cx="11334" cy="14763"/>
            </a:xfrm>
            <a:custGeom>
              <a:rect b="b" l="l" r="r" t="t"/>
              <a:pathLst>
                <a:path extrusionOk="0" h="14763" w="11334">
                  <a:moveTo>
                    <a:pt x="11312" y="8241"/>
                  </a:moveTo>
                  <a:lnTo>
                    <a:pt x="3883" y="14433"/>
                  </a:lnTo>
                  <a:cubicBezTo>
                    <a:pt x="2407" y="11689"/>
                    <a:pt x="1102" y="8860"/>
                    <a:pt x="-22" y="5955"/>
                  </a:cubicBezTo>
                  <a:lnTo>
                    <a:pt x="7598" y="-331"/>
                  </a:lnTo>
                  <a:cubicBezTo>
                    <a:pt x="8640" y="2612"/>
                    <a:pt x="9881" y="5470"/>
                    <a:pt x="11312" y="824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2" name="Google Shape;762;p3"/>
            <p:cNvSpPr/>
            <p:nvPr/>
          </p:nvSpPr>
          <p:spPr>
            <a:xfrm>
              <a:off x="9197665" y="4505419"/>
              <a:ext cx="290758" cy="250316"/>
            </a:xfrm>
            <a:custGeom>
              <a:rect b="b" l="l" r="r" t="t"/>
              <a:pathLst>
                <a:path extrusionOk="0" h="250316" w="290758">
                  <a:moveTo>
                    <a:pt x="204821" y="67582"/>
                  </a:moveTo>
                  <a:cubicBezTo>
                    <a:pt x="202292" y="70049"/>
                    <a:pt x="201338" y="73716"/>
                    <a:pt x="202344" y="77107"/>
                  </a:cubicBezTo>
                  <a:cubicBezTo>
                    <a:pt x="202344" y="78345"/>
                    <a:pt x="203392" y="79679"/>
                    <a:pt x="203963" y="80917"/>
                  </a:cubicBezTo>
                  <a:cubicBezTo>
                    <a:pt x="141289" y="133114"/>
                    <a:pt x="76328" y="189597"/>
                    <a:pt x="16988" y="235127"/>
                  </a:cubicBezTo>
                  <a:lnTo>
                    <a:pt x="8987" y="241318"/>
                  </a:lnTo>
                  <a:lnTo>
                    <a:pt x="4605" y="249986"/>
                  </a:lnTo>
                  <a:cubicBezTo>
                    <a:pt x="3903" y="249490"/>
                    <a:pt x="3264" y="248919"/>
                    <a:pt x="2700" y="248271"/>
                  </a:cubicBezTo>
                  <a:cubicBezTo>
                    <a:pt x="-930" y="244566"/>
                    <a:pt x="-930" y="238641"/>
                    <a:pt x="2700" y="234936"/>
                  </a:cubicBezTo>
                  <a:cubicBezTo>
                    <a:pt x="3077" y="234374"/>
                    <a:pt x="3563" y="233888"/>
                    <a:pt x="4129" y="233507"/>
                  </a:cubicBezTo>
                  <a:lnTo>
                    <a:pt x="4129" y="233507"/>
                  </a:lnTo>
                  <a:cubicBezTo>
                    <a:pt x="102236" y="158831"/>
                    <a:pt x="191962" y="73392"/>
                    <a:pt x="290736" y="-331"/>
                  </a:cubicBezTo>
                  <a:cubicBezTo>
                    <a:pt x="261971" y="21005"/>
                    <a:pt x="233396" y="44246"/>
                    <a:pt x="204821" y="675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3" name="Google Shape;763;p3"/>
            <p:cNvSpPr/>
            <p:nvPr/>
          </p:nvSpPr>
          <p:spPr>
            <a:xfrm>
              <a:off x="9502234" y="4491417"/>
              <a:ext cx="26098" cy="169354"/>
            </a:xfrm>
            <a:custGeom>
              <a:rect b="b" l="l" r="r" t="t"/>
              <a:pathLst>
                <a:path extrusionOk="0" h="169354" w="26098">
                  <a:moveTo>
                    <a:pt x="26076" y="7670"/>
                  </a:moveTo>
                  <a:lnTo>
                    <a:pt x="20742" y="11480"/>
                  </a:lnTo>
                  <a:cubicBezTo>
                    <a:pt x="20742" y="14623"/>
                    <a:pt x="20742" y="17671"/>
                    <a:pt x="20742" y="21005"/>
                  </a:cubicBezTo>
                  <a:cubicBezTo>
                    <a:pt x="20742" y="27196"/>
                    <a:pt x="20171" y="33292"/>
                    <a:pt x="19790" y="39293"/>
                  </a:cubicBezTo>
                  <a:cubicBezTo>
                    <a:pt x="19409" y="45294"/>
                    <a:pt x="19313" y="49580"/>
                    <a:pt x="18932" y="54723"/>
                  </a:cubicBezTo>
                  <a:cubicBezTo>
                    <a:pt x="18932" y="63677"/>
                    <a:pt x="17885" y="72630"/>
                    <a:pt x="17218" y="81488"/>
                  </a:cubicBezTo>
                  <a:cubicBezTo>
                    <a:pt x="16075" y="99205"/>
                    <a:pt x="14646" y="116540"/>
                    <a:pt x="13122" y="133686"/>
                  </a:cubicBezTo>
                  <a:cubicBezTo>
                    <a:pt x="13122" y="139305"/>
                    <a:pt x="12074" y="144830"/>
                    <a:pt x="11598" y="150354"/>
                  </a:cubicBezTo>
                  <a:lnTo>
                    <a:pt x="13217" y="150354"/>
                  </a:lnTo>
                  <a:lnTo>
                    <a:pt x="11503" y="151688"/>
                  </a:lnTo>
                  <a:cubicBezTo>
                    <a:pt x="11503" y="154355"/>
                    <a:pt x="11503" y="156927"/>
                    <a:pt x="10741" y="159498"/>
                  </a:cubicBezTo>
                  <a:lnTo>
                    <a:pt x="10741" y="159498"/>
                  </a:lnTo>
                  <a:cubicBezTo>
                    <a:pt x="10741" y="162642"/>
                    <a:pt x="10741" y="165689"/>
                    <a:pt x="9884" y="169023"/>
                  </a:cubicBezTo>
                  <a:lnTo>
                    <a:pt x="8264" y="169023"/>
                  </a:lnTo>
                  <a:lnTo>
                    <a:pt x="-22" y="167404"/>
                  </a:lnTo>
                  <a:cubicBezTo>
                    <a:pt x="-22" y="164165"/>
                    <a:pt x="644" y="161022"/>
                    <a:pt x="930" y="157879"/>
                  </a:cubicBezTo>
                  <a:cubicBezTo>
                    <a:pt x="1216" y="154736"/>
                    <a:pt x="1597" y="151497"/>
                    <a:pt x="1787" y="148354"/>
                  </a:cubicBezTo>
                  <a:cubicBezTo>
                    <a:pt x="4931" y="115588"/>
                    <a:pt x="7693" y="82727"/>
                    <a:pt x="9693" y="49770"/>
                  </a:cubicBezTo>
                  <a:cubicBezTo>
                    <a:pt x="9693" y="43769"/>
                    <a:pt x="10455" y="37673"/>
                    <a:pt x="10741" y="31673"/>
                  </a:cubicBezTo>
                  <a:cubicBezTo>
                    <a:pt x="10741" y="27386"/>
                    <a:pt x="10741" y="23195"/>
                    <a:pt x="11408" y="18909"/>
                  </a:cubicBezTo>
                  <a:lnTo>
                    <a:pt x="11408" y="18909"/>
                  </a:lnTo>
                  <a:cubicBezTo>
                    <a:pt x="11408" y="14813"/>
                    <a:pt x="11408" y="10813"/>
                    <a:pt x="11979" y="6717"/>
                  </a:cubicBezTo>
                  <a:lnTo>
                    <a:pt x="11979" y="-331"/>
                  </a:lnTo>
                  <a:lnTo>
                    <a:pt x="17218" y="2717"/>
                  </a:lnTo>
                  <a:lnTo>
                    <a:pt x="17218" y="2717"/>
                  </a:lnTo>
                  <a:lnTo>
                    <a:pt x="21409" y="-331"/>
                  </a:lnTo>
                  <a:cubicBezTo>
                    <a:pt x="21409" y="1478"/>
                    <a:pt x="21409" y="3288"/>
                    <a:pt x="21409" y="5003"/>
                  </a:cubicBezTo>
                  <a:cubicBezTo>
                    <a:pt x="22647" y="5955"/>
                    <a:pt x="24076" y="6717"/>
                    <a:pt x="26076" y="76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4" name="Google Shape;764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5" name="Google Shape;765;p3"/>
            <p:cNvSpPr/>
            <p:nvPr/>
          </p:nvSpPr>
          <p:spPr>
            <a:xfrm>
              <a:off x="9422415" y="4491132"/>
              <a:ext cx="101060" cy="160400"/>
            </a:xfrm>
            <a:custGeom>
              <a:rect b="b" l="l" r="r" t="t"/>
              <a:pathLst>
                <a:path extrusionOk="0" h="160400" w="101060">
                  <a:moveTo>
                    <a:pt x="101038" y="-331"/>
                  </a:moveTo>
                  <a:cubicBezTo>
                    <a:pt x="101038" y="1478"/>
                    <a:pt x="101038" y="3288"/>
                    <a:pt x="101038" y="5003"/>
                  </a:cubicBezTo>
                  <a:lnTo>
                    <a:pt x="101038" y="11765"/>
                  </a:lnTo>
                  <a:cubicBezTo>
                    <a:pt x="101038" y="14909"/>
                    <a:pt x="101038" y="17957"/>
                    <a:pt x="101038" y="21290"/>
                  </a:cubicBezTo>
                  <a:cubicBezTo>
                    <a:pt x="101038" y="27482"/>
                    <a:pt x="100466" y="33578"/>
                    <a:pt x="100085" y="39578"/>
                  </a:cubicBezTo>
                  <a:cubicBezTo>
                    <a:pt x="99704" y="45579"/>
                    <a:pt x="99609" y="49865"/>
                    <a:pt x="99228" y="55009"/>
                  </a:cubicBezTo>
                  <a:cubicBezTo>
                    <a:pt x="99228" y="63962"/>
                    <a:pt x="98180" y="72916"/>
                    <a:pt x="97514" y="81774"/>
                  </a:cubicBezTo>
                  <a:cubicBezTo>
                    <a:pt x="96371" y="99491"/>
                    <a:pt x="94942" y="116826"/>
                    <a:pt x="93418" y="133971"/>
                  </a:cubicBezTo>
                  <a:cubicBezTo>
                    <a:pt x="93418" y="139591"/>
                    <a:pt x="92370" y="145115"/>
                    <a:pt x="91894" y="150640"/>
                  </a:cubicBezTo>
                  <a:cubicBezTo>
                    <a:pt x="91894" y="151211"/>
                    <a:pt x="91894" y="151783"/>
                    <a:pt x="91894" y="152259"/>
                  </a:cubicBezTo>
                  <a:cubicBezTo>
                    <a:pt x="91894" y="154926"/>
                    <a:pt x="91894" y="157498"/>
                    <a:pt x="91132" y="160070"/>
                  </a:cubicBezTo>
                  <a:lnTo>
                    <a:pt x="91132" y="160070"/>
                  </a:lnTo>
                  <a:cubicBezTo>
                    <a:pt x="88655" y="159594"/>
                    <a:pt x="86084" y="159212"/>
                    <a:pt x="83607" y="158641"/>
                  </a:cubicBezTo>
                  <a:lnTo>
                    <a:pt x="81893" y="158641"/>
                  </a:lnTo>
                  <a:lnTo>
                    <a:pt x="81321" y="158641"/>
                  </a:lnTo>
                  <a:cubicBezTo>
                    <a:pt x="81321" y="155498"/>
                    <a:pt x="81988" y="152259"/>
                    <a:pt x="82178" y="149116"/>
                  </a:cubicBezTo>
                  <a:cubicBezTo>
                    <a:pt x="53252" y="143906"/>
                    <a:pt x="27028" y="128828"/>
                    <a:pt x="7979" y="106444"/>
                  </a:cubicBezTo>
                  <a:cubicBezTo>
                    <a:pt x="7979" y="106444"/>
                    <a:pt x="7979" y="106444"/>
                    <a:pt x="7979" y="106444"/>
                  </a:cubicBezTo>
                  <a:cubicBezTo>
                    <a:pt x="4930" y="102072"/>
                    <a:pt x="2253" y="97452"/>
                    <a:pt x="-22" y="92633"/>
                  </a:cubicBezTo>
                  <a:cubicBezTo>
                    <a:pt x="-22" y="92633"/>
                    <a:pt x="-22" y="92633"/>
                    <a:pt x="-22" y="92156"/>
                  </a:cubicBezTo>
                  <a:cubicBezTo>
                    <a:pt x="25790" y="70820"/>
                    <a:pt x="51889" y="49961"/>
                    <a:pt x="78749" y="30053"/>
                  </a:cubicBezTo>
                  <a:lnTo>
                    <a:pt x="91799" y="20528"/>
                  </a:lnTo>
                  <a:lnTo>
                    <a:pt x="91799" y="20528"/>
                  </a:lnTo>
                  <a:cubicBezTo>
                    <a:pt x="91799" y="16433"/>
                    <a:pt x="91799" y="12432"/>
                    <a:pt x="92370" y="8336"/>
                  </a:cubicBezTo>
                  <a:lnTo>
                    <a:pt x="97895" y="4336"/>
                  </a:lnTo>
                  <a:lnTo>
                    <a:pt x="97895" y="433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6" name="Google Shape;766;p3"/>
            <p:cNvSpPr/>
            <p:nvPr/>
          </p:nvSpPr>
          <p:spPr>
            <a:xfrm>
              <a:off x="9399351" y="4479699"/>
              <a:ext cx="133843" cy="180914"/>
            </a:xfrm>
            <a:custGeom>
              <a:rect b="b" l="l" r="r" t="t"/>
              <a:pathLst>
                <a:path extrusionOk="0" h="180914" w="133843">
                  <a:moveTo>
                    <a:pt x="133626" y="11101"/>
                  </a:moveTo>
                  <a:cubicBezTo>
                    <a:pt x="133245" y="21769"/>
                    <a:pt x="132769" y="32437"/>
                    <a:pt x="132198" y="43105"/>
                  </a:cubicBezTo>
                  <a:cubicBezTo>
                    <a:pt x="132198" y="49106"/>
                    <a:pt x="131531" y="55202"/>
                    <a:pt x="131150" y="61203"/>
                  </a:cubicBezTo>
                  <a:cubicBezTo>
                    <a:pt x="128769" y="99303"/>
                    <a:pt x="125530" y="137403"/>
                    <a:pt x="121625" y="174836"/>
                  </a:cubicBezTo>
                  <a:cubicBezTo>
                    <a:pt x="120006" y="178589"/>
                    <a:pt x="116177" y="180884"/>
                    <a:pt x="112100" y="180551"/>
                  </a:cubicBezTo>
                  <a:cubicBezTo>
                    <a:pt x="112100" y="177407"/>
                    <a:pt x="112767" y="174360"/>
                    <a:pt x="112957" y="171026"/>
                  </a:cubicBezTo>
                  <a:lnTo>
                    <a:pt x="112957" y="171026"/>
                  </a:lnTo>
                  <a:cubicBezTo>
                    <a:pt x="112957" y="168454"/>
                    <a:pt x="112957" y="165882"/>
                    <a:pt x="113719" y="163215"/>
                  </a:cubicBezTo>
                  <a:lnTo>
                    <a:pt x="115434" y="161882"/>
                  </a:lnTo>
                  <a:lnTo>
                    <a:pt x="113814" y="161882"/>
                  </a:lnTo>
                  <a:cubicBezTo>
                    <a:pt x="113814" y="156357"/>
                    <a:pt x="114862" y="150833"/>
                    <a:pt x="115338" y="145213"/>
                  </a:cubicBezTo>
                  <a:cubicBezTo>
                    <a:pt x="116862" y="128068"/>
                    <a:pt x="118291" y="110732"/>
                    <a:pt x="119434" y="93016"/>
                  </a:cubicBezTo>
                  <a:cubicBezTo>
                    <a:pt x="120101" y="84158"/>
                    <a:pt x="120672" y="75204"/>
                    <a:pt x="121149" y="66251"/>
                  </a:cubicBezTo>
                  <a:cubicBezTo>
                    <a:pt x="121530" y="61107"/>
                    <a:pt x="121815" y="55964"/>
                    <a:pt x="122006" y="50820"/>
                  </a:cubicBezTo>
                  <a:cubicBezTo>
                    <a:pt x="122006" y="44820"/>
                    <a:pt x="122673" y="38723"/>
                    <a:pt x="122958" y="32532"/>
                  </a:cubicBezTo>
                  <a:cubicBezTo>
                    <a:pt x="122958" y="29484"/>
                    <a:pt x="122958" y="26436"/>
                    <a:pt x="122958" y="23007"/>
                  </a:cubicBezTo>
                  <a:lnTo>
                    <a:pt x="128292" y="19197"/>
                  </a:lnTo>
                  <a:cubicBezTo>
                    <a:pt x="126578" y="18245"/>
                    <a:pt x="124863" y="17292"/>
                    <a:pt x="123244" y="16245"/>
                  </a:cubicBezTo>
                  <a:cubicBezTo>
                    <a:pt x="123244" y="14530"/>
                    <a:pt x="123244" y="12720"/>
                    <a:pt x="123244" y="10911"/>
                  </a:cubicBezTo>
                  <a:lnTo>
                    <a:pt x="119053" y="13958"/>
                  </a:lnTo>
                  <a:lnTo>
                    <a:pt x="119053" y="13958"/>
                  </a:lnTo>
                  <a:lnTo>
                    <a:pt x="113814" y="10911"/>
                  </a:lnTo>
                  <a:lnTo>
                    <a:pt x="113814" y="17959"/>
                  </a:lnTo>
                  <a:cubicBezTo>
                    <a:pt x="113814" y="22055"/>
                    <a:pt x="113814" y="26055"/>
                    <a:pt x="113243" y="30151"/>
                  </a:cubicBezTo>
                  <a:lnTo>
                    <a:pt x="113243" y="30151"/>
                  </a:lnTo>
                  <a:lnTo>
                    <a:pt x="100194" y="39676"/>
                  </a:lnTo>
                  <a:cubicBezTo>
                    <a:pt x="73333" y="59583"/>
                    <a:pt x="47235" y="80443"/>
                    <a:pt x="21422" y="101779"/>
                  </a:cubicBezTo>
                  <a:cubicBezTo>
                    <a:pt x="20660" y="100160"/>
                    <a:pt x="19993" y="98540"/>
                    <a:pt x="19326" y="96826"/>
                  </a:cubicBezTo>
                  <a:cubicBezTo>
                    <a:pt x="18660" y="99683"/>
                    <a:pt x="17898" y="102351"/>
                    <a:pt x="17136" y="105208"/>
                  </a:cubicBezTo>
                  <a:lnTo>
                    <a:pt x="21422" y="101779"/>
                  </a:lnTo>
                  <a:cubicBezTo>
                    <a:pt x="21422" y="101779"/>
                    <a:pt x="21422" y="101779"/>
                    <a:pt x="21422" y="102255"/>
                  </a:cubicBezTo>
                  <a:cubicBezTo>
                    <a:pt x="23697" y="107075"/>
                    <a:pt x="26374" y="111695"/>
                    <a:pt x="29423" y="116066"/>
                  </a:cubicBezTo>
                  <a:cubicBezTo>
                    <a:pt x="29423" y="116066"/>
                    <a:pt x="29423" y="116066"/>
                    <a:pt x="29423" y="116066"/>
                  </a:cubicBezTo>
                  <a:cubicBezTo>
                    <a:pt x="48472" y="138450"/>
                    <a:pt x="74696" y="153528"/>
                    <a:pt x="103623" y="158739"/>
                  </a:cubicBezTo>
                  <a:cubicBezTo>
                    <a:pt x="103623" y="161882"/>
                    <a:pt x="103051" y="165120"/>
                    <a:pt x="102765" y="168264"/>
                  </a:cubicBezTo>
                  <a:cubicBezTo>
                    <a:pt x="89400" y="165568"/>
                    <a:pt x="76414" y="161244"/>
                    <a:pt x="64094" y="155405"/>
                  </a:cubicBezTo>
                  <a:cubicBezTo>
                    <a:pt x="50574" y="149195"/>
                    <a:pt x="38405" y="140393"/>
                    <a:pt x="28280" y="129497"/>
                  </a:cubicBezTo>
                  <a:cubicBezTo>
                    <a:pt x="26151" y="127258"/>
                    <a:pt x="24148" y="124906"/>
                    <a:pt x="22279" y="122448"/>
                  </a:cubicBezTo>
                  <a:cubicBezTo>
                    <a:pt x="20389" y="120019"/>
                    <a:pt x="18701" y="117438"/>
                    <a:pt x="17231" y="114733"/>
                  </a:cubicBezTo>
                  <a:cubicBezTo>
                    <a:pt x="15709" y="112476"/>
                    <a:pt x="14401" y="110085"/>
                    <a:pt x="13326" y="107589"/>
                  </a:cubicBezTo>
                  <a:cubicBezTo>
                    <a:pt x="11894" y="104817"/>
                    <a:pt x="10653" y="101960"/>
                    <a:pt x="9611" y="99017"/>
                  </a:cubicBezTo>
                  <a:lnTo>
                    <a:pt x="1991" y="105303"/>
                  </a:lnTo>
                  <a:cubicBezTo>
                    <a:pt x="1419" y="104065"/>
                    <a:pt x="848" y="102732"/>
                    <a:pt x="372" y="101493"/>
                  </a:cubicBezTo>
                  <a:cubicBezTo>
                    <a:pt x="-634" y="98102"/>
                    <a:pt x="319" y="94435"/>
                    <a:pt x="2848" y="91968"/>
                  </a:cubicBezTo>
                  <a:cubicBezTo>
                    <a:pt x="31423" y="68632"/>
                    <a:pt x="59998" y="45391"/>
                    <a:pt x="88573" y="23388"/>
                  </a:cubicBezTo>
                  <a:cubicBezTo>
                    <a:pt x="88573" y="23388"/>
                    <a:pt x="88573" y="23388"/>
                    <a:pt x="88573" y="23388"/>
                  </a:cubicBezTo>
                  <a:lnTo>
                    <a:pt x="103146" y="12720"/>
                  </a:lnTo>
                  <a:cubicBezTo>
                    <a:pt x="108099" y="9101"/>
                    <a:pt x="112671" y="5481"/>
                    <a:pt x="118101" y="1957"/>
                  </a:cubicBezTo>
                  <a:cubicBezTo>
                    <a:pt x="122101" y="-1462"/>
                    <a:pt x="128111" y="-996"/>
                    <a:pt x="131531" y="2995"/>
                  </a:cubicBezTo>
                  <a:cubicBezTo>
                    <a:pt x="133445" y="5234"/>
                    <a:pt x="134217" y="8224"/>
                    <a:pt x="133626" y="111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7" name="Google Shape;767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4264" y="4622"/>
                  </a:moveTo>
                  <a:lnTo>
                    <a:pt x="-22" y="8051"/>
                  </a:ln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8" name="Google Shape;768;p3"/>
            <p:cNvSpPr/>
            <p:nvPr/>
          </p:nvSpPr>
          <p:spPr>
            <a:xfrm>
              <a:off x="9420986" y="4520850"/>
              <a:ext cx="78771" cy="62579"/>
            </a:xfrm>
            <a:custGeom>
              <a:rect b="b" l="l" r="r" t="t"/>
              <a:pathLst>
                <a:path extrusionOk="0" h="62579" w="78771">
                  <a:moveTo>
                    <a:pt x="-22" y="62248"/>
                  </a:moveTo>
                  <a:cubicBezTo>
                    <a:pt x="-22" y="62248"/>
                    <a:pt x="-22" y="62248"/>
                    <a:pt x="-22" y="61772"/>
                  </a:cubicBezTo>
                  <a:cubicBezTo>
                    <a:pt x="25790" y="40436"/>
                    <a:pt x="51889" y="19576"/>
                    <a:pt x="78749" y="-331"/>
                  </a:cubicBezTo>
                  <a:cubicBezTo>
                    <a:pt x="51794" y="19290"/>
                    <a:pt x="25695" y="40436"/>
                    <a:pt x="-22" y="6224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3"/>
            <p:cNvSpPr/>
            <p:nvPr/>
          </p:nvSpPr>
          <p:spPr>
            <a:xfrm>
              <a:off x="9402412" y="4491322"/>
              <a:ext cx="125920" cy="169449"/>
            </a:xfrm>
            <a:custGeom>
              <a:rect b="b" l="l" r="r" t="t"/>
              <a:pathLst>
                <a:path extrusionOk="0" h="169449" w="125920">
                  <a:moveTo>
                    <a:pt x="125898" y="7765"/>
                  </a:moveTo>
                  <a:lnTo>
                    <a:pt x="120564" y="11575"/>
                  </a:lnTo>
                  <a:cubicBezTo>
                    <a:pt x="120564" y="14718"/>
                    <a:pt x="120564" y="17766"/>
                    <a:pt x="120564" y="21100"/>
                  </a:cubicBezTo>
                  <a:cubicBezTo>
                    <a:pt x="120564" y="27291"/>
                    <a:pt x="119993" y="33387"/>
                    <a:pt x="119612" y="39388"/>
                  </a:cubicBezTo>
                  <a:cubicBezTo>
                    <a:pt x="119231" y="45389"/>
                    <a:pt x="119135" y="49675"/>
                    <a:pt x="118754" y="54819"/>
                  </a:cubicBezTo>
                  <a:cubicBezTo>
                    <a:pt x="118754" y="63772"/>
                    <a:pt x="117707" y="72726"/>
                    <a:pt x="117040" y="81584"/>
                  </a:cubicBezTo>
                  <a:cubicBezTo>
                    <a:pt x="115897" y="99300"/>
                    <a:pt x="114468" y="116636"/>
                    <a:pt x="112944" y="133781"/>
                  </a:cubicBezTo>
                  <a:cubicBezTo>
                    <a:pt x="112944" y="139401"/>
                    <a:pt x="111896" y="144925"/>
                    <a:pt x="111420" y="150450"/>
                  </a:cubicBezTo>
                  <a:lnTo>
                    <a:pt x="113039" y="150450"/>
                  </a:lnTo>
                  <a:lnTo>
                    <a:pt x="111325" y="151783"/>
                  </a:lnTo>
                  <a:cubicBezTo>
                    <a:pt x="111325" y="154450"/>
                    <a:pt x="111325" y="157022"/>
                    <a:pt x="110563" y="159594"/>
                  </a:cubicBezTo>
                  <a:lnTo>
                    <a:pt x="110563" y="159594"/>
                  </a:lnTo>
                  <a:cubicBezTo>
                    <a:pt x="110563" y="162737"/>
                    <a:pt x="110563" y="165785"/>
                    <a:pt x="109706" y="169119"/>
                  </a:cubicBezTo>
                  <a:lnTo>
                    <a:pt x="108086" y="169119"/>
                  </a:lnTo>
                  <a:lnTo>
                    <a:pt x="99800" y="167499"/>
                  </a:lnTo>
                  <a:cubicBezTo>
                    <a:pt x="66227" y="161927"/>
                    <a:pt x="35680" y="144735"/>
                    <a:pt x="13503" y="118922"/>
                  </a:cubicBezTo>
                  <a:cubicBezTo>
                    <a:pt x="13216" y="118560"/>
                    <a:pt x="12961" y="118179"/>
                    <a:pt x="12741" y="117779"/>
                  </a:cubicBezTo>
                  <a:lnTo>
                    <a:pt x="12074" y="117017"/>
                  </a:lnTo>
                  <a:cubicBezTo>
                    <a:pt x="8938" y="112769"/>
                    <a:pt x="6197" y="108244"/>
                    <a:pt x="3883" y="103491"/>
                  </a:cubicBezTo>
                  <a:cubicBezTo>
                    <a:pt x="2408" y="100748"/>
                    <a:pt x="1103" y="97919"/>
                    <a:pt x="-22" y="95014"/>
                  </a:cubicBezTo>
                  <a:lnTo>
                    <a:pt x="7598" y="88728"/>
                  </a:lnTo>
                  <a:cubicBezTo>
                    <a:pt x="8640" y="91671"/>
                    <a:pt x="9881" y="94528"/>
                    <a:pt x="11312" y="97300"/>
                  </a:cubicBezTo>
                  <a:cubicBezTo>
                    <a:pt x="12388" y="99796"/>
                    <a:pt x="13696" y="102186"/>
                    <a:pt x="15218" y="104444"/>
                  </a:cubicBezTo>
                  <a:cubicBezTo>
                    <a:pt x="16687" y="107149"/>
                    <a:pt x="18376" y="109730"/>
                    <a:pt x="20266" y="112159"/>
                  </a:cubicBezTo>
                  <a:cubicBezTo>
                    <a:pt x="22135" y="114617"/>
                    <a:pt x="24138" y="116969"/>
                    <a:pt x="26267" y="119208"/>
                  </a:cubicBezTo>
                  <a:cubicBezTo>
                    <a:pt x="36392" y="130104"/>
                    <a:pt x="48561" y="138905"/>
                    <a:pt x="62081" y="145116"/>
                  </a:cubicBezTo>
                  <a:cubicBezTo>
                    <a:pt x="74400" y="150955"/>
                    <a:pt x="87387" y="155279"/>
                    <a:pt x="100752" y="157974"/>
                  </a:cubicBezTo>
                  <a:cubicBezTo>
                    <a:pt x="100752" y="154831"/>
                    <a:pt x="101419" y="151593"/>
                    <a:pt x="101609" y="148449"/>
                  </a:cubicBezTo>
                  <a:lnTo>
                    <a:pt x="102181" y="148449"/>
                  </a:lnTo>
                  <a:cubicBezTo>
                    <a:pt x="105229" y="115588"/>
                    <a:pt x="107801" y="82727"/>
                    <a:pt x="109515" y="49770"/>
                  </a:cubicBezTo>
                  <a:cubicBezTo>
                    <a:pt x="109515" y="43769"/>
                    <a:pt x="110277" y="37674"/>
                    <a:pt x="110563" y="31673"/>
                  </a:cubicBezTo>
                  <a:cubicBezTo>
                    <a:pt x="110563" y="27482"/>
                    <a:pt x="110563" y="23195"/>
                    <a:pt x="111134" y="18909"/>
                  </a:cubicBezTo>
                  <a:cubicBezTo>
                    <a:pt x="111706" y="14623"/>
                    <a:pt x="111134" y="10813"/>
                    <a:pt x="111706" y="6717"/>
                  </a:cubicBezTo>
                  <a:lnTo>
                    <a:pt x="111706" y="-331"/>
                  </a:lnTo>
                  <a:lnTo>
                    <a:pt x="116945" y="2717"/>
                  </a:lnTo>
                  <a:lnTo>
                    <a:pt x="116945" y="2717"/>
                  </a:lnTo>
                  <a:lnTo>
                    <a:pt x="121136" y="-331"/>
                  </a:lnTo>
                  <a:cubicBezTo>
                    <a:pt x="121136" y="1478"/>
                    <a:pt x="121136" y="3288"/>
                    <a:pt x="121136" y="5003"/>
                  </a:cubicBezTo>
                  <a:cubicBezTo>
                    <a:pt x="122469" y="6051"/>
                    <a:pt x="123898" y="6812"/>
                    <a:pt x="125898" y="77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0" name="Google Shape;770;p3"/>
            <p:cNvSpPr/>
            <p:nvPr/>
          </p:nvSpPr>
          <p:spPr>
            <a:xfrm>
              <a:off x="9521189" y="4541233"/>
              <a:ext cx="9525" cy="113633"/>
            </a:xfrm>
            <a:custGeom>
              <a:rect b="b" l="l" r="r" t="t"/>
              <a:pathLst>
                <a:path extrusionOk="0" h="113633" w="9525">
                  <a:moveTo>
                    <a:pt x="-22" y="113302"/>
                  </a:moveTo>
                  <a:cubicBezTo>
                    <a:pt x="3692" y="75202"/>
                    <a:pt x="6931" y="37578"/>
                    <a:pt x="9503" y="-331"/>
                  </a:cubicBezTo>
                  <a:cubicBezTo>
                    <a:pt x="7502" y="36435"/>
                    <a:pt x="4550" y="73106"/>
                    <a:pt x="1121" y="109682"/>
                  </a:cubicBezTo>
                  <a:cubicBezTo>
                    <a:pt x="959" y="110949"/>
                    <a:pt x="568" y="112178"/>
                    <a:pt x="-22" y="113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71" name="Google Shape;771;p3"/>
          <p:cNvGrpSpPr/>
          <p:nvPr/>
        </p:nvGrpSpPr>
        <p:grpSpPr>
          <a:xfrm flipH="1">
            <a:off x="11627390" y="114025"/>
            <a:ext cx="955646" cy="1141924"/>
            <a:chOff x="8753894" y="4676865"/>
            <a:chExt cx="782034" cy="934471"/>
          </a:xfrm>
        </p:grpSpPr>
        <p:sp>
          <p:nvSpPr>
            <p:cNvPr id="772" name="Google Shape;772;p3"/>
            <p:cNvSpPr/>
            <p:nvPr/>
          </p:nvSpPr>
          <p:spPr>
            <a:xfrm>
              <a:off x="8763385" y="4757832"/>
              <a:ext cx="762873" cy="842195"/>
            </a:xfrm>
            <a:custGeom>
              <a:rect b="b" l="l" r="r" t="t"/>
              <a:pathLst>
                <a:path extrusionOk="0" h="842195" w="762873">
                  <a:moveTo>
                    <a:pt x="733964" y="645693"/>
                  </a:moveTo>
                  <a:cubicBezTo>
                    <a:pt x="721487" y="655523"/>
                    <a:pt x="708047" y="664067"/>
                    <a:pt x="693864" y="671220"/>
                  </a:cubicBezTo>
                  <a:cubicBezTo>
                    <a:pt x="630247" y="703500"/>
                    <a:pt x="563132" y="728360"/>
                    <a:pt x="493839" y="745325"/>
                  </a:cubicBezTo>
                  <a:cubicBezTo>
                    <a:pt x="431926" y="761517"/>
                    <a:pt x="370014" y="777519"/>
                    <a:pt x="307721" y="792283"/>
                  </a:cubicBezTo>
                  <a:cubicBezTo>
                    <a:pt x="245427" y="807046"/>
                    <a:pt x="182657" y="823144"/>
                    <a:pt x="119411" y="830383"/>
                  </a:cubicBezTo>
                  <a:cubicBezTo>
                    <a:pt x="89598" y="833907"/>
                    <a:pt x="48736" y="836574"/>
                    <a:pt x="25209" y="813619"/>
                  </a:cubicBezTo>
                  <a:cubicBezTo>
                    <a:pt x="5207" y="794093"/>
                    <a:pt x="7112" y="762279"/>
                    <a:pt x="12065" y="737419"/>
                  </a:cubicBezTo>
                  <a:cubicBezTo>
                    <a:pt x="19970" y="697033"/>
                    <a:pt x="37973" y="659885"/>
                    <a:pt x="54641" y="622547"/>
                  </a:cubicBezTo>
                  <a:cubicBezTo>
                    <a:pt x="73691" y="580447"/>
                    <a:pt x="91598" y="537870"/>
                    <a:pt x="109410" y="495388"/>
                  </a:cubicBezTo>
                  <a:cubicBezTo>
                    <a:pt x="125476" y="457288"/>
                    <a:pt x="141350" y="418874"/>
                    <a:pt x="157035" y="380136"/>
                  </a:cubicBezTo>
                  <a:cubicBezTo>
                    <a:pt x="161893" y="368230"/>
                    <a:pt x="166560" y="356323"/>
                    <a:pt x="171513" y="344322"/>
                  </a:cubicBezTo>
                  <a:cubicBezTo>
                    <a:pt x="173776" y="339740"/>
                    <a:pt x="175687" y="334997"/>
                    <a:pt x="177228" y="330130"/>
                  </a:cubicBezTo>
                  <a:cubicBezTo>
                    <a:pt x="178292" y="317747"/>
                    <a:pt x="176999" y="305269"/>
                    <a:pt x="173418" y="293363"/>
                  </a:cubicBezTo>
                  <a:cubicBezTo>
                    <a:pt x="169799" y="274789"/>
                    <a:pt x="165322" y="256406"/>
                    <a:pt x="160559" y="238118"/>
                  </a:cubicBezTo>
                  <a:cubicBezTo>
                    <a:pt x="148177" y="190017"/>
                    <a:pt x="134080" y="142392"/>
                    <a:pt x="119792" y="95243"/>
                  </a:cubicBezTo>
                  <a:lnTo>
                    <a:pt x="109791" y="62096"/>
                  </a:lnTo>
                  <a:cubicBezTo>
                    <a:pt x="140176" y="55905"/>
                    <a:pt x="169608" y="45427"/>
                    <a:pt x="199421" y="37331"/>
                  </a:cubicBezTo>
                  <a:cubicBezTo>
                    <a:pt x="218471" y="32092"/>
                    <a:pt x="239426" y="30092"/>
                    <a:pt x="258191" y="23139"/>
                  </a:cubicBezTo>
                  <a:cubicBezTo>
                    <a:pt x="278891" y="106159"/>
                    <a:pt x="304333" y="187921"/>
                    <a:pt x="334391" y="268027"/>
                  </a:cubicBezTo>
                  <a:cubicBezTo>
                    <a:pt x="340391" y="283838"/>
                    <a:pt x="358965" y="291935"/>
                    <a:pt x="372491" y="301174"/>
                  </a:cubicBezTo>
                  <a:cubicBezTo>
                    <a:pt x="404240" y="323205"/>
                    <a:pt x="436213" y="344989"/>
                    <a:pt x="468407" y="366515"/>
                  </a:cubicBezTo>
                  <a:cubicBezTo>
                    <a:pt x="501173" y="388518"/>
                    <a:pt x="534130" y="410425"/>
                    <a:pt x="567753" y="431190"/>
                  </a:cubicBezTo>
                  <a:cubicBezTo>
                    <a:pt x="615950" y="461003"/>
                    <a:pt x="665289" y="491769"/>
                    <a:pt x="705675" y="531869"/>
                  </a:cubicBezTo>
                  <a:cubicBezTo>
                    <a:pt x="720001" y="545480"/>
                    <a:pt x="732145" y="561225"/>
                    <a:pt x="741680" y="578542"/>
                  </a:cubicBezTo>
                  <a:cubicBezTo>
                    <a:pt x="749519" y="591477"/>
                    <a:pt x="753481" y="606383"/>
                    <a:pt x="753110" y="621500"/>
                  </a:cubicBezTo>
                  <a:cubicBezTo>
                    <a:pt x="749652" y="631501"/>
                    <a:pt x="742899" y="640025"/>
                    <a:pt x="733964" y="645693"/>
                  </a:cubicBezTo>
                  <a:close/>
                  <a:moveTo>
                    <a:pt x="262477" y="-197"/>
                  </a:moveTo>
                  <a:cubicBezTo>
                    <a:pt x="263239" y="3041"/>
                    <a:pt x="264096" y="6184"/>
                    <a:pt x="264858" y="9328"/>
                  </a:cubicBezTo>
                  <a:cubicBezTo>
                    <a:pt x="265620" y="12471"/>
                    <a:pt x="266477" y="15614"/>
                    <a:pt x="267239" y="18853"/>
                  </a:cubicBezTo>
                  <a:cubicBezTo>
                    <a:pt x="289037" y="104092"/>
                    <a:pt x="315201" y="188141"/>
                    <a:pt x="345630" y="270694"/>
                  </a:cubicBezTo>
                  <a:cubicBezTo>
                    <a:pt x="345630" y="270694"/>
                    <a:pt x="499935" y="378040"/>
                    <a:pt x="572325" y="422427"/>
                  </a:cubicBezTo>
                  <a:cubicBezTo>
                    <a:pt x="688625" y="493769"/>
                    <a:pt x="759491" y="552443"/>
                    <a:pt x="762825" y="618070"/>
                  </a:cubicBezTo>
                  <a:cubicBezTo>
                    <a:pt x="765206" y="672363"/>
                    <a:pt x="560800" y="737800"/>
                    <a:pt x="501364" y="753326"/>
                  </a:cubicBezTo>
                  <a:cubicBezTo>
                    <a:pt x="382587" y="784377"/>
                    <a:pt x="266763" y="814381"/>
                    <a:pt x="143986" y="836479"/>
                  </a:cubicBezTo>
                  <a:cubicBezTo>
                    <a:pt x="-15367" y="865054"/>
                    <a:pt x="-27464" y="779995"/>
                    <a:pt x="35210" y="643597"/>
                  </a:cubicBezTo>
                  <a:cubicBezTo>
                    <a:pt x="87693" y="529297"/>
                    <a:pt x="168560" y="327367"/>
                    <a:pt x="168560" y="327367"/>
                  </a:cubicBezTo>
                  <a:cubicBezTo>
                    <a:pt x="169703" y="293363"/>
                    <a:pt x="131032" y="163156"/>
                    <a:pt x="100933" y="63430"/>
                  </a:cubicBezTo>
                  <a:lnTo>
                    <a:pt x="98075" y="53905"/>
                  </a:lnTo>
                  <a:cubicBezTo>
                    <a:pt x="97218" y="50857"/>
                    <a:pt x="96266" y="47904"/>
                    <a:pt x="95408" y="45046"/>
                  </a:cubicBezTo>
                  <a:cubicBezTo>
                    <a:pt x="98617" y="44637"/>
                    <a:pt x="101799" y="44037"/>
                    <a:pt x="104933" y="43237"/>
                  </a:cubicBezTo>
                  <a:cubicBezTo>
                    <a:pt x="109220" y="42284"/>
                    <a:pt x="113410" y="41141"/>
                    <a:pt x="117125" y="40189"/>
                  </a:cubicBezTo>
                  <a:cubicBezTo>
                    <a:pt x="145700" y="33140"/>
                    <a:pt x="172561" y="23425"/>
                    <a:pt x="200660" y="16662"/>
                  </a:cubicBezTo>
                  <a:cubicBezTo>
                    <a:pt x="218807" y="13709"/>
                    <a:pt x="236701" y="9375"/>
                    <a:pt x="254190" y="37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3" name="Google Shape;773;p3"/>
            <p:cNvSpPr/>
            <p:nvPr/>
          </p:nvSpPr>
          <p:spPr>
            <a:xfrm>
              <a:off x="8753894" y="4750974"/>
              <a:ext cx="782034" cy="860362"/>
            </a:xfrm>
            <a:custGeom>
              <a:rect b="b" l="l" r="r" t="t"/>
              <a:pathLst>
                <a:path extrusionOk="0" h="860362" w="782034">
                  <a:moveTo>
                    <a:pt x="263300" y="10852"/>
                  </a:moveTo>
                  <a:cubicBezTo>
                    <a:pt x="263967" y="13900"/>
                    <a:pt x="264729" y="16948"/>
                    <a:pt x="265491" y="20377"/>
                  </a:cubicBezTo>
                  <a:cubicBezTo>
                    <a:pt x="266253" y="23806"/>
                    <a:pt x="267015" y="26663"/>
                    <a:pt x="267872" y="29902"/>
                  </a:cubicBezTo>
                  <a:cubicBezTo>
                    <a:pt x="288573" y="112922"/>
                    <a:pt x="314015" y="194684"/>
                    <a:pt x="344072" y="274789"/>
                  </a:cubicBezTo>
                  <a:cubicBezTo>
                    <a:pt x="350073" y="290601"/>
                    <a:pt x="368646" y="298697"/>
                    <a:pt x="382172" y="307936"/>
                  </a:cubicBezTo>
                  <a:cubicBezTo>
                    <a:pt x="413922" y="329968"/>
                    <a:pt x="445894" y="351751"/>
                    <a:pt x="478089" y="373278"/>
                  </a:cubicBezTo>
                  <a:cubicBezTo>
                    <a:pt x="510855" y="395281"/>
                    <a:pt x="543811" y="417188"/>
                    <a:pt x="577434" y="437953"/>
                  </a:cubicBezTo>
                  <a:cubicBezTo>
                    <a:pt x="625631" y="467766"/>
                    <a:pt x="674970" y="498532"/>
                    <a:pt x="715356" y="538632"/>
                  </a:cubicBezTo>
                  <a:cubicBezTo>
                    <a:pt x="729682" y="552243"/>
                    <a:pt x="741826" y="567988"/>
                    <a:pt x="751361" y="585304"/>
                  </a:cubicBezTo>
                  <a:cubicBezTo>
                    <a:pt x="759200" y="598239"/>
                    <a:pt x="763162" y="613146"/>
                    <a:pt x="762791" y="628262"/>
                  </a:cubicBezTo>
                  <a:cubicBezTo>
                    <a:pt x="759467" y="638454"/>
                    <a:pt x="752742" y="647198"/>
                    <a:pt x="743741" y="653027"/>
                  </a:cubicBezTo>
                  <a:cubicBezTo>
                    <a:pt x="731263" y="662857"/>
                    <a:pt x="717823" y="671401"/>
                    <a:pt x="703641" y="678554"/>
                  </a:cubicBezTo>
                  <a:cubicBezTo>
                    <a:pt x="640023" y="710835"/>
                    <a:pt x="572908" y="735695"/>
                    <a:pt x="503616" y="752659"/>
                  </a:cubicBezTo>
                  <a:cubicBezTo>
                    <a:pt x="441703" y="768851"/>
                    <a:pt x="379791" y="784853"/>
                    <a:pt x="317497" y="799617"/>
                  </a:cubicBezTo>
                  <a:cubicBezTo>
                    <a:pt x="255204" y="814381"/>
                    <a:pt x="192434" y="830478"/>
                    <a:pt x="129188" y="837717"/>
                  </a:cubicBezTo>
                  <a:cubicBezTo>
                    <a:pt x="99375" y="841241"/>
                    <a:pt x="58512" y="843908"/>
                    <a:pt x="34986" y="820953"/>
                  </a:cubicBezTo>
                  <a:cubicBezTo>
                    <a:pt x="14983" y="801427"/>
                    <a:pt x="16888" y="769613"/>
                    <a:pt x="21841" y="744753"/>
                  </a:cubicBezTo>
                  <a:cubicBezTo>
                    <a:pt x="29747" y="704367"/>
                    <a:pt x="47749" y="667219"/>
                    <a:pt x="64418" y="629881"/>
                  </a:cubicBezTo>
                  <a:cubicBezTo>
                    <a:pt x="83468" y="587781"/>
                    <a:pt x="101375" y="545204"/>
                    <a:pt x="119187" y="502723"/>
                  </a:cubicBezTo>
                  <a:cubicBezTo>
                    <a:pt x="135253" y="464623"/>
                    <a:pt x="151127" y="426208"/>
                    <a:pt x="166812" y="387470"/>
                  </a:cubicBezTo>
                  <a:cubicBezTo>
                    <a:pt x="171669" y="375564"/>
                    <a:pt x="176337" y="363658"/>
                    <a:pt x="181290" y="351656"/>
                  </a:cubicBezTo>
                  <a:cubicBezTo>
                    <a:pt x="183553" y="347075"/>
                    <a:pt x="185464" y="342331"/>
                    <a:pt x="187005" y="337464"/>
                  </a:cubicBezTo>
                  <a:cubicBezTo>
                    <a:pt x="188069" y="325081"/>
                    <a:pt x="186776" y="312604"/>
                    <a:pt x="183195" y="300697"/>
                  </a:cubicBezTo>
                  <a:cubicBezTo>
                    <a:pt x="179575" y="282124"/>
                    <a:pt x="175098" y="263740"/>
                    <a:pt x="170336" y="245452"/>
                  </a:cubicBezTo>
                  <a:cubicBezTo>
                    <a:pt x="157953" y="197351"/>
                    <a:pt x="143856" y="149726"/>
                    <a:pt x="129569" y="102577"/>
                  </a:cubicBezTo>
                  <a:lnTo>
                    <a:pt x="119568" y="69430"/>
                  </a:lnTo>
                  <a:cubicBezTo>
                    <a:pt x="118710" y="66382"/>
                    <a:pt x="117758" y="63334"/>
                    <a:pt x="116805" y="60382"/>
                  </a:cubicBezTo>
                  <a:cubicBezTo>
                    <a:pt x="115853" y="57429"/>
                    <a:pt x="115091" y="54381"/>
                    <a:pt x="114138" y="51428"/>
                  </a:cubicBezTo>
                  <a:cubicBezTo>
                    <a:pt x="111004" y="52228"/>
                    <a:pt x="107822" y="52828"/>
                    <a:pt x="104613" y="53238"/>
                  </a:cubicBezTo>
                  <a:cubicBezTo>
                    <a:pt x="101473" y="53819"/>
                    <a:pt x="98278" y="54038"/>
                    <a:pt x="95088" y="53905"/>
                  </a:cubicBezTo>
                  <a:lnTo>
                    <a:pt x="97946" y="63430"/>
                  </a:lnTo>
                  <a:lnTo>
                    <a:pt x="100803" y="72955"/>
                  </a:lnTo>
                  <a:cubicBezTo>
                    <a:pt x="123282" y="146011"/>
                    <a:pt x="146142" y="219164"/>
                    <a:pt x="162240" y="293744"/>
                  </a:cubicBezTo>
                  <a:cubicBezTo>
                    <a:pt x="164889" y="305984"/>
                    <a:pt x="166923" y="318347"/>
                    <a:pt x="168336" y="330796"/>
                  </a:cubicBezTo>
                  <a:cubicBezTo>
                    <a:pt x="168336" y="331368"/>
                    <a:pt x="168336" y="333178"/>
                    <a:pt x="168336" y="333940"/>
                  </a:cubicBezTo>
                  <a:lnTo>
                    <a:pt x="168336" y="333940"/>
                  </a:lnTo>
                  <a:lnTo>
                    <a:pt x="168336" y="334511"/>
                  </a:lnTo>
                  <a:cubicBezTo>
                    <a:pt x="167574" y="336988"/>
                    <a:pt x="166431" y="339369"/>
                    <a:pt x="165478" y="341655"/>
                  </a:cubicBezTo>
                  <a:cubicBezTo>
                    <a:pt x="155636" y="366039"/>
                    <a:pt x="145730" y="390394"/>
                    <a:pt x="135760" y="414712"/>
                  </a:cubicBezTo>
                  <a:cubicBezTo>
                    <a:pt x="104137" y="491769"/>
                    <a:pt x="72228" y="568826"/>
                    <a:pt x="37557" y="644550"/>
                  </a:cubicBezTo>
                  <a:cubicBezTo>
                    <a:pt x="20902" y="677849"/>
                    <a:pt x="8976" y="713302"/>
                    <a:pt x="2124" y="749896"/>
                  </a:cubicBezTo>
                  <a:cubicBezTo>
                    <a:pt x="-1781" y="775328"/>
                    <a:pt x="-1686" y="803998"/>
                    <a:pt x="13745" y="826096"/>
                  </a:cubicBezTo>
                  <a:cubicBezTo>
                    <a:pt x="29175" y="848194"/>
                    <a:pt x="55369" y="856767"/>
                    <a:pt x="81182" y="859243"/>
                  </a:cubicBezTo>
                  <a:cubicBezTo>
                    <a:pt x="128807" y="863816"/>
                    <a:pt x="178146" y="850385"/>
                    <a:pt x="224057" y="840860"/>
                  </a:cubicBezTo>
                  <a:cubicBezTo>
                    <a:pt x="283017" y="826763"/>
                    <a:pt x="341595" y="813238"/>
                    <a:pt x="399984" y="798188"/>
                  </a:cubicBezTo>
                  <a:cubicBezTo>
                    <a:pt x="445227" y="786758"/>
                    <a:pt x="490757" y="775804"/>
                    <a:pt x="535620" y="762660"/>
                  </a:cubicBezTo>
                  <a:cubicBezTo>
                    <a:pt x="600485" y="743610"/>
                    <a:pt x="667350" y="721131"/>
                    <a:pt x="726120" y="686460"/>
                  </a:cubicBezTo>
                  <a:cubicBezTo>
                    <a:pt x="746122" y="674839"/>
                    <a:pt x="772697" y="658837"/>
                    <a:pt x="779936" y="635120"/>
                  </a:cubicBezTo>
                  <a:cubicBezTo>
                    <a:pt x="788127" y="608736"/>
                    <a:pt x="770411" y="575113"/>
                    <a:pt x="754980" y="554539"/>
                  </a:cubicBezTo>
                  <a:cubicBezTo>
                    <a:pt x="728882" y="518820"/>
                    <a:pt x="692782" y="491102"/>
                    <a:pt x="656873" y="465956"/>
                  </a:cubicBezTo>
                  <a:cubicBezTo>
                    <a:pt x="620964" y="440810"/>
                    <a:pt x="581816" y="417760"/>
                    <a:pt x="544383" y="393376"/>
                  </a:cubicBezTo>
                  <a:cubicBezTo>
                    <a:pt x="486090" y="355276"/>
                    <a:pt x="428654" y="316033"/>
                    <a:pt x="371409" y="276504"/>
                  </a:cubicBezTo>
                  <a:cubicBezTo>
                    <a:pt x="368551" y="274504"/>
                    <a:pt x="365789" y="272503"/>
                    <a:pt x="362931" y="270694"/>
                  </a:cubicBezTo>
                  <a:cubicBezTo>
                    <a:pt x="331847" y="188931"/>
                    <a:pt x="305920" y="105292"/>
                    <a:pt x="285303" y="20281"/>
                  </a:cubicBezTo>
                  <a:cubicBezTo>
                    <a:pt x="284541" y="16948"/>
                    <a:pt x="283683" y="13614"/>
                    <a:pt x="282921" y="10756"/>
                  </a:cubicBezTo>
                  <a:cubicBezTo>
                    <a:pt x="282159" y="7899"/>
                    <a:pt x="281016" y="3422"/>
                    <a:pt x="280254" y="-197"/>
                  </a:cubicBezTo>
                  <a:cubicBezTo>
                    <a:pt x="278386" y="2089"/>
                    <a:pt x="276128" y="4022"/>
                    <a:pt x="273587" y="5518"/>
                  </a:cubicBezTo>
                  <a:lnTo>
                    <a:pt x="272063" y="637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4" name="Google Shape;774;p3"/>
            <p:cNvSpPr/>
            <p:nvPr/>
          </p:nvSpPr>
          <p:spPr>
            <a:xfrm>
              <a:off x="8812795" y="4686280"/>
              <a:ext cx="235428" cy="127172"/>
            </a:xfrm>
            <a:custGeom>
              <a:rect b="b" l="l" r="r" t="t"/>
              <a:pathLst>
                <a:path extrusionOk="0" h="127172" w="235428">
                  <a:moveTo>
                    <a:pt x="232593" y="38779"/>
                  </a:moveTo>
                  <a:cubicBezTo>
                    <a:pt x="213543" y="-15323"/>
                    <a:pt x="211448" y="-1416"/>
                    <a:pt x="132771" y="11823"/>
                  </a:cubicBezTo>
                  <a:lnTo>
                    <a:pt x="123818" y="13252"/>
                  </a:lnTo>
                  <a:lnTo>
                    <a:pt x="115340" y="16014"/>
                  </a:lnTo>
                  <a:cubicBezTo>
                    <a:pt x="-2674" y="54114"/>
                    <a:pt x="-10771" y="46113"/>
                    <a:pt x="7327" y="97263"/>
                  </a:cubicBezTo>
                  <a:cubicBezTo>
                    <a:pt x="14661" y="118313"/>
                    <a:pt x="18090" y="128028"/>
                    <a:pt x="38855" y="126885"/>
                  </a:cubicBezTo>
                  <a:cubicBezTo>
                    <a:pt x="42049" y="126695"/>
                    <a:pt x="45231" y="126314"/>
                    <a:pt x="48380" y="125742"/>
                  </a:cubicBezTo>
                  <a:cubicBezTo>
                    <a:pt x="51237" y="125362"/>
                    <a:pt x="54412" y="124790"/>
                    <a:pt x="57905" y="124028"/>
                  </a:cubicBezTo>
                  <a:cubicBezTo>
                    <a:pt x="76955" y="120027"/>
                    <a:pt x="103815" y="112026"/>
                    <a:pt x="144487" y="100025"/>
                  </a:cubicBezTo>
                  <a:cubicBezTo>
                    <a:pt x="163537" y="94500"/>
                    <a:pt x="187826" y="91548"/>
                    <a:pt x="206685" y="84690"/>
                  </a:cubicBezTo>
                  <a:cubicBezTo>
                    <a:pt x="209699" y="83604"/>
                    <a:pt x="212655" y="82366"/>
                    <a:pt x="215543" y="80975"/>
                  </a:cubicBezTo>
                  <a:cubicBezTo>
                    <a:pt x="218508" y="79461"/>
                    <a:pt x="221342" y="77708"/>
                    <a:pt x="224021" y="75736"/>
                  </a:cubicBezTo>
                  <a:cubicBezTo>
                    <a:pt x="234212" y="67830"/>
                    <a:pt x="238784" y="56496"/>
                    <a:pt x="232593" y="38779"/>
                  </a:cubicBezTo>
                  <a:close/>
                  <a:moveTo>
                    <a:pt x="213067" y="71355"/>
                  </a:moveTo>
                  <a:lnTo>
                    <a:pt x="214591" y="70497"/>
                  </a:lnTo>
                  <a:cubicBezTo>
                    <a:pt x="217132" y="69002"/>
                    <a:pt x="219390" y="67068"/>
                    <a:pt x="221258" y="64782"/>
                  </a:cubicBezTo>
                  <a:cubicBezTo>
                    <a:pt x="230307" y="53257"/>
                    <a:pt x="222592" y="36207"/>
                    <a:pt x="216401" y="23063"/>
                  </a:cubicBezTo>
                  <a:cubicBezTo>
                    <a:pt x="210209" y="9918"/>
                    <a:pt x="206876" y="8299"/>
                    <a:pt x="194303" y="9728"/>
                  </a:cubicBezTo>
                  <a:cubicBezTo>
                    <a:pt x="171538" y="12395"/>
                    <a:pt x="149059" y="19253"/>
                    <a:pt x="126389" y="22396"/>
                  </a:cubicBezTo>
                  <a:cubicBezTo>
                    <a:pt x="96005" y="32493"/>
                    <a:pt x="64953" y="41446"/>
                    <a:pt x="34759" y="51638"/>
                  </a:cubicBezTo>
                  <a:cubicBezTo>
                    <a:pt x="27708" y="53714"/>
                    <a:pt x="20952" y="56696"/>
                    <a:pt x="14661" y="60496"/>
                  </a:cubicBezTo>
                  <a:cubicBezTo>
                    <a:pt x="13371" y="61477"/>
                    <a:pt x="12131" y="62525"/>
                    <a:pt x="10946" y="63639"/>
                  </a:cubicBezTo>
                  <a:cubicBezTo>
                    <a:pt x="10038" y="64592"/>
                    <a:pt x="9526" y="65849"/>
                    <a:pt x="9518" y="67164"/>
                  </a:cubicBezTo>
                  <a:cubicBezTo>
                    <a:pt x="10549" y="78270"/>
                    <a:pt x="13448" y="89119"/>
                    <a:pt x="18090" y="99263"/>
                  </a:cubicBezTo>
                  <a:cubicBezTo>
                    <a:pt x="19411" y="103616"/>
                    <a:pt x="21233" y="107807"/>
                    <a:pt x="23519" y="111741"/>
                  </a:cubicBezTo>
                  <a:cubicBezTo>
                    <a:pt x="24566" y="113922"/>
                    <a:pt x="26405" y="115627"/>
                    <a:pt x="28663" y="116503"/>
                  </a:cubicBezTo>
                  <a:cubicBezTo>
                    <a:pt x="31043" y="117208"/>
                    <a:pt x="33514" y="117561"/>
                    <a:pt x="35997" y="117551"/>
                  </a:cubicBezTo>
                  <a:cubicBezTo>
                    <a:pt x="39187" y="117684"/>
                    <a:pt x="42382" y="117465"/>
                    <a:pt x="45522" y="116884"/>
                  </a:cubicBezTo>
                  <a:cubicBezTo>
                    <a:pt x="48731" y="116475"/>
                    <a:pt x="51912" y="115875"/>
                    <a:pt x="55047" y="115074"/>
                  </a:cubicBezTo>
                  <a:cubicBezTo>
                    <a:pt x="59333" y="114122"/>
                    <a:pt x="63524" y="112979"/>
                    <a:pt x="67239" y="112026"/>
                  </a:cubicBezTo>
                  <a:cubicBezTo>
                    <a:pt x="95814" y="104978"/>
                    <a:pt x="122675" y="95262"/>
                    <a:pt x="150773" y="88500"/>
                  </a:cubicBezTo>
                  <a:cubicBezTo>
                    <a:pt x="168920" y="85547"/>
                    <a:pt x="186815" y="81213"/>
                    <a:pt x="204304" y="755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5" name="Google Shape;775;p3"/>
            <p:cNvSpPr/>
            <p:nvPr/>
          </p:nvSpPr>
          <p:spPr>
            <a:xfrm>
              <a:off x="8803594" y="4676865"/>
              <a:ext cx="253253" cy="145906"/>
            </a:xfrm>
            <a:custGeom>
              <a:rect b="b" l="l" r="r" t="t"/>
              <a:pathLst>
                <a:path extrusionOk="0" h="145906" w="253253">
                  <a:moveTo>
                    <a:pt x="247795" y="36764"/>
                  </a:moveTo>
                  <a:cubicBezTo>
                    <a:pt x="241413" y="19714"/>
                    <a:pt x="233507" y="1236"/>
                    <a:pt x="212933" y="-193"/>
                  </a:cubicBezTo>
                  <a:cubicBezTo>
                    <a:pt x="203101" y="-279"/>
                    <a:pt x="193301" y="940"/>
                    <a:pt x="183787" y="3426"/>
                  </a:cubicBezTo>
                  <a:cubicBezTo>
                    <a:pt x="167118" y="6760"/>
                    <a:pt x="150354" y="10284"/>
                    <a:pt x="133590" y="12951"/>
                  </a:cubicBezTo>
                  <a:lnTo>
                    <a:pt x="133590" y="12951"/>
                  </a:lnTo>
                  <a:lnTo>
                    <a:pt x="130828" y="13428"/>
                  </a:lnTo>
                  <a:lnTo>
                    <a:pt x="127875" y="14380"/>
                  </a:lnTo>
                  <a:lnTo>
                    <a:pt x="127875" y="14380"/>
                  </a:lnTo>
                  <a:cubicBezTo>
                    <a:pt x="97871" y="23905"/>
                    <a:pt x="67296" y="32573"/>
                    <a:pt x="37483" y="42955"/>
                  </a:cubicBezTo>
                  <a:cubicBezTo>
                    <a:pt x="24815" y="47432"/>
                    <a:pt x="8908" y="52480"/>
                    <a:pt x="2621" y="66006"/>
                  </a:cubicBezTo>
                  <a:cubicBezTo>
                    <a:pt x="-3665" y="79531"/>
                    <a:pt x="2621" y="94581"/>
                    <a:pt x="7193" y="107154"/>
                  </a:cubicBezTo>
                  <a:cubicBezTo>
                    <a:pt x="11765" y="119727"/>
                    <a:pt x="14718" y="131919"/>
                    <a:pt x="24719" y="139539"/>
                  </a:cubicBezTo>
                  <a:cubicBezTo>
                    <a:pt x="32599" y="144673"/>
                    <a:pt x="42099" y="146701"/>
                    <a:pt x="51389" y="145254"/>
                  </a:cubicBezTo>
                  <a:cubicBezTo>
                    <a:pt x="54587" y="145035"/>
                    <a:pt x="57767" y="144625"/>
                    <a:pt x="60914" y="144015"/>
                  </a:cubicBezTo>
                  <a:lnTo>
                    <a:pt x="66439" y="142968"/>
                  </a:lnTo>
                  <a:cubicBezTo>
                    <a:pt x="67677" y="142968"/>
                    <a:pt x="69011" y="142491"/>
                    <a:pt x="70249" y="142110"/>
                  </a:cubicBezTo>
                  <a:cubicBezTo>
                    <a:pt x="100634" y="135919"/>
                    <a:pt x="130066" y="125442"/>
                    <a:pt x="159879" y="117345"/>
                  </a:cubicBezTo>
                  <a:cubicBezTo>
                    <a:pt x="178929" y="112107"/>
                    <a:pt x="199884" y="110106"/>
                    <a:pt x="218648" y="103153"/>
                  </a:cubicBezTo>
                  <a:cubicBezTo>
                    <a:pt x="221680" y="102115"/>
                    <a:pt x="224640" y="100867"/>
                    <a:pt x="227507" y="99438"/>
                  </a:cubicBezTo>
                  <a:cubicBezTo>
                    <a:pt x="229395" y="98581"/>
                    <a:pt x="231240" y="97629"/>
                    <a:pt x="233031" y="96581"/>
                  </a:cubicBezTo>
                  <a:lnTo>
                    <a:pt x="235984" y="94771"/>
                  </a:lnTo>
                  <a:cubicBezTo>
                    <a:pt x="256558" y="81055"/>
                    <a:pt x="256272" y="59338"/>
                    <a:pt x="247795" y="36764"/>
                  </a:cubicBezTo>
                  <a:close/>
                  <a:moveTo>
                    <a:pt x="223792" y="79912"/>
                  </a:moveTo>
                  <a:lnTo>
                    <a:pt x="222268" y="80769"/>
                  </a:lnTo>
                  <a:cubicBezTo>
                    <a:pt x="219484" y="82370"/>
                    <a:pt x="216586" y="83770"/>
                    <a:pt x="213600" y="84960"/>
                  </a:cubicBezTo>
                  <a:cubicBezTo>
                    <a:pt x="196111" y="90628"/>
                    <a:pt x="178217" y="94962"/>
                    <a:pt x="160070" y="97914"/>
                  </a:cubicBezTo>
                  <a:cubicBezTo>
                    <a:pt x="131495" y="104677"/>
                    <a:pt x="104634" y="114393"/>
                    <a:pt x="76535" y="121441"/>
                  </a:cubicBezTo>
                  <a:cubicBezTo>
                    <a:pt x="72821" y="122394"/>
                    <a:pt x="68630" y="123537"/>
                    <a:pt x="64343" y="124489"/>
                  </a:cubicBezTo>
                  <a:cubicBezTo>
                    <a:pt x="61209" y="125289"/>
                    <a:pt x="58027" y="125889"/>
                    <a:pt x="54818" y="126299"/>
                  </a:cubicBezTo>
                  <a:cubicBezTo>
                    <a:pt x="51678" y="126880"/>
                    <a:pt x="48483" y="127099"/>
                    <a:pt x="45293" y="126966"/>
                  </a:cubicBezTo>
                  <a:cubicBezTo>
                    <a:pt x="42810" y="126975"/>
                    <a:pt x="40339" y="126623"/>
                    <a:pt x="37959" y="125918"/>
                  </a:cubicBezTo>
                  <a:cubicBezTo>
                    <a:pt x="35702" y="125042"/>
                    <a:pt x="33862" y="123337"/>
                    <a:pt x="32816" y="121155"/>
                  </a:cubicBezTo>
                  <a:cubicBezTo>
                    <a:pt x="30530" y="117222"/>
                    <a:pt x="28708" y="113031"/>
                    <a:pt x="27386" y="108678"/>
                  </a:cubicBezTo>
                  <a:cubicBezTo>
                    <a:pt x="22744" y="98534"/>
                    <a:pt x="19845" y="87685"/>
                    <a:pt x="18814" y="76578"/>
                  </a:cubicBezTo>
                  <a:cubicBezTo>
                    <a:pt x="18822" y="75264"/>
                    <a:pt x="19334" y="74007"/>
                    <a:pt x="20243" y="73054"/>
                  </a:cubicBezTo>
                  <a:cubicBezTo>
                    <a:pt x="21428" y="71949"/>
                    <a:pt x="22667" y="70892"/>
                    <a:pt x="23957" y="69911"/>
                  </a:cubicBezTo>
                  <a:cubicBezTo>
                    <a:pt x="30249" y="66110"/>
                    <a:pt x="37004" y="63129"/>
                    <a:pt x="44055" y="61053"/>
                  </a:cubicBezTo>
                  <a:cubicBezTo>
                    <a:pt x="74249" y="50480"/>
                    <a:pt x="105301" y="42003"/>
                    <a:pt x="135686" y="31811"/>
                  </a:cubicBezTo>
                  <a:cubicBezTo>
                    <a:pt x="158355" y="28287"/>
                    <a:pt x="180834" y="22286"/>
                    <a:pt x="203599" y="19143"/>
                  </a:cubicBezTo>
                  <a:cubicBezTo>
                    <a:pt x="216267" y="17714"/>
                    <a:pt x="220172" y="20476"/>
                    <a:pt x="225697" y="32478"/>
                  </a:cubicBezTo>
                  <a:cubicBezTo>
                    <a:pt x="231221" y="44479"/>
                    <a:pt x="239794" y="62672"/>
                    <a:pt x="230269" y="74197"/>
                  </a:cubicBezTo>
                  <a:cubicBezTo>
                    <a:pt x="228457" y="76464"/>
                    <a:pt x="226266" y="78398"/>
                    <a:pt x="223792" y="79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6" name="Google Shape;776;p3"/>
            <p:cNvSpPr/>
            <p:nvPr/>
          </p:nvSpPr>
          <p:spPr>
            <a:xfrm>
              <a:off x="8828494" y="5167883"/>
              <a:ext cx="617940" cy="379309"/>
            </a:xfrm>
            <a:custGeom>
              <a:rect b="b" l="l" r="r" t="t"/>
              <a:pathLst>
                <a:path extrusionOk="0" h="379309" w="617940">
                  <a:moveTo>
                    <a:pt x="463687" y="39236"/>
                  </a:moveTo>
                  <a:cubicBezTo>
                    <a:pt x="447209" y="29140"/>
                    <a:pt x="425587" y="14947"/>
                    <a:pt x="402632" y="-197"/>
                  </a:cubicBezTo>
                  <a:cubicBezTo>
                    <a:pt x="373624" y="21453"/>
                    <a:pt x="341511" y="38598"/>
                    <a:pt x="307382" y="50666"/>
                  </a:cubicBezTo>
                  <a:cubicBezTo>
                    <a:pt x="284580" y="58620"/>
                    <a:pt x="260660" y="62896"/>
                    <a:pt x="236516" y="63334"/>
                  </a:cubicBezTo>
                  <a:cubicBezTo>
                    <a:pt x="212461" y="62782"/>
                    <a:pt x="188604" y="58839"/>
                    <a:pt x="165650" y="51619"/>
                  </a:cubicBezTo>
                  <a:cubicBezTo>
                    <a:pt x="146181" y="45532"/>
                    <a:pt x="126405" y="40474"/>
                    <a:pt x="106405" y="36474"/>
                  </a:cubicBezTo>
                  <a:cubicBezTo>
                    <a:pt x="83735" y="91814"/>
                    <a:pt x="52493" y="166395"/>
                    <a:pt x="28490" y="218401"/>
                  </a:cubicBezTo>
                  <a:cubicBezTo>
                    <a:pt x="-22278" y="328891"/>
                    <a:pt x="-12372" y="397852"/>
                    <a:pt x="116596" y="374611"/>
                  </a:cubicBezTo>
                  <a:cubicBezTo>
                    <a:pt x="216133" y="356705"/>
                    <a:pt x="309859" y="332416"/>
                    <a:pt x="406156" y="307270"/>
                  </a:cubicBezTo>
                  <a:cubicBezTo>
                    <a:pt x="453781" y="294697"/>
                    <a:pt x="619802" y="241642"/>
                    <a:pt x="617897" y="197637"/>
                  </a:cubicBezTo>
                  <a:cubicBezTo>
                    <a:pt x="614944" y="144488"/>
                    <a:pt x="557794" y="97053"/>
                    <a:pt x="463687" y="3923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7" name="Google Shape;777;p3"/>
            <p:cNvSpPr/>
            <p:nvPr/>
          </p:nvSpPr>
          <p:spPr>
            <a:xfrm>
              <a:off x="9140122" y="5247602"/>
              <a:ext cx="93806" cy="93380"/>
            </a:xfrm>
            <a:custGeom>
              <a:rect b="b" l="l" r="r" t="t"/>
              <a:pathLst>
                <a:path extrusionOk="0" h="93380" w="93806">
                  <a:moveTo>
                    <a:pt x="39283" y="856"/>
                  </a:moveTo>
                  <a:cubicBezTo>
                    <a:pt x="-19486" y="5047"/>
                    <a:pt x="-11009" y="105059"/>
                    <a:pt x="55666" y="92010"/>
                  </a:cubicBezTo>
                  <a:cubicBezTo>
                    <a:pt x="113674" y="80675"/>
                    <a:pt x="103291" y="-10479"/>
                    <a:pt x="39283" y="76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8" name="Google Shape;778;p3"/>
            <p:cNvSpPr/>
            <p:nvPr/>
          </p:nvSpPr>
          <p:spPr>
            <a:xfrm>
              <a:off x="9271646" y="5312268"/>
              <a:ext cx="76953" cy="76629"/>
            </a:xfrm>
            <a:custGeom>
              <a:rect b="b" l="l" r="r" t="t"/>
              <a:pathLst>
                <a:path extrusionOk="0" h="76629" w="76953">
                  <a:moveTo>
                    <a:pt x="32250" y="579"/>
                  </a:moveTo>
                  <a:cubicBezTo>
                    <a:pt x="-16042" y="4103"/>
                    <a:pt x="-8993" y="86304"/>
                    <a:pt x="45680" y="75445"/>
                  </a:cubicBezTo>
                  <a:cubicBezTo>
                    <a:pt x="93305" y="65920"/>
                    <a:pt x="84638" y="-8565"/>
                    <a:pt x="32250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9" name="Google Shape;779;p3"/>
            <p:cNvSpPr/>
            <p:nvPr/>
          </p:nvSpPr>
          <p:spPr>
            <a:xfrm>
              <a:off x="9067692" y="5371514"/>
              <a:ext cx="76913" cy="76629"/>
            </a:xfrm>
            <a:custGeom>
              <a:rect b="b" l="l" r="r" t="t"/>
              <a:pathLst>
                <a:path extrusionOk="0" h="76629" w="76913">
                  <a:moveTo>
                    <a:pt x="32179" y="579"/>
                  </a:moveTo>
                  <a:cubicBezTo>
                    <a:pt x="-16017" y="4103"/>
                    <a:pt x="-8969" y="86304"/>
                    <a:pt x="45610" y="75445"/>
                  </a:cubicBezTo>
                  <a:cubicBezTo>
                    <a:pt x="93235" y="65920"/>
                    <a:pt x="84662" y="-8565"/>
                    <a:pt x="32179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0" name="Google Shape;780;p3"/>
            <p:cNvSpPr/>
            <p:nvPr/>
          </p:nvSpPr>
          <p:spPr>
            <a:xfrm>
              <a:off x="8967388" y="5272496"/>
              <a:ext cx="63049" cy="62767"/>
            </a:xfrm>
            <a:custGeom>
              <a:rect b="b" l="l" r="r" t="t"/>
              <a:pathLst>
                <a:path extrusionOk="0" h="62767" w="63049">
                  <a:moveTo>
                    <a:pt x="26374" y="442"/>
                  </a:moveTo>
                  <a:cubicBezTo>
                    <a:pt x="-13154" y="3299"/>
                    <a:pt x="-7344" y="70546"/>
                    <a:pt x="37423" y="61783"/>
                  </a:cubicBezTo>
                  <a:cubicBezTo>
                    <a:pt x="76381" y="54163"/>
                    <a:pt x="69427" y="-7083"/>
                    <a:pt x="26374" y="44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1" name="Google Shape;781;p3"/>
            <p:cNvSpPr/>
            <p:nvPr/>
          </p:nvSpPr>
          <p:spPr>
            <a:xfrm>
              <a:off x="8908524" y="5419356"/>
              <a:ext cx="63049" cy="62765"/>
            </a:xfrm>
            <a:custGeom>
              <a:rect b="b" l="l" r="r" t="t"/>
              <a:pathLst>
                <a:path extrusionOk="0" h="62765" w="63049">
                  <a:moveTo>
                    <a:pt x="26374" y="457"/>
                  </a:moveTo>
                  <a:cubicBezTo>
                    <a:pt x="-13154" y="3219"/>
                    <a:pt x="-7344" y="70465"/>
                    <a:pt x="37423" y="61797"/>
                  </a:cubicBezTo>
                  <a:cubicBezTo>
                    <a:pt x="76381" y="54177"/>
                    <a:pt x="69427" y="-7164"/>
                    <a:pt x="26374" y="45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82" name="Google Shape;782;p3"/>
          <p:cNvGrpSpPr/>
          <p:nvPr/>
        </p:nvGrpSpPr>
        <p:grpSpPr>
          <a:xfrm>
            <a:off x="14050698" y="183602"/>
            <a:ext cx="1124433" cy="727414"/>
            <a:chOff x="8624939" y="4805914"/>
            <a:chExt cx="1037874" cy="671418"/>
          </a:xfrm>
        </p:grpSpPr>
        <p:sp>
          <p:nvSpPr>
            <p:cNvPr id="783" name="Google Shape;783;p3"/>
            <p:cNvSpPr/>
            <p:nvPr/>
          </p:nvSpPr>
          <p:spPr>
            <a:xfrm>
              <a:off x="8789334" y="4805914"/>
              <a:ext cx="692452" cy="671418"/>
            </a:xfrm>
            <a:custGeom>
              <a:rect b="b" l="l" r="r" t="t"/>
              <a:pathLst>
                <a:path extrusionOk="0" h="671418" w="692452">
                  <a:moveTo>
                    <a:pt x="290346" y="6331"/>
                  </a:moveTo>
                  <a:cubicBezTo>
                    <a:pt x="-144184" y="36621"/>
                    <a:pt x="-80653" y="755949"/>
                    <a:pt x="411504" y="663080"/>
                  </a:cubicBezTo>
                  <a:cubicBezTo>
                    <a:pt x="839272" y="581832"/>
                    <a:pt x="762405" y="-73965"/>
                    <a:pt x="290346" y="680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4" name="Google Shape;784;p3"/>
            <p:cNvSpPr/>
            <p:nvPr/>
          </p:nvSpPr>
          <p:spPr>
            <a:xfrm>
              <a:off x="8624939" y="4904719"/>
              <a:ext cx="1037874" cy="457423"/>
            </a:xfrm>
            <a:custGeom>
              <a:rect b="b" l="l" r="r" t="t"/>
              <a:pathLst>
                <a:path extrusionOk="0" h="457423" w="1037874">
                  <a:moveTo>
                    <a:pt x="975378" y="5539"/>
                  </a:moveTo>
                  <a:cubicBezTo>
                    <a:pt x="927182" y="-7415"/>
                    <a:pt x="872413" y="4205"/>
                    <a:pt x="825931" y="18779"/>
                  </a:cubicBezTo>
                  <a:cubicBezTo>
                    <a:pt x="816406" y="21731"/>
                    <a:pt x="806881" y="24970"/>
                    <a:pt x="798213" y="28304"/>
                  </a:cubicBezTo>
                  <a:cubicBezTo>
                    <a:pt x="786974" y="32780"/>
                    <a:pt x="791831" y="51164"/>
                    <a:pt x="803261" y="46687"/>
                  </a:cubicBezTo>
                  <a:cubicBezTo>
                    <a:pt x="844105" y="29592"/>
                    <a:pt x="887777" y="20288"/>
                    <a:pt x="932039" y="19255"/>
                  </a:cubicBezTo>
                  <a:cubicBezTo>
                    <a:pt x="968901" y="19255"/>
                    <a:pt x="1024432" y="35066"/>
                    <a:pt x="1018526" y="82977"/>
                  </a:cubicBezTo>
                  <a:cubicBezTo>
                    <a:pt x="1016145" y="102027"/>
                    <a:pt x="1001858" y="117934"/>
                    <a:pt x="988046" y="130602"/>
                  </a:cubicBezTo>
                  <a:cubicBezTo>
                    <a:pt x="970254" y="145736"/>
                    <a:pt x="950832" y="158835"/>
                    <a:pt x="930134" y="169655"/>
                  </a:cubicBezTo>
                  <a:cubicBezTo>
                    <a:pt x="888891" y="192800"/>
                    <a:pt x="845267" y="211850"/>
                    <a:pt x="802214" y="230900"/>
                  </a:cubicBezTo>
                  <a:cubicBezTo>
                    <a:pt x="673969" y="286955"/>
                    <a:pt x="541984" y="334028"/>
                    <a:pt x="407212" y="371775"/>
                  </a:cubicBezTo>
                  <a:cubicBezTo>
                    <a:pt x="339711" y="391463"/>
                    <a:pt x="271385" y="408989"/>
                    <a:pt x="202234" y="424353"/>
                  </a:cubicBezTo>
                  <a:cubicBezTo>
                    <a:pt x="155942" y="434545"/>
                    <a:pt x="105365" y="447594"/>
                    <a:pt x="59359" y="429021"/>
                  </a:cubicBezTo>
                  <a:cubicBezTo>
                    <a:pt x="33832" y="418733"/>
                    <a:pt x="13353" y="396064"/>
                    <a:pt x="19640" y="367013"/>
                  </a:cubicBezTo>
                  <a:cubicBezTo>
                    <a:pt x="28593" y="325769"/>
                    <a:pt x="72313" y="298147"/>
                    <a:pt x="106984" y="280430"/>
                  </a:cubicBezTo>
                  <a:cubicBezTo>
                    <a:pt x="122411" y="272601"/>
                    <a:pt x="138317" y="265762"/>
                    <a:pt x="154609" y="259952"/>
                  </a:cubicBezTo>
                  <a:cubicBezTo>
                    <a:pt x="165944" y="255761"/>
                    <a:pt x="161086" y="237282"/>
                    <a:pt x="149465" y="241568"/>
                  </a:cubicBezTo>
                  <a:cubicBezTo>
                    <a:pt x="99269" y="260047"/>
                    <a:pt x="42309" y="286526"/>
                    <a:pt x="13163" y="334056"/>
                  </a:cubicBezTo>
                  <a:cubicBezTo>
                    <a:pt x="-4554" y="362631"/>
                    <a:pt x="-5887" y="398350"/>
                    <a:pt x="18211" y="423972"/>
                  </a:cubicBezTo>
                  <a:cubicBezTo>
                    <a:pt x="45738" y="453690"/>
                    <a:pt x="92030" y="459691"/>
                    <a:pt x="130320" y="456643"/>
                  </a:cubicBezTo>
                  <a:cubicBezTo>
                    <a:pt x="163016" y="452890"/>
                    <a:pt x="195392" y="446747"/>
                    <a:pt x="227189" y="438260"/>
                  </a:cubicBezTo>
                  <a:cubicBezTo>
                    <a:pt x="264718" y="429811"/>
                    <a:pt x="302120" y="420610"/>
                    <a:pt x="339394" y="410637"/>
                  </a:cubicBezTo>
                  <a:cubicBezTo>
                    <a:pt x="488130" y="372080"/>
                    <a:pt x="633917" y="322931"/>
                    <a:pt x="775639" y="263571"/>
                  </a:cubicBezTo>
                  <a:cubicBezTo>
                    <a:pt x="826121" y="242140"/>
                    <a:pt x="876509" y="219185"/>
                    <a:pt x="925181" y="193943"/>
                  </a:cubicBezTo>
                  <a:cubicBezTo>
                    <a:pt x="964805" y="173369"/>
                    <a:pt x="1015002" y="146318"/>
                    <a:pt x="1032909" y="102789"/>
                  </a:cubicBezTo>
                  <a:cubicBezTo>
                    <a:pt x="1050816" y="59260"/>
                    <a:pt x="1017383" y="16969"/>
                    <a:pt x="975378" y="55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5" name="Google Shape;785;p3"/>
            <p:cNvSpPr/>
            <p:nvPr/>
          </p:nvSpPr>
          <p:spPr>
            <a:xfrm>
              <a:off x="9002410" y="5062060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2978" y="47556"/>
                  </a:moveTo>
                  <a:cubicBezTo>
                    <a:pt x="53649" y="47556"/>
                    <a:pt x="53649" y="-69"/>
                    <a:pt x="22978" y="-69"/>
                  </a:cubicBezTo>
                  <a:cubicBezTo>
                    <a:pt x="-7692" y="-69"/>
                    <a:pt x="-7692" y="47556"/>
                    <a:pt x="22978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6" name="Google Shape;786;p3"/>
            <p:cNvSpPr/>
            <p:nvPr/>
          </p:nvSpPr>
          <p:spPr>
            <a:xfrm>
              <a:off x="9155536" y="5013197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3014" y="47556"/>
                  </a:moveTo>
                  <a:cubicBezTo>
                    <a:pt x="53589" y="47556"/>
                    <a:pt x="53684" y="-69"/>
                    <a:pt x="23014" y="-69"/>
                  </a:cubicBezTo>
                  <a:cubicBezTo>
                    <a:pt x="-7657" y="-69"/>
                    <a:pt x="-7752" y="47556"/>
                    <a:pt x="23014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7" name="Google Shape;787;p3"/>
            <p:cNvSpPr/>
            <p:nvPr/>
          </p:nvSpPr>
          <p:spPr>
            <a:xfrm>
              <a:off x="9061809" y="5091860"/>
              <a:ext cx="129850" cy="84205"/>
            </a:xfrm>
            <a:custGeom>
              <a:rect b="b" l="l" r="r" t="t"/>
              <a:pathLst>
                <a:path extrusionOk="0" h="84205" w="129850">
                  <a:moveTo>
                    <a:pt x="1488" y="53284"/>
                  </a:moveTo>
                  <a:cubicBezTo>
                    <a:pt x="26063" y="98242"/>
                    <a:pt x="96738" y="91384"/>
                    <a:pt x="121313" y="50045"/>
                  </a:cubicBezTo>
                  <a:cubicBezTo>
                    <a:pt x="128807" y="36891"/>
                    <a:pt x="131468" y="21528"/>
                    <a:pt x="128837" y="6611"/>
                  </a:cubicBezTo>
                  <a:cubicBezTo>
                    <a:pt x="127265" y="1592"/>
                    <a:pt x="121921" y="-1204"/>
                    <a:pt x="116901" y="369"/>
                  </a:cubicBezTo>
                  <a:cubicBezTo>
                    <a:pt x="116847" y="385"/>
                    <a:pt x="116794" y="402"/>
                    <a:pt x="116741" y="420"/>
                  </a:cubicBezTo>
                  <a:cubicBezTo>
                    <a:pt x="111667" y="1810"/>
                    <a:pt x="108681" y="7050"/>
                    <a:pt x="110069" y="12126"/>
                  </a:cubicBezTo>
                  <a:cubicBezTo>
                    <a:pt x="110070" y="12126"/>
                    <a:pt x="110072" y="12136"/>
                    <a:pt x="110073" y="12136"/>
                  </a:cubicBezTo>
                  <a:cubicBezTo>
                    <a:pt x="115598" y="51188"/>
                    <a:pt x="71021" y="74334"/>
                    <a:pt x="37683" y="61952"/>
                  </a:cubicBezTo>
                  <a:cubicBezTo>
                    <a:pt x="33979" y="60304"/>
                    <a:pt x="30465" y="58265"/>
                    <a:pt x="27206" y="55856"/>
                  </a:cubicBezTo>
                  <a:cubicBezTo>
                    <a:pt x="23228" y="52636"/>
                    <a:pt x="19981" y="48617"/>
                    <a:pt x="17681" y="44045"/>
                  </a:cubicBezTo>
                  <a:cubicBezTo>
                    <a:pt x="11775" y="33281"/>
                    <a:pt x="-4608" y="42902"/>
                    <a:pt x="1203" y="535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8" name="Google Shape;788;p3"/>
            <p:cNvSpPr/>
            <p:nvPr/>
          </p:nvSpPr>
          <p:spPr>
            <a:xfrm>
              <a:off x="8925896" y="5141139"/>
              <a:ext cx="107944" cy="107253"/>
            </a:xfrm>
            <a:custGeom>
              <a:rect b="b" l="l" r="r" t="t"/>
              <a:pathLst>
                <a:path extrusionOk="0" h="107253" w="107944">
                  <a:moveTo>
                    <a:pt x="45104" y="1052"/>
                  </a:moveTo>
                  <a:cubicBezTo>
                    <a:pt x="-22428" y="5910"/>
                    <a:pt x="-12618" y="120877"/>
                    <a:pt x="64154" y="105827"/>
                  </a:cubicBezTo>
                  <a:cubicBezTo>
                    <a:pt x="130829" y="92873"/>
                    <a:pt x="118827" y="-11997"/>
                    <a:pt x="45104" y="105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9" name="Google Shape;789;p3"/>
            <p:cNvSpPr/>
            <p:nvPr/>
          </p:nvSpPr>
          <p:spPr>
            <a:xfrm>
              <a:off x="9222695" y="5037030"/>
              <a:ext cx="107944" cy="107238"/>
            </a:xfrm>
            <a:custGeom>
              <a:rect b="b" l="l" r="r" t="t"/>
              <a:pathLst>
                <a:path extrusionOk="0" h="107238" w="107944">
                  <a:moveTo>
                    <a:pt x="45104" y="1053"/>
                  </a:moveTo>
                  <a:cubicBezTo>
                    <a:pt x="-22428" y="5816"/>
                    <a:pt x="-12618" y="120782"/>
                    <a:pt x="64154" y="105828"/>
                  </a:cubicBezTo>
                  <a:cubicBezTo>
                    <a:pt x="130829" y="92779"/>
                    <a:pt x="118827" y="-11996"/>
                    <a:pt x="45104" y="105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90" name="Google Shape;790;p3"/>
          <p:cNvGrpSpPr/>
          <p:nvPr/>
        </p:nvGrpSpPr>
        <p:grpSpPr>
          <a:xfrm>
            <a:off x="9311147" y="88743"/>
            <a:ext cx="1162052" cy="1192488"/>
            <a:chOff x="16777734" y="278593"/>
            <a:chExt cx="1162052" cy="1192488"/>
          </a:xfrm>
        </p:grpSpPr>
        <p:sp>
          <p:nvSpPr>
            <p:cNvPr id="791" name="Google Shape;791;p3"/>
            <p:cNvSpPr/>
            <p:nvPr/>
          </p:nvSpPr>
          <p:spPr>
            <a:xfrm flipH="1">
              <a:off x="16777734" y="278593"/>
              <a:ext cx="1140572" cy="1192488"/>
            </a:xfrm>
            <a:custGeom>
              <a:rect b="b" l="l" r="r" t="t"/>
              <a:pathLst>
                <a:path extrusionOk="0" h="910296" w="870666">
                  <a:moveTo>
                    <a:pt x="863246" y="257516"/>
                  </a:moveTo>
                  <a:cubicBezTo>
                    <a:pt x="851531" y="236951"/>
                    <a:pt x="832794" y="221292"/>
                    <a:pt x="810478" y="213415"/>
                  </a:cubicBezTo>
                  <a:cubicBezTo>
                    <a:pt x="759138" y="192460"/>
                    <a:pt x="699035" y="197413"/>
                    <a:pt x="645600" y="205795"/>
                  </a:cubicBezTo>
                  <a:lnTo>
                    <a:pt x="636741" y="207224"/>
                  </a:lnTo>
                  <a:cubicBezTo>
                    <a:pt x="639332" y="172258"/>
                    <a:pt x="637932" y="137101"/>
                    <a:pt x="632551" y="102449"/>
                  </a:cubicBezTo>
                  <a:cubicBezTo>
                    <a:pt x="627598" y="73398"/>
                    <a:pt x="617691" y="42156"/>
                    <a:pt x="595499" y="21582"/>
                  </a:cubicBezTo>
                  <a:cubicBezTo>
                    <a:pt x="585916" y="12771"/>
                    <a:pt x="574343" y="6399"/>
                    <a:pt x="561780" y="3008"/>
                  </a:cubicBezTo>
                  <a:cubicBezTo>
                    <a:pt x="519965" y="-10422"/>
                    <a:pt x="480151" y="18629"/>
                    <a:pt x="452719" y="47204"/>
                  </a:cubicBezTo>
                  <a:cubicBezTo>
                    <a:pt x="416295" y="87409"/>
                    <a:pt x="386139" y="132881"/>
                    <a:pt x="363279" y="182078"/>
                  </a:cubicBezTo>
                  <a:cubicBezTo>
                    <a:pt x="353754" y="174744"/>
                    <a:pt x="343371" y="167600"/>
                    <a:pt x="333275" y="160647"/>
                  </a:cubicBezTo>
                  <a:cubicBezTo>
                    <a:pt x="301176" y="137568"/>
                    <a:pt x="266457" y="118384"/>
                    <a:pt x="229834" y="103497"/>
                  </a:cubicBezTo>
                  <a:cubicBezTo>
                    <a:pt x="201259" y="92829"/>
                    <a:pt x="169255" y="85114"/>
                    <a:pt x="139537" y="93972"/>
                  </a:cubicBezTo>
                  <a:cubicBezTo>
                    <a:pt x="126678" y="97791"/>
                    <a:pt x="114962" y="104725"/>
                    <a:pt x="105437" y="114165"/>
                  </a:cubicBezTo>
                  <a:cubicBezTo>
                    <a:pt x="73433" y="143311"/>
                    <a:pt x="78100" y="191508"/>
                    <a:pt x="88864" y="229322"/>
                  </a:cubicBezTo>
                  <a:cubicBezTo>
                    <a:pt x="105818" y="288949"/>
                    <a:pt x="139346" y="343622"/>
                    <a:pt x="174589" y="394771"/>
                  </a:cubicBezTo>
                  <a:cubicBezTo>
                    <a:pt x="175636" y="396295"/>
                    <a:pt x="176684" y="397819"/>
                    <a:pt x="177827" y="399248"/>
                  </a:cubicBezTo>
                  <a:cubicBezTo>
                    <a:pt x="134107" y="427242"/>
                    <a:pt x="93740" y="460160"/>
                    <a:pt x="57526" y="497356"/>
                  </a:cubicBezTo>
                  <a:cubicBezTo>
                    <a:pt x="28951" y="527455"/>
                    <a:pt x="-4386" y="568984"/>
                    <a:pt x="-290" y="613465"/>
                  </a:cubicBezTo>
                  <a:cubicBezTo>
                    <a:pt x="577" y="622657"/>
                    <a:pt x="3158" y="631610"/>
                    <a:pt x="7330" y="639850"/>
                  </a:cubicBezTo>
                  <a:cubicBezTo>
                    <a:pt x="35429" y="702619"/>
                    <a:pt x="122201" y="697476"/>
                    <a:pt x="178304" y="689665"/>
                  </a:cubicBezTo>
                  <a:cubicBezTo>
                    <a:pt x="195544" y="687284"/>
                    <a:pt x="212593" y="684141"/>
                    <a:pt x="229643" y="680140"/>
                  </a:cubicBezTo>
                  <a:cubicBezTo>
                    <a:pt x="227357" y="734242"/>
                    <a:pt x="230214" y="791202"/>
                    <a:pt x="251456" y="841017"/>
                  </a:cubicBezTo>
                  <a:cubicBezTo>
                    <a:pt x="268981" y="882356"/>
                    <a:pt x="306986" y="921885"/>
                    <a:pt x="355659" y="906550"/>
                  </a:cubicBezTo>
                  <a:cubicBezTo>
                    <a:pt x="381434" y="896891"/>
                    <a:pt x="404113" y="880432"/>
                    <a:pt x="421286" y="858925"/>
                  </a:cubicBezTo>
                  <a:cubicBezTo>
                    <a:pt x="448480" y="826454"/>
                    <a:pt x="471464" y="790678"/>
                    <a:pt x="489676" y="752435"/>
                  </a:cubicBezTo>
                  <a:cubicBezTo>
                    <a:pt x="494152" y="743482"/>
                    <a:pt x="498534" y="734528"/>
                    <a:pt x="502630" y="725479"/>
                  </a:cubicBezTo>
                  <a:cubicBezTo>
                    <a:pt x="551779" y="758817"/>
                    <a:pt x="607405" y="791011"/>
                    <a:pt x="666460" y="801108"/>
                  </a:cubicBezTo>
                  <a:cubicBezTo>
                    <a:pt x="710275" y="808537"/>
                    <a:pt x="765996" y="801584"/>
                    <a:pt x="783141" y="753483"/>
                  </a:cubicBezTo>
                  <a:cubicBezTo>
                    <a:pt x="792095" y="728527"/>
                    <a:pt x="787618" y="699952"/>
                    <a:pt x="780379" y="675092"/>
                  </a:cubicBezTo>
                  <a:cubicBezTo>
                    <a:pt x="768053" y="636516"/>
                    <a:pt x="750499" y="599826"/>
                    <a:pt x="728182" y="566031"/>
                  </a:cubicBezTo>
                  <a:cubicBezTo>
                    <a:pt x="712561" y="541075"/>
                    <a:pt x="695701" y="516882"/>
                    <a:pt x="677889" y="493355"/>
                  </a:cubicBezTo>
                  <a:lnTo>
                    <a:pt x="691415" y="484973"/>
                  </a:lnTo>
                  <a:cubicBezTo>
                    <a:pt x="732316" y="460046"/>
                    <a:pt x="770606" y="431071"/>
                    <a:pt x="805715" y="398486"/>
                  </a:cubicBezTo>
                  <a:cubicBezTo>
                    <a:pt x="829794" y="377283"/>
                    <a:pt x="849254" y="351337"/>
                    <a:pt x="862865" y="322286"/>
                  </a:cubicBezTo>
                  <a:cubicBezTo>
                    <a:pt x="872285" y="301750"/>
                    <a:pt x="872428" y="278157"/>
                    <a:pt x="863246" y="257516"/>
                  </a:cubicBezTo>
                  <a:close/>
                  <a:moveTo>
                    <a:pt x="438717" y="93876"/>
                  </a:moveTo>
                  <a:cubicBezTo>
                    <a:pt x="461196" y="63492"/>
                    <a:pt x="495867" y="22725"/>
                    <a:pt x="534824" y="19200"/>
                  </a:cubicBezTo>
                  <a:cubicBezTo>
                    <a:pt x="542225" y="18457"/>
                    <a:pt x="549702" y="19334"/>
                    <a:pt x="556732" y="21772"/>
                  </a:cubicBezTo>
                  <a:cubicBezTo>
                    <a:pt x="615691" y="37965"/>
                    <a:pt x="618835" y="122451"/>
                    <a:pt x="618740" y="171505"/>
                  </a:cubicBezTo>
                  <a:cubicBezTo>
                    <a:pt x="618740" y="184555"/>
                    <a:pt x="618263" y="197699"/>
                    <a:pt x="617501" y="210748"/>
                  </a:cubicBezTo>
                  <a:cubicBezTo>
                    <a:pt x="562494" y="222140"/>
                    <a:pt x="508525" y="238075"/>
                    <a:pt x="456148" y="258373"/>
                  </a:cubicBezTo>
                  <a:cubicBezTo>
                    <a:pt x="431097" y="235894"/>
                    <a:pt x="405284" y="214273"/>
                    <a:pt x="378614" y="193889"/>
                  </a:cubicBezTo>
                  <a:cubicBezTo>
                    <a:pt x="395645" y="158837"/>
                    <a:pt x="415762" y="125366"/>
                    <a:pt x="438717" y="93876"/>
                  </a:cubicBezTo>
                  <a:close/>
                  <a:moveTo>
                    <a:pt x="269553" y="516501"/>
                  </a:moveTo>
                  <a:cubicBezTo>
                    <a:pt x="287527" y="536884"/>
                    <a:pt x="306062" y="556725"/>
                    <a:pt x="325179" y="576032"/>
                  </a:cubicBezTo>
                  <a:cubicBezTo>
                    <a:pt x="339657" y="590605"/>
                    <a:pt x="354325" y="604607"/>
                    <a:pt x="369470" y="618990"/>
                  </a:cubicBezTo>
                  <a:cubicBezTo>
                    <a:pt x="330198" y="633535"/>
                    <a:pt x="290203" y="646022"/>
                    <a:pt x="249646" y="656423"/>
                  </a:cubicBezTo>
                  <a:cubicBezTo>
                    <a:pt x="252989" y="609369"/>
                    <a:pt x="259638" y="562611"/>
                    <a:pt x="269553" y="516501"/>
                  </a:cubicBezTo>
                  <a:close/>
                  <a:moveTo>
                    <a:pt x="259171" y="475353"/>
                  </a:moveTo>
                  <a:cubicBezTo>
                    <a:pt x="246474" y="459989"/>
                    <a:pt x="233996" y="444368"/>
                    <a:pt x="221738" y="428490"/>
                  </a:cubicBezTo>
                  <a:cubicBezTo>
                    <a:pt x="215927" y="420870"/>
                    <a:pt x="210117" y="413059"/>
                    <a:pt x="204402" y="405249"/>
                  </a:cubicBezTo>
                  <a:cubicBezTo>
                    <a:pt x="233358" y="386199"/>
                    <a:pt x="263200" y="368482"/>
                    <a:pt x="293937" y="352099"/>
                  </a:cubicBezTo>
                  <a:cubicBezTo>
                    <a:pt x="284983" y="379217"/>
                    <a:pt x="276859" y="406554"/>
                    <a:pt x="269553" y="434109"/>
                  </a:cubicBezTo>
                  <a:cubicBezTo>
                    <a:pt x="265838" y="447730"/>
                    <a:pt x="262409" y="461542"/>
                    <a:pt x="259171" y="475353"/>
                  </a:cubicBezTo>
                  <a:close/>
                  <a:moveTo>
                    <a:pt x="274601" y="493546"/>
                  </a:moveTo>
                  <a:cubicBezTo>
                    <a:pt x="274601" y="491259"/>
                    <a:pt x="275553" y="488878"/>
                    <a:pt x="276125" y="486592"/>
                  </a:cubicBezTo>
                  <a:cubicBezTo>
                    <a:pt x="287555" y="436719"/>
                    <a:pt x="301671" y="387494"/>
                    <a:pt x="318416" y="339145"/>
                  </a:cubicBezTo>
                  <a:cubicBezTo>
                    <a:pt x="361688" y="316819"/>
                    <a:pt x="406208" y="297007"/>
                    <a:pt x="451766" y="279805"/>
                  </a:cubicBezTo>
                  <a:cubicBezTo>
                    <a:pt x="461291" y="288377"/>
                    <a:pt x="470816" y="297045"/>
                    <a:pt x="480341" y="305808"/>
                  </a:cubicBezTo>
                  <a:cubicBezTo>
                    <a:pt x="516917" y="340288"/>
                    <a:pt x="552541" y="376102"/>
                    <a:pt x="586354" y="413535"/>
                  </a:cubicBezTo>
                  <a:cubicBezTo>
                    <a:pt x="576829" y="456589"/>
                    <a:pt x="565114" y="499260"/>
                    <a:pt x="552065" y="541742"/>
                  </a:cubicBezTo>
                  <a:cubicBezTo>
                    <a:pt x="525109" y="554886"/>
                    <a:pt x="497772" y="567269"/>
                    <a:pt x="470435" y="579080"/>
                  </a:cubicBezTo>
                  <a:cubicBezTo>
                    <a:pt x="443099" y="590891"/>
                    <a:pt x="417381" y="601368"/>
                    <a:pt x="390425" y="611560"/>
                  </a:cubicBezTo>
                  <a:lnTo>
                    <a:pt x="373661" y="596987"/>
                  </a:lnTo>
                  <a:cubicBezTo>
                    <a:pt x="339371" y="564031"/>
                    <a:pt x="305843" y="529550"/>
                    <a:pt x="274601" y="493546"/>
                  </a:cubicBezTo>
                  <a:close/>
                  <a:moveTo>
                    <a:pt x="592450" y="465447"/>
                  </a:moveTo>
                  <a:cubicBezTo>
                    <a:pt x="595403" y="454017"/>
                    <a:pt x="598261" y="442587"/>
                    <a:pt x="601023" y="431061"/>
                  </a:cubicBezTo>
                  <a:cubicBezTo>
                    <a:pt x="617720" y="450111"/>
                    <a:pt x="633855" y="469514"/>
                    <a:pt x="649410" y="489259"/>
                  </a:cubicBezTo>
                  <a:cubicBezTo>
                    <a:pt x="625026" y="503613"/>
                    <a:pt x="600166" y="517167"/>
                    <a:pt x="574829" y="529931"/>
                  </a:cubicBezTo>
                  <a:cubicBezTo>
                    <a:pt x="581049" y="508528"/>
                    <a:pt x="586926" y="487040"/>
                    <a:pt x="592450" y="465447"/>
                  </a:cubicBezTo>
                  <a:close/>
                  <a:moveTo>
                    <a:pt x="590545" y="390771"/>
                  </a:moveTo>
                  <a:cubicBezTo>
                    <a:pt x="569972" y="368482"/>
                    <a:pt x="548826" y="346765"/>
                    <a:pt x="527395" y="325525"/>
                  </a:cubicBezTo>
                  <a:cubicBezTo>
                    <a:pt x="509107" y="307522"/>
                    <a:pt x="490533" y="289710"/>
                    <a:pt x="471483" y="272375"/>
                  </a:cubicBezTo>
                  <a:cubicBezTo>
                    <a:pt x="510516" y="258211"/>
                    <a:pt x="550293" y="246191"/>
                    <a:pt x="590641" y="236371"/>
                  </a:cubicBezTo>
                  <a:cubicBezTo>
                    <a:pt x="599118" y="234275"/>
                    <a:pt x="607595" y="232370"/>
                    <a:pt x="616263" y="230465"/>
                  </a:cubicBezTo>
                  <a:cubicBezTo>
                    <a:pt x="611320" y="284424"/>
                    <a:pt x="602728" y="337974"/>
                    <a:pt x="590545" y="390771"/>
                  </a:cubicBezTo>
                  <a:close/>
                  <a:moveTo>
                    <a:pt x="370232" y="211225"/>
                  </a:moveTo>
                  <a:cubicBezTo>
                    <a:pt x="392902" y="228750"/>
                    <a:pt x="414809" y="247229"/>
                    <a:pt x="436240" y="266184"/>
                  </a:cubicBezTo>
                  <a:lnTo>
                    <a:pt x="430239" y="268565"/>
                  </a:lnTo>
                  <a:cubicBezTo>
                    <a:pt x="395378" y="282472"/>
                    <a:pt x="361059" y="297740"/>
                    <a:pt x="327274" y="314380"/>
                  </a:cubicBezTo>
                  <a:cubicBezTo>
                    <a:pt x="332990" y="298664"/>
                    <a:pt x="339085" y="283138"/>
                    <a:pt x="345372" y="267708"/>
                  </a:cubicBezTo>
                  <a:cubicBezTo>
                    <a:pt x="353182" y="248753"/>
                    <a:pt x="361374" y="229798"/>
                    <a:pt x="370232" y="211225"/>
                  </a:cubicBezTo>
                  <a:close/>
                  <a:moveTo>
                    <a:pt x="121630" y="264946"/>
                  </a:moveTo>
                  <a:cubicBezTo>
                    <a:pt x="106866" y="230465"/>
                    <a:pt x="89340" y="181697"/>
                    <a:pt x="105723" y="146169"/>
                  </a:cubicBezTo>
                  <a:cubicBezTo>
                    <a:pt x="108781" y="139339"/>
                    <a:pt x="113305" y="133262"/>
                    <a:pt x="118962" y="128357"/>
                  </a:cubicBezTo>
                  <a:cubicBezTo>
                    <a:pt x="163825" y="84161"/>
                    <a:pt x="241549" y="126928"/>
                    <a:pt x="284602" y="152455"/>
                  </a:cubicBezTo>
                  <a:cubicBezTo>
                    <a:pt x="308891" y="166895"/>
                    <a:pt x="332390" y="182640"/>
                    <a:pt x="354992" y="199604"/>
                  </a:cubicBezTo>
                  <a:cubicBezTo>
                    <a:pt x="353278" y="202938"/>
                    <a:pt x="351753" y="206176"/>
                    <a:pt x="350230" y="209129"/>
                  </a:cubicBezTo>
                  <a:cubicBezTo>
                    <a:pt x="332370" y="247410"/>
                    <a:pt x="316473" y="286577"/>
                    <a:pt x="302605" y="326477"/>
                  </a:cubicBezTo>
                  <a:cubicBezTo>
                    <a:pt x="273963" y="341146"/>
                    <a:pt x="245864" y="357024"/>
                    <a:pt x="218308" y="374102"/>
                  </a:cubicBezTo>
                  <a:cubicBezTo>
                    <a:pt x="209926" y="379150"/>
                    <a:pt x="201545" y="384389"/>
                    <a:pt x="193257" y="389628"/>
                  </a:cubicBezTo>
                  <a:cubicBezTo>
                    <a:pt x="165121" y="350661"/>
                    <a:pt x="141118" y="308875"/>
                    <a:pt x="121630" y="264946"/>
                  </a:cubicBezTo>
                  <a:close/>
                  <a:moveTo>
                    <a:pt x="128678" y="675568"/>
                  </a:moveTo>
                  <a:cubicBezTo>
                    <a:pt x="100770" y="676235"/>
                    <a:pt x="69338" y="674140"/>
                    <a:pt x="45525" y="657852"/>
                  </a:cubicBezTo>
                  <a:cubicBezTo>
                    <a:pt x="35771" y="651146"/>
                    <a:pt x="28142" y="641793"/>
                    <a:pt x="23522" y="630896"/>
                  </a:cubicBezTo>
                  <a:cubicBezTo>
                    <a:pt x="7615" y="598987"/>
                    <a:pt x="30095" y="560316"/>
                    <a:pt x="51335" y="533550"/>
                  </a:cubicBezTo>
                  <a:cubicBezTo>
                    <a:pt x="88578" y="486688"/>
                    <a:pt x="138012" y="449350"/>
                    <a:pt x="187447" y="416298"/>
                  </a:cubicBezTo>
                  <a:lnTo>
                    <a:pt x="188590" y="415536"/>
                  </a:lnTo>
                  <a:cubicBezTo>
                    <a:pt x="209098" y="444044"/>
                    <a:pt x="230881" y="471666"/>
                    <a:pt x="253932" y="498403"/>
                  </a:cubicBezTo>
                  <a:cubicBezTo>
                    <a:pt x="241873" y="551943"/>
                    <a:pt x="234005" y="606331"/>
                    <a:pt x="230405" y="661090"/>
                  </a:cubicBezTo>
                  <a:cubicBezTo>
                    <a:pt x="197087" y="669425"/>
                    <a:pt x="162996" y="674273"/>
                    <a:pt x="128678" y="675568"/>
                  </a:cubicBezTo>
                  <a:close/>
                  <a:moveTo>
                    <a:pt x="440050" y="801775"/>
                  </a:moveTo>
                  <a:cubicBezTo>
                    <a:pt x="423849" y="829673"/>
                    <a:pt x="402627" y="854343"/>
                    <a:pt x="377471" y="874546"/>
                  </a:cubicBezTo>
                  <a:cubicBezTo>
                    <a:pt x="361945" y="886071"/>
                    <a:pt x="342133" y="895405"/>
                    <a:pt x="322702" y="890833"/>
                  </a:cubicBezTo>
                  <a:cubicBezTo>
                    <a:pt x="303509" y="884728"/>
                    <a:pt x="287517" y="871269"/>
                    <a:pt x="278221" y="853400"/>
                  </a:cubicBezTo>
                  <a:cubicBezTo>
                    <a:pt x="250884" y="808537"/>
                    <a:pt x="247550" y="750530"/>
                    <a:pt x="248026" y="699381"/>
                  </a:cubicBezTo>
                  <a:cubicBezTo>
                    <a:pt x="248026" y="691761"/>
                    <a:pt x="248026" y="684236"/>
                    <a:pt x="248598" y="676711"/>
                  </a:cubicBezTo>
                  <a:cubicBezTo>
                    <a:pt x="294994" y="665072"/>
                    <a:pt x="340638" y="650622"/>
                    <a:pt x="385282" y="633468"/>
                  </a:cubicBezTo>
                  <a:cubicBezTo>
                    <a:pt x="417400" y="662652"/>
                    <a:pt x="451242" y="689884"/>
                    <a:pt x="486628" y="715002"/>
                  </a:cubicBezTo>
                  <a:cubicBezTo>
                    <a:pt x="473188" y="744996"/>
                    <a:pt x="457624" y="774000"/>
                    <a:pt x="440050" y="801775"/>
                  </a:cubicBezTo>
                  <a:close/>
                  <a:moveTo>
                    <a:pt x="494438" y="697000"/>
                  </a:moveTo>
                  <a:cubicBezTo>
                    <a:pt x="463405" y="674816"/>
                    <a:pt x="433640" y="650899"/>
                    <a:pt x="405284" y="625372"/>
                  </a:cubicBezTo>
                  <a:lnTo>
                    <a:pt x="425954" y="617275"/>
                  </a:lnTo>
                  <a:cubicBezTo>
                    <a:pt x="465577" y="601559"/>
                    <a:pt x="504820" y="584509"/>
                    <a:pt x="543396" y="566031"/>
                  </a:cubicBezTo>
                  <a:cubicBezTo>
                    <a:pt x="531966" y="601654"/>
                    <a:pt x="519270" y="636801"/>
                    <a:pt x="505296" y="671473"/>
                  </a:cubicBezTo>
                  <a:cubicBezTo>
                    <a:pt x="501772" y="680426"/>
                    <a:pt x="498153" y="688903"/>
                    <a:pt x="494438" y="697381"/>
                  </a:cubicBezTo>
                  <a:close/>
                  <a:moveTo>
                    <a:pt x="742088" y="630991"/>
                  </a:moveTo>
                  <a:cubicBezTo>
                    <a:pt x="756842" y="658176"/>
                    <a:pt x="765853" y="688094"/>
                    <a:pt x="768568" y="718907"/>
                  </a:cubicBezTo>
                  <a:cubicBezTo>
                    <a:pt x="770749" y="738357"/>
                    <a:pt x="763319" y="757655"/>
                    <a:pt x="748660" y="770628"/>
                  </a:cubicBezTo>
                  <a:cubicBezTo>
                    <a:pt x="731791" y="781762"/>
                    <a:pt x="711637" y="786830"/>
                    <a:pt x="691510" y="785010"/>
                  </a:cubicBezTo>
                  <a:cubicBezTo>
                    <a:pt x="638266" y="783010"/>
                    <a:pt x="586735" y="755769"/>
                    <a:pt x="542349" y="728623"/>
                  </a:cubicBezTo>
                  <a:cubicBezTo>
                    <a:pt x="531586" y="722050"/>
                    <a:pt x="521013" y="715192"/>
                    <a:pt x="510535" y="708144"/>
                  </a:cubicBezTo>
                  <a:cubicBezTo>
                    <a:pt x="532691" y="658109"/>
                    <a:pt x="551779" y="606769"/>
                    <a:pt x="567685" y="554410"/>
                  </a:cubicBezTo>
                  <a:cubicBezTo>
                    <a:pt x="599404" y="538599"/>
                    <a:pt x="630646" y="521835"/>
                    <a:pt x="661126" y="503833"/>
                  </a:cubicBezTo>
                  <a:lnTo>
                    <a:pt x="669413" y="514786"/>
                  </a:lnTo>
                  <a:cubicBezTo>
                    <a:pt x="697282" y="551258"/>
                    <a:pt x="721609" y="590291"/>
                    <a:pt x="742088" y="631372"/>
                  </a:cubicBezTo>
                  <a:close/>
                  <a:moveTo>
                    <a:pt x="821622" y="353909"/>
                  </a:moveTo>
                  <a:cubicBezTo>
                    <a:pt x="796362" y="383922"/>
                    <a:pt x="767253" y="410478"/>
                    <a:pt x="735039" y="432871"/>
                  </a:cubicBezTo>
                  <a:cubicBezTo>
                    <a:pt x="712751" y="449130"/>
                    <a:pt x="689767" y="464428"/>
                    <a:pt x="666079" y="478782"/>
                  </a:cubicBezTo>
                  <a:cubicBezTo>
                    <a:pt x="647029" y="454398"/>
                    <a:pt x="626931" y="430681"/>
                    <a:pt x="606357" y="407630"/>
                  </a:cubicBezTo>
                  <a:cubicBezTo>
                    <a:pt x="620216" y="348070"/>
                    <a:pt x="629760" y="287586"/>
                    <a:pt x="634932" y="226655"/>
                  </a:cubicBezTo>
                  <a:cubicBezTo>
                    <a:pt x="677289" y="217483"/>
                    <a:pt x="720886" y="215482"/>
                    <a:pt x="763900" y="220750"/>
                  </a:cubicBezTo>
                  <a:cubicBezTo>
                    <a:pt x="800286" y="226274"/>
                    <a:pt x="852102" y="245038"/>
                    <a:pt x="850959" y="289615"/>
                  </a:cubicBezTo>
                  <a:cubicBezTo>
                    <a:pt x="850673" y="313618"/>
                    <a:pt x="836100" y="336192"/>
                    <a:pt x="821622" y="3542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2" name="Google Shape;792;p3"/>
            <p:cNvSpPr/>
            <p:nvPr/>
          </p:nvSpPr>
          <p:spPr>
            <a:xfrm flipH="1">
              <a:off x="17266222" y="300089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3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3" name="Google Shape;793;p3"/>
            <p:cNvSpPr/>
            <p:nvPr/>
          </p:nvSpPr>
          <p:spPr>
            <a:xfrm flipH="1">
              <a:off x="17776581" y="864485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53" y="872"/>
                  </a:moveTo>
                  <a:cubicBezTo>
                    <a:pt x="-26552" y="6302"/>
                    <a:pt x="-15122" y="135842"/>
                    <a:pt x="73365" y="118982"/>
                  </a:cubicBezTo>
                  <a:cubicBezTo>
                    <a:pt x="150422" y="104409"/>
                    <a:pt x="136516" y="-13701"/>
                    <a:pt x="51553" y="87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4" name="Google Shape;794;p3"/>
            <p:cNvSpPr/>
            <p:nvPr/>
          </p:nvSpPr>
          <p:spPr>
            <a:xfrm flipH="1">
              <a:off x="16851416" y="1022684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2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95" name="Google Shape;795;p3"/>
          <p:cNvSpPr/>
          <p:nvPr/>
        </p:nvSpPr>
        <p:spPr>
          <a:xfrm rot="7159166">
            <a:off x="3899628" y="127966"/>
            <a:ext cx="626469" cy="838688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6" name="Google Shape;796;p3"/>
          <p:cNvSpPr/>
          <p:nvPr/>
        </p:nvSpPr>
        <p:spPr>
          <a:xfrm flipH="1" rot="-7159166">
            <a:off x="13004465" y="127966"/>
            <a:ext cx="626469" cy="838688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3"/>
          <p:cNvSpPr/>
          <p:nvPr/>
        </p:nvSpPr>
        <p:spPr>
          <a:xfrm>
            <a:off x="3684954" y="791963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3"/>
          <p:cNvSpPr/>
          <p:nvPr/>
        </p:nvSpPr>
        <p:spPr>
          <a:xfrm>
            <a:off x="6672354" y="183588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9" name="Google Shape;799;p3"/>
          <p:cNvSpPr/>
          <p:nvPr/>
        </p:nvSpPr>
        <p:spPr>
          <a:xfrm>
            <a:off x="13737229" y="911013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0" name="Google Shape;800;p3"/>
          <p:cNvSpPr/>
          <p:nvPr/>
        </p:nvSpPr>
        <p:spPr>
          <a:xfrm flipH="1">
            <a:off x="8642063" y="236065"/>
            <a:ext cx="246439" cy="622484"/>
          </a:xfrm>
          <a:custGeom>
            <a:rect b="b" l="l" r="r" t="t"/>
            <a:pathLst>
              <a:path extrusionOk="0" h="397119" w="157218">
                <a:moveTo>
                  <a:pt x="119468" y="375171"/>
                </a:moveTo>
                <a:cubicBezTo>
                  <a:pt x="92226" y="370885"/>
                  <a:pt x="65366" y="375171"/>
                  <a:pt x="38315" y="377076"/>
                </a:cubicBezTo>
                <a:cubicBezTo>
                  <a:pt x="120801" y="310877"/>
                  <a:pt x="165283" y="197625"/>
                  <a:pt x="155187" y="93041"/>
                </a:cubicBezTo>
                <a:cubicBezTo>
                  <a:pt x="152348" y="62542"/>
                  <a:pt x="144328" y="32738"/>
                  <a:pt x="131470" y="4934"/>
                </a:cubicBezTo>
                <a:cubicBezTo>
                  <a:pt x="126326" y="-6210"/>
                  <a:pt x="109848" y="3410"/>
                  <a:pt x="114991" y="14459"/>
                </a:cubicBezTo>
                <a:cubicBezTo>
                  <a:pt x="169093" y="130759"/>
                  <a:pt x="123564" y="288684"/>
                  <a:pt x="22504" y="365456"/>
                </a:cubicBezTo>
                <a:cubicBezTo>
                  <a:pt x="23837" y="355073"/>
                  <a:pt x="24790" y="344691"/>
                  <a:pt x="25551" y="334309"/>
                </a:cubicBezTo>
                <a:cubicBezTo>
                  <a:pt x="26980" y="316116"/>
                  <a:pt x="27932" y="297828"/>
                  <a:pt x="28028" y="279540"/>
                </a:cubicBezTo>
                <a:cubicBezTo>
                  <a:pt x="28028" y="274282"/>
                  <a:pt x="23761" y="270015"/>
                  <a:pt x="18503" y="270015"/>
                </a:cubicBezTo>
                <a:cubicBezTo>
                  <a:pt x="13245" y="270015"/>
                  <a:pt x="8978" y="274282"/>
                  <a:pt x="8978" y="279540"/>
                </a:cubicBezTo>
                <a:cubicBezTo>
                  <a:pt x="8978" y="297352"/>
                  <a:pt x="7930" y="315068"/>
                  <a:pt x="6596" y="332785"/>
                </a:cubicBezTo>
                <a:cubicBezTo>
                  <a:pt x="5740" y="350339"/>
                  <a:pt x="3454" y="367799"/>
                  <a:pt x="-261" y="384982"/>
                </a:cubicBezTo>
                <a:cubicBezTo>
                  <a:pt x="-1680" y="390049"/>
                  <a:pt x="1262" y="395307"/>
                  <a:pt x="6330" y="396726"/>
                </a:cubicBezTo>
                <a:cubicBezTo>
                  <a:pt x="7282" y="397002"/>
                  <a:pt x="8273" y="397117"/>
                  <a:pt x="9264" y="397079"/>
                </a:cubicBezTo>
                <a:cubicBezTo>
                  <a:pt x="28371" y="397269"/>
                  <a:pt x="47459" y="396155"/>
                  <a:pt x="66414" y="393745"/>
                </a:cubicBezTo>
                <a:cubicBezTo>
                  <a:pt x="82473" y="391554"/>
                  <a:pt x="98741" y="391554"/>
                  <a:pt x="114801" y="393745"/>
                </a:cubicBezTo>
                <a:cubicBezTo>
                  <a:pt x="119868" y="395145"/>
                  <a:pt x="125116" y="392164"/>
                  <a:pt x="126516" y="387087"/>
                </a:cubicBezTo>
                <a:cubicBezTo>
                  <a:pt x="126516" y="387087"/>
                  <a:pt x="126516" y="387077"/>
                  <a:pt x="126516" y="387077"/>
                </a:cubicBezTo>
                <a:cubicBezTo>
                  <a:pt x="127964" y="382019"/>
                  <a:pt x="125030" y="376743"/>
                  <a:pt x="119973" y="375304"/>
                </a:cubicBezTo>
                <a:cubicBezTo>
                  <a:pt x="119811" y="375257"/>
                  <a:pt x="119640" y="375209"/>
                  <a:pt x="119468" y="3751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1" name="Google Shape;801;p3"/>
          <p:cNvSpPr/>
          <p:nvPr/>
        </p:nvSpPr>
        <p:spPr>
          <a:xfrm flipH="1">
            <a:off x="11262784" y="340242"/>
            <a:ext cx="279614" cy="689485"/>
          </a:xfrm>
          <a:custGeom>
            <a:rect b="b" l="l" r="r" t="t"/>
            <a:pathLst>
              <a:path extrusionOk="0" h="439863" w="178382">
                <a:moveTo>
                  <a:pt x="175932" y="425922"/>
                </a:moveTo>
                <a:cubicBezTo>
                  <a:pt x="135260" y="370115"/>
                  <a:pt x="109076" y="305079"/>
                  <a:pt x="99732" y="236661"/>
                </a:cubicBezTo>
                <a:cubicBezTo>
                  <a:pt x="90207" y="171033"/>
                  <a:pt x="91540" y="104263"/>
                  <a:pt x="91636" y="38160"/>
                </a:cubicBezTo>
                <a:cubicBezTo>
                  <a:pt x="107542" y="71211"/>
                  <a:pt x="122973" y="104835"/>
                  <a:pt x="141070" y="136362"/>
                </a:cubicBezTo>
                <a:cubicBezTo>
                  <a:pt x="143889" y="140801"/>
                  <a:pt x="149776" y="142116"/>
                  <a:pt x="154215" y="139287"/>
                </a:cubicBezTo>
                <a:cubicBezTo>
                  <a:pt x="158396" y="136639"/>
                  <a:pt x="159844" y="131219"/>
                  <a:pt x="157548" y="126837"/>
                </a:cubicBezTo>
                <a:cubicBezTo>
                  <a:pt x="134974" y="87213"/>
                  <a:pt x="116781" y="45494"/>
                  <a:pt x="96493" y="4727"/>
                </a:cubicBezTo>
                <a:cubicBezTo>
                  <a:pt x="93855" y="177"/>
                  <a:pt x="88025" y="-1373"/>
                  <a:pt x="83473" y="1267"/>
                </a:cubicBezTo>
                <a:cubicBezTo>
                  <a:pt x="82044" y="2100"/>
                  <a:pt x="80844" y="3292"/>
                  <a:pt x="80015" y="4727"/>
                </a:cubicBezTo>
                <a:cubicBezTo>
                  <a:pt x="60965" y="41874"/>
                  <a:pt x="31342" y="71402"/>
                  <a:pt x="2196" y="99977"/>
                </a:cubicBezTo>
                <a:cubicBezTo>
                  <a:pt x="-1538" y="103682"/>
                  <a:pt x="-1557" y="109721"/>
                  <a:pt x="2148" y="113455"/>
                </a:cubicBezTo>
                <a:cubicBezTo>
                  <a:pt x="5853" y="117189"/>
                  <a:pt x="11892" y="117208"/>
                  <a:pt x="15626" y="113502"/>
                </a:cubicBezTo>
                <a:cubicBezTo>
                  <a:pt x="36029" y="94014"/>
                  <a:pt x="55116" y="73212"/>
                  <a:pt x="72776" y="51209"/>
                </a:cubicBezTo>
                <a:cubicBezTo>
                  <a:pt x="72776" y="114741"/>
                  <a:pt x="72204" y="178368"/>
                  <a:pt x="81539" y="241709"/>
                </a:cubicBezTo>
                <a:cubicBezTo>
                  <a:pt x="91188" y="311775"/>
                  <a:pt x="118019" y="378364"/>
                  <a:pt x="159644" y="435543"/>
                </a:cubicBezTo>
                <a:cubicBezTo>
                  <a:pt x="166693" y="445639"/>
                  <a:pt x="183266" y="436114"/>
                  <a:pt x="175932" y="42592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2" name="Google Shape;802;p3"/>
          <p:cNvSpPr/>
          <p:nvPr/>
        </p:nvSpPr>
        <p:spPr>
          <a:xfrm flipH="1" rot="10800000">
            <a:off x="4581099" y="237637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3" name="Google Shape;803;p3"/>
          <p:cNvSpPr/>
          <p:nvPr/>
        </p:nvSpPr>
        <p:spPr>
          <a:xfrm flipH="1" rot="10800000">
            <a:off x="6202437" y="641049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4" name="Google Shape;804;p3"/>
          <p:cNvSpPr/>
          <p:nvPr/>
        </p:nvSpPr>
        <p:spPr>
          <a:xfrm>
            <a:off x="8097921" y="231276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5" name="Google Shape;805;p3"/>
          <p:cNvSpPr/>
          <p:nvPr/>
        </p:nvSpPr>
        <p:spPr>
          <a:xfrm>
            <a:off x="13033071" y="1149726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6" name="Google Shape;806;p3"/>
          <p:cNvSpPr/>
          <p:nvPr/>
        </p:nvSpPr>
        <p:spPr>
          <a:xfrm>
            <a:off x="15541609" y="634701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7" name="Google Shape;807;p3"/>
          <p:cNvSpPr/>
          <p:nvPr/>
        </p:nvSpPr>
        <p:spPr>
          <a:xfrm>
            <a:off x="6847305" y="709647"/>
            <a:ext cx="348407" cy="329381"/>
          </a:xfrm>
          <a:custGeom>
            <a:rect b="b" l="l" r="r" t="t"/>
            <a:pathLst>
              <a:path extrusionOk="0" h="241305" w="255243">
                <a:moveTo>
                  <a:pt x="255195" y="108768"/>
                </a:moveTo>
                <a:cubicBezTo>
                  <a:pt x="255195" y="134866"/>
                  <a:pt x="249797" y="154678"/>
                  <a:pt x="239002" y="168204"/>
                </a:cubicBezTo>
                <a:cubicBezTo>
                  <a:pt x="227187" y="182101"/>
                  <a:pt x="209597" y="189730"/>
                  <a:pt x="191377" y="188873"/>
                </a:cubicBezTo>
                <a:cubicBezTo>
                  <a:pt x="184325" y="189206"/>
                  <a:pt x="177258" y="188692"/>
                  <a:pt x="170327" y="187349"/>
                </a:cubicBezTo>
                <a:cubicBezTo>
                  <a:pt x="165104" y="186292"/>
                  <a:pt x="160022" y="184625"/>
                  <a:pt x="155182" y="182396"/>
                </a:cubicBezTo>
                <a:cubicBezTo>
                  <a:pt x="151679" y="180805"/>
                  <a:pt x="148461" y="178653"/>
                  <a:pt x="145657" y="176014"/>
                </a:cubicBezTo>
                <a:cubicBezTo>
                  <a:pt x="143813" y="174214"/>
                  <a:pt x="142382" y="172042"/>
                  <a:pt x="141466" y="169633"/>
                </a:cubicBezTo>
                <a:cubicBezTo>
                  <a:pt x="138974" y="174005"/>
                  <a:pt x="135033" y="177376"/>
                  <a:pt x="130322" y="179158"/>
                </a:cubicBezTo>
                <a:cubicBezTo>
                  <a:pt x="126031" y="180643"/>
                  <a:pt x="121526" y="181415"/>
                  <a:pt x="116987" y="181443"/>
                </a:cubicBezTo>
                <a:cubicBezTo>
                  <a:pt x="110529" y="181453"/>
                  <a:pt x="104107" y="180491"/>
                  <a:pt x="97937" y="178586"/>
                </a:cubicBezTo>
                <a:cubicBezTo>
                  <a:pt x="92088" y="176814"/>
                  <a:pt x="86693" y="173785"/>
                  <a:pt x="82125" y="169728"/>
                </a:cubicBezTo>
                <a:cubicBezTo>
                  <a:pt x="77458" y="165470"/>
                  <a:pt x="73783" y="160231"/>
                  <a:pt x="71362" y="154392"/>
                </a:cubicBezTo>
                <a:cubicBezTo>
                  <a:pt x="68546" y="147411"/>
                  <a:pt x="67183" y="139924"/>
                  <a:pt x="67362" y="132390"/>
                </a:cubicBezTo>
                <a:cubicBezTo>
                  <a:pt x="67244" y="125437"/>
                  <a:pt x="68541" y="118540"/>
                  <a:pt x="71172" y="112101"/>
                </a:cubicBezTo>
                <a:cubicBezTo>
                  <a:pt x="73486" y="106520"/>
                  <a:pt x="77074" y="101567"/>
                  <a:pt x="81649" y="97623"/>
                </a:cubicBezTo>
                <a:cubicBezTo>
                  <a:pt x="86314" y="93652"/>
                  <a:pt x="91721" y="90642"/>
                  <a:pt x="97556" y="88765"/>
                </a:cubicBezTo>
                <a:cubicBezTo>
                  <a:pt x="103937" y="86775"/>
                  <a:pt x="110587" y="85774"/>
                  <a:pt x="117273" y="85813"/>
                </a:cubicBezTo>
                <a:cubicBezTo>
                  <a:pt x="122699" y="85841"/>
                  <a:pt x="128034" y="87213"/>
                  <a:pt x="132798" y="89813"/>
                </a:cubicBezTo>
                <a:cubicBezTo>
                  <a:pt x="138245" y="92928"/>
                  <a:pt x="142551" y="97700"/>
                  <a:pt x="145086" y="103434"/>
                </a:cubicBezTo>
                <a:lnTo>
                  <a:pt x="145086" y="82574"/>
                </a:lnTo>
                <a:lnTo>
                  <a:pt x="188329" y="82574"/>
                </a:lnTo>
                <a:lnTo>
                  <a:pt x="187091" y="156488"/>
                </a:lnTo>
                <a:lnTo>
                  <a:pt x="192425" y="155726"/>
                </a:lnTo>
                <a:cubicBezTo>
                  <a:pt x="194792" y="154983"/>
                  <a:pt x="196774" y="153335"/>
                  <a:pt x="197949" y="151154"/>
                </a:cubicBezTo>
                <a:cubicBezTo>
                  <a:pt x="199699" y="148192"/>
                  <a:pt x="200984" y="144982"/>
                  <a:pt x="201759" y="141629"/>
                </a:cubicBezTo>
                <a:cubicBezTo>
                  <a:pt x="203064" y="135657"/>
                  <a:pt x="203640" y="129551"/>
                  <a:pt x="203474" y="123436"/>
                </a:cubicBezTo>
                <a:cubicBezTo>
                  <a:pt x="203737" y="112835"/>
                  <a:pt x="201924" y="102291"/>
                  <a:pt x="198140" y="92385"/>
                </a:cubicBezTo>
                <a:cubicBezTo>
                  <a:pt x="194911" y="84174"/>
                  <a:pt x="189631" y="76926"/>
                  <a:pt x="182805" y="71334"/>
                </a:cubicBezTo>
                <a:cubicBezTo>
                  <a:pt x="175625" y="65591"/>
                  <a:pt x="167266" y="61486"/>
                  <a:pt x="158325" y="59333"/>
                </a:cubicBezTo>
                <a:cubicBezTo>
                  <a:pt x="147573" y="56704"/>
                  <a:pt x="136533" y="55428"/>
                  <a:pt x="125464" y="55523"/>
                </a:cubicBezTo>
                <a:cubicBezTo>
                  <a:pt x="113098" y="55466"/>
                  <a:pt x="100870" y="58133"/>
                  <a:pt x="89650" y="63334"/>
                </a:cubicBezTo>
                <a:cubicBezTo>
                  <a:pt x="84973" y="65639"/>
                  <a:pt x="80565" y="68448"/>
                  <a:pt x="76506" y="71716"/>
                </a:cubicBezTo>
                <a:cubicBezTo>
                  <a:pt x="72031" y="75326"/>
                  <a:pt x="68170" y="79631"/>
                  <a:pt x="65076" y="84479"/>
                </a:cubicBezTo>
                <a:cubicBezTo>
                  <a:pt x="61480" y="90137"/>
                  <a:pt x="58751" y="96300"/>
                  <a:pt x="56979" y="102767"/>
                </a:cubicBezTo>
                <a:cubicBezTo>
                  <a:pt x="54788" y="110835"/>
                  <a:pt x="53761" y="119179"/>
                  <a:pt x="53931" y="127532"/>
                </a:cubicBezTo>
                <a:cubicBezTo>
                  <a:pt x="53730" y="137533"/>
                  <a:pt x="54982" y="147515"/>
                  <a:pt x="57646" y="157155"/>
                </a:cubicBezTo>
                <a:cubicBezTo>
                  <a:pt x="59723" y="164441"/>
                  <a:pt x="62937" y="171357"/>
                  <a:pt x="67171" y="177634"/>
                </a:cubicBezTo>
                <a:cubicBezTo>
                  <a:pt x="70932" y="182863"/>
                  <a:pt x="75691" y="187301"/>
                  <a:pt x="81173" y="190683"/>
                </a:cubicBezTo>
                <a:cubicBezTo>
                  <a:pt x="86262" y="193826"/>
                  <a:pt x="91737" y="196283"/>
                  <a:pt x="97461" y="198017"/>
                </a:cubicBezTo>
                <a:cubicBezTo>
                  <a:pt x="111828" y="201713"/>
                  <a:pt x="126857" y="202046"/>
                  <a:pt x="141371" y="198969"/>
                </a:cubicBezTo>
                <a:lnTo>
                  <a:pt x="141371" y="237831"/>
                </a:lnTo>
                <a:cubicBezTo>
                  <a:pt x="123255" y="241889"/>
                  <a:pt x="104522" y="242375"/>
                  <a:pt x="86221" y="239260"/>
                </a:cubicBezTo>
                <a:cubicBezTo>
                  <a:pt x="69944" y="236536"/>
                  <a:pt x="54540" y="230011"/>
                  <a:pt x="41263" y="220210"/>
                </a:cubicBezTo>
                <a:cubicBezTo>
                  <a:pt x="28266" y="210447"/>
                  <a:pt x="17892" y="197626"/>
                  <a:pt x="11069" y="182872"/>
                </a:cubicBezTo>
                <a:cubicBezTo>
                  <a:pt x="3373" y="166032"/>
                  <a:pt x="-405" y="147668"/>
                  <a:pt x="20" y="129151"/>
                </a:cubicBezTo>
                <a:cubicBezTo>
                  <a:pt x="-384" y="111701"/>
                  <a:pt x="2292" y="94328"/>
                  <a:pt x="7926" y="77812"/>
                </a:cubicBezTo>
                <a:cubicBezTo>
                  <a:pt x="12583" y="64819"/>
                  <a:pt x="19554" y="52789"/>
                  <a:pt x="28500" y="42283"/>
                </a:cubicBezTo>
                <a:cubicBezTo>
                  <a:pt x="36404" y="33139"/>
                  <a:pt x="45890" y="25491"/>
                  <a:pt x="56503" y="19709"/>
                </a:cubicBezTo>
                <a:cubicBezTo>
                  <a:pt x="66132" y="14299"/>
                  <a:pt x="76320" y="9955"/>
                  <a:pt x="86888" y="6755"/>
                </a:cubicBezTo>
                <a:cubicBezTo>
                  <a:pt x="96225" y="4050"/>
                  <a:pt x="105790" y="2202"/>
                  <a:pt x="115463" y="1230"/>
                </a:cubicBezTo>
                <a:cubicBezTo>
                  <a:pt x="124035" y="373"/>
                  <a:pt x="130893" y="-8"/>
                  <a:pt x="135942" y="-8"/>
                </a:cubicBezTo>
                <a:cubicBezTo>
                  <a:pt x="152904" y="-255"/>
                  <a:pt x="169764" y="2650"/>
                  <a:pt x="185662" y="8565"/>
                </a:cubicBezTo>
                <a:cubicBezTo>
                  <a:pt x="199796" y="13718"/>
                  <a:pt x="212752" y="21652"/>
                  <a:pt x="223762" y="31901"/>
                </a:cubicBezTo>
                <a:cubicBezTo>
                  <a:pt x="234086" y="41607"/>
                  <a:pt x="242235" y="53389"/>
                  <a:pt x="247670" y="66477"/>
                </a:cubicBezTo>
                <a:cubicBezTo>
                  <a:pt x="252970" y="79936"/>
                  <a:pt x="255528" y="94309"/>
                  <a:pt x="255195" y="108768"/>
                </a:cubicBezTo>
                <a:close/>
                <a:moveTo>
                  <a:pt x="111748" y="130580"/>
                </a:moveTo>
                <a:cubicBezTo>
                  <a:pt x="111539" y="135095"/>
                  <a:pt x="112665" y="139562"/>
                  <a:pt x="114987" y="143439"/>
                </a:cubicBezTo>
                <a:cubicBezTo>
                  <a:pt x="116992" y="146753"/>
                  <a:pt x="120638" y="148725"/>
                  <a:pt x="124512" y="148582"/>
                </a:cubicBezTo>
                <a:cubicBezTo>
                  <a:pt x="128793" y="148677"/>
                  <a:pt x="132875" y="146772"/>
                  <a:pt x="135561" y="143439"/>
                </a:cubicBezTo>
                <a:cubicBezTo>
                  <a:pt x="138897" y="139981"/>
                  <a:pt x="140802" y="135390"/>
                  <a:pt x="140895" y="130580"/>
                </a:cubicBezTo>
                <a:cubicBezTo>
                  <a:pt x="141210" y="126560"/>
                  <a:pt x="139537" y="122646"/>
                  <a:pt x="136418" y="120102"/>
                </a:cubicBezTo>
                <a:cubicBezTo>
                  <a:pt x="133239" y="117721"/>
                  <a:pt x="129337" y="116512"/>
                  <a:pt x="125369" y="116673"/>
                </a:cubicBezTo>
                <a:cubicBezTo>
                  <a:pt x="116130" y="116483"/>
                  <a:pt x="111748" y="121055"/>
                  <a:pt x="111748" y="13058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8" name="Google Shape;808;p3"/>
          <p:cNvSpPr/>
          <p:nvPr/>
        </p:nvSpPr>
        <p:spPr>
          <a:xfrm>
            <a:off x="10721608" y="137076"/>
            <a:ext cx="292745" cy="441402"/>
          </a:xfrm>
          <a:custGeom>
            <a:rect b="b" l="l" r="r" t="t"/>
            <a:pathLst>
              <a:path extrusionOk="0" h="311945" w="206887">
                <a:moveTo>
                  <a:pt x="84540" y="279370"/>
                </a:moveTo>
                <a:cubicBezTo>
                  <a:pt x="83206" y="284989"/>
                  <a:pt x="80673" y="290253"/>
                  <a:pt x="77110" y="294801"/>
                </a:cubicBezTo>
                <a:cubicBezTo>
                  <a:pt x="73748" y="299200"/>
                  <a:pt x="69576" y="302918"/>
                  <a:pt x="64823" y="305755"/>
                </a:cubicBezTo>
                <a:cubicBezTo>
                  <a:pt x="60070" y="308564"/>
                  <a:pt x="54841" y="310469"/>
                  <a:pt x="49393" y="311374"/>
                </a:cubicBezTo>
                <a:cubicBezTo>
                  <a:pt x="43783" y="312308"/>
                  <a:pt x="38039" y="312048"/>
                  <a:pt x="32533" y="310612"/>
                </a:cubicBezTo>
                <a:cubicBezTo>
                  <a:pt x="26933" y="309268"/>
                  <a:pt x="21675" y="306771"/>
                  <a:pt x="17103" y="303278"/>
                </a:cubicBezTo>
                <a:cubicBezTo>
                  <a:pt x="12722" y="299900"/>
                  <a:pt x="9007" y="295732"/>
                  <a:pt x="6149" y="290991"/>
                </a:cubicBezTo>
                <a:cubicBezTo>
                  <a:pt x="3301" y="286258"/>
                  <a:pt x="1387" y="281018"/>
                  <a:pt x="529" y="275560"/>
                </a:cubicBezTo>
                <a:cubicBezTo>
                  <a:pt x="-404" y="269885"/>
                  <a:pt x="-147" y="264079"/>
                  <a:pt x="1291" y="258511"/>
                </a:cubicBezTo>
                <a:cubicBezTo>
                  <a:pt x="2673" y="252926"/>
                  <a:pt x="5168" y="247678"/>
                  <a:pt x="8626" y="243080"/>
                </a:cubicBezTo>
                <a:cubicBezTo>
                  <a:pt x="11931" y="238575"/>
                  <a:pt x="16112" y="234785"/>
                  <a:pt x="20913" y="231936"/>
                </a:cubicBezTo>
                <a:cubicBezTo>
                  <a:pt x="25637" y="229056"/>
                  <a:pt x="30876" y="227116"/>
                  <a:pt x="36344" y="226221"/>
                </a:cubicBezTo>
                <a:cubicBezTo>
                  <a:pt x="42001" y="225151"/>
                  <a:pt x="47831" y="225379"/>
                  <a:pt x="53393" y="226888"/>
                </a:cubicBezTo>
                <a:cubicBezTo>
                  <a:pt x="58937" y="228213"/>
                  <a:pt x="64137" y="230714"/>
                  <a:pt x="68633" y="234222"/>
                </a:cubicBezTo>
                <a:cubicBezTo>
                  <a:pt x="72996" y="237658"/>
                  <a:pt x="76710" y="241851"/>
                  <a:pt x="79587" y="246604"/>
                </a:cubicBezTo>
                <a:cubicBezTo>
                  <a:pt x="82445" y="251446"/>
                  <a:pt x="84378" y="256774"/>
                  <a:pt x="85302" y="262321"/>
                </a:cubicBezTo>
                <a:cubicBezTo>
                  <a:pt x="86235" y="267995"/>
                  <a:pt x="85978" y="273802"/>
                  <a:pt x="84540" y="279370"/>
                </a:cubicBezTo>
                <a:close/>
                <a:moveTo>
                  <a:pt x="87683" y="224602"/>
                </a:moveTo>
                <a:lnTo>
                  <a:pt x="21008" y="207838"/>
                </a:lnTo>
                <a:cubicBezTo>
                  <a:pt x="22808" y="195807"/>
                  <a:pt x="26504" y="184137"/>
                  <a:pt x="31962" y="173262"/>
                </a:cubicBezTo>
                <a:cubicBezTo>
                  <a:pt x="36077" y="165373"/>
                  <a:pt x="41525" y="158252"/>
                  <a:pt x="48059" y="152212"/>
                </a:cubicBezTo>
                <a:cubicBezTo>
                  <a:pt x="53393" y="147256"/>
                  <a:pt x="59594" y="143317"/>
                  <a:pt x="66347" y="140591"/>
                </a:cubicBezTo>
                <a:cubicBezTo>
                  <a:pt x="72281" y="138145"/>
                  <a:pt x="78358" y="136046"/>
                  <a:pt x="84540" y="134305"/>
                </a:cubicBezTo>
                <a:cubicBezTo>
                  <a:pt x="89798" y="132950"/>
                  <a:pt x="94979" y="131329"/>
                  <a:pt x="100066" y="129447"/>
                </a:cubicBezTo>
                <a:cubicBezTo>
                  <a:pt x="104323" y="128027"/>
                  <a:pt x="108010" y="125249"/>
                  <a:pt x="110543" y="121541"/>
                </a:cubicBezTo>
                <a:cubicBezTo>
                  <a:pt x="112172" y="119166"/>
                  <a:pt x="113153" y="116409"/>
                  <a:pt x="113401" y="113540"/>
                </a:cubicBezTo>
                <a:cubicBezTo>
                  <a:pt x="113677" y="110248"/>
                  <a:pt x="113020" y="106945"/>
                  <a:pt x="111496" y="104015"/>
                </a:cubicBezTo>
                <a:cubicBezTo>
                  <a:pt x="109457" y="100188"/>
                  <a:pt x="106514" y="96918"/>
                  <a:pt x="102923" y="94490"/>
                </a:cubicBezTo>
                <a:cubicBezTo>
                  <a:pt x="97818" y="90947"/>
                  <a:pt x="92046" y="88454"/>
                  <a:pt x="85969" y="87156"/>
                </a:cubicBezTo>
                <a:cubicBezTo>
                  <a:pt x="80254" y="85820"/>
                  <a:pt x="74463" y="84834"/>
                  <a:pt x="68633" y="84203"/>
                </a:cubicBezTo>
                <a:cubicBezTo>
                  <a:pt x="61489" y="83419"/>
                  <a:pt x="54298" y="83038"/>
                  <a:pt x="47107" y="83060"/>
                </a:cubicBezTo>
                <a:cubicBezTo>
                  <a:pt x="39534" y="83077"/>
                  <a:pt x="31962" y="83522"/>
                  <a:pt x="24437" y="84394"/>
                </a:cubicBezTo>
                <a:cubicBezTo>
                  <a:pt x="17341" y="85088"/>
                  <a:pt x="10321" y="86460"/>
                  <a:pt x="3482" y="88489"/>
                </a:cubicBezTo>
                <a:lnTo>
                  <a:pt x="14150" y="8575"/>
                </a:lnTo>
                <a:cubicBezTo>
                  <a:pt x="19770" y="6955"/>
                  <a:pt x="25961" y="5241"/>
                  <a:pt x="33200" y="3717"/>
                </a:cubicBezTo>
                <a:cubicBezTo>
                  <a:pt x="40563" y="2051"/>
                  <a:pt x="48050" y="968"/>
                  <a:pt x="55584" y="478"/>
                </a:cubicBezTo>
                <a:cubicBezTo>
                  <a:pt x="64147" y="-189"/>
                  <a:pt x="72739" y="-189"/>
                  <a:pt x="81302" y="478"/>
                </a:cubicBezTo>
                <a:cubicBezTo>
                  <a:pt x="90941" y="1155"/>
                  <a:pt x="100504" y="2684"/>
                  <a:pt x="109877" y="5050"/>
                </a:cubicBezTo>
                <a:cubicBezTo>
                  <a:pt x="125507" y="8881"/>
                  <a:pt x="140471" y="15046"/>
                  <a:pt x="154263" y="23338"/>
                </a:cubicBezTo>
                <a:cubicBezTo>
                  <a:pt x="167036" y="30904"/>
                  <a:pt x="178247" y="40827"/>
                  <a:pt x="187315" y="52580"/>
                </a:cubicBezTo>
                <a:cubicBezTo>
                  <a:pt x="195868" y="63954"/>
                  <a:pt x="201850" y="77052"/>
                  <a:pt x="204841" y="90966"/>
                </a:cubicBezTo>
                <a:cubicBezTo>
                  <a:pt x="207965" y="106298"/>
                  <a:pt x="207470" y="122147"/>
                  <a:pt x="203412" y="137257"/>
                </a:cubicBezTo>
                <a:cubicBezTo>
                  <a:pt x="201212" y="147590"/>
                  <a:pt x="196830" y="157333"/>
                  <a:pt x="190553" y="165832"/>
                </a:cubicBezTo>
                <a:cubicBezTo>
                  <a:pt x="185543" y="172151"/>
                  <a:pt x="179285" y="177371"/>
                  <a:pt x="172170" y="181168"/>
                </a:cubicBezTo>
                <a:cubicBezTo>
                  <a:pt x="165322" y="184723"/>
                  <a:pt x="158016" y="187320"/>
                  <a:pt x="150453" y="188883"/>
                </a:cubicBezTo>
                <a:cubicBezTo>
                  <a:pt x="142738" y="190407"/>
                  <a:pt x="135213" y="192407"/>
                  <a:pt x="127688" y="194598"/>
                </a:cubicBezTo>
                <a:cubicBezTo>
                  <a:pt x="120097" y="196812"/>
                  <a:pt x="112829" y="200015"/>
                  <a:pt x="106066" y="204123"/>
                </a:cubicBezTo>
                <a:cubicBezTo>
                  <a:pt x="98399" y="209269"/>
                  <a:pt x="92093" y="216199"/>
                  <a:pt x="87683" y="22431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9" name="Google Shape;809;p3"/>
          <p:cNvSpPr/>
          <p:nvPr/>
        </p:nvSpPr>
        <p:spPr>
          <a:xfrm>
            <a:off x="15101113" y="1053748"/>
            <a:ext cx="214002" cy="444963"/>
          </a:xfrm>
          <a:custGeom>
            <a:rect b="b" l="l" r="r" t="t"/>
            <a:pathLst>
              <a:path extrusionOk="0" h="325980" w="156778">
                <a:moveTo>
                  <a:pt x="96373" y="-22"/>
                </a:moveTo>
                <a:lnTo>
                  <a:pt x="135807" y="212004"/>
                </a:lnTo>
                <a:lnTo>
                  <a:pt x="62750" y="231054"/>
                </a:lnTo>
                <a:lnTo>
                  <a:pt x="-20" y="25600"/>
                </a:lnTo>
                <a:close/>
                <a:moveTo>
                  <a:pt x="155238" y="271916"/>
                </a:moveTo>
                <a:cubicBezTo>
                  <a:pt x="156812" y="277489"/>
                  <a:pt x="157169" y="283337"/>
                  <a:pt x="156285" y="289061"/>
                </a:cubicBezTo>
                <a:cubicBezTo>
                  <a:pt x="155381" y="294519"/>
                  <a:pt x="153511" y="299777"/>
                  <a:pt x="150761" y="304587"/>
                </a:cubicBezTo>
                <a:cubicBezTo>
                  <a:pt x="148001" y="309369"/>
                  <a:pt x="144348" y="313569"/>
                  <a:pt x="139998" y="316970"/>
                </a:cubicBezTo>
                <a:cubicBezTo>
                  <a:pt x="135561" y="320503"/>
                  <a:pt x="130434" y="323066"/>
                  <a:pt x="124948" y="324494"/>
                </a:cubicBezTo>
                <a:cubicBezTo>
                  <a:pt x="108300" y="328952"/>
                  <a:pt x="90600" y="323027"/>
                  <a:pt x="79990" y="309445"/>
                </a:cubicBezTo>
                <a:cubicBezTo>
                  <a:pt x="76391" y="304930"/>
                  <a:pt x="73793" y="299701"/>
                  <a:pt x="72370" y="294110"/>
                </a:cubicBezTo>
                <a:cubicBezTo>
                  <a:pt x="70835" y="288566"/>
                  <a:pt x="70477" y="282756"/>
                  <a:pt x="71322" y="277060"/>
                </a:cubicBezTo>
                <a:cubicBezTo>
                  <a:pt x="72038" y="271564"/>
                  <a:pt x="73817" y="266258"/>
                  <a:pt x="76561" y="261439"/>
                </a:cubicBezTo>
                <a:cubicBezTo>
                  <a:pt x="79371" y="256638"/>
                  <a:pt x="83016" y="252381"/>
                  <a:pt x="87324" y="248866"/>
                </a:cubicBezTo>
                <a:cubicBezTo>
                  <a:pt x="91815" y="245284"/>
                  <a:pt x="97007" y="242694"/>
                  <a:pt x="102564" y="241246"/>
                </a:cubicBezTo>
                <a:cubicBezTo>
                  <a:pt x="108079" y="239703"/>
                  <a:pt x="113865" y="239379"/>
                  <a:pt x="119519" y="240293"/>
                </a:cubicBezTo>
                <a:cubicBezTo>
                  <a:pt x="130812" y="241827"/>
                  <a:pt x="141062" y="247704"/>
                  <a:pt x="148094" y="256676"/>
                </a:cubicBezTo>
                <a:cubicBezTo>
                  <a:pt x="151423" y="261115"/>
                  <a:pt x="153850" y="266163"/>
                  <a:pt x="155238" y="27153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0" name="Google Shape;810;p3"/>
          <p:cNvSpPr/>
          <p:nvPr/>
        </p:nvSpPr>
        <p:spPr>
          <a:xfrm>
            <a:off x="4019927" y="1350491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1" name="Google Shape;811;p3"/>
          <p:cNvSpPr/>
          <p:nvPr/>
        </p:nvSpPr>
        <p:spPr>
          <a:xfrm>
            <a:off x="6348315" y="945791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2" name="Google Shape;812;p3"/>
          <p:cNvSpPr/>
          <p:nvPr/>
        </p:nvSpPr>
        <p:spPr>
          <a:xfrm>
            <a:off x="10741265" y="945791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3" name="Google Shape;813;p3"/>
          <p:cNvSpPr/>
          <p:nvPr/>
        </p:nvSpPr>
        <p:spPr>
          <a:xfrm>
            <a:off x="15389115" y="218353"/>
            <a:ext cx="253423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4" name="Google Shape;814;p3"/>
          <p:cNvSpPr/>
          <p:nvPr/>
        </p:nvSpPr>
        <p:spPr>
          <a:xfrm flipH="1">
            <a:off x="5725040" y="131651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5" name="Google Shape;815;p3"/>
          <p:cNvSpPr/>
          <p:nvPr/>
        </p:nvSpPr>
        <p:spPr>
          <a:xfrm flipH="1">
            <a:off x="9241765" y="131651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6" name="Google Shape;816;p3"/>
          <p:cNvSpPr/>
          <p:nvPr/>
        </p:nvSpPr>
        <p:spPr>
          <a:xfrm flipH="1">
            <a:off x="14423103" y="110281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17" name="Google Shape;817;p3"/>
          <p:cNvGrpSpPr/>
          <p:nvPr/>
        </p:nvGrpSpPr>
        <p:grpSpPr>
          <a:xfrm flipH="1" rot="-1779704">
            <a:off x="14948071" y="8775451"/>
            <a:ext cx="852739" cy="1160421"/>
            <a:chOff x="463257" y="8579935"/>
            <a:chExt cx="852702" cy="1160371"/>
          </a:xfrm>
        </p:grpSpPr>
        <p:sp>
          <p:nvSpPr>
            <p:cNvPr id="818" name="Google Shape;818;p3"/>
            <p:cNvSpPr/>
            <p:nvPr/>
          </p:nvSpPr>
          <p:spPr>
            <a:xfrm flipH="1">
              <a:off x="463257" y="8579935"/>
              <a:ext cx="851063" cy="775299"/>
            </a:xfrm>
            <a:custGeom>
              <a:rect b="b" l="l" r="r" t="t"/>
              <a:pathLst>
                <a:path extrusionOk="0" h="611676" w="671450">
                  <a:moveTo>
                    <a:pt x="189058" y="551106"/>
                  </a:moveTo>
                  <a:cubicBezTo>
                    <a:pt x="-190037" y="422518"/>
                    <a:pt x="53613" y="-104786"/>
                    <a:pt x="441566" y="18468"/>
                  </a:cubicBezTo>
                  <a:cubicBezTo>
                    <a:pt x="811422" y="135911"/>
                    <a:pt x="698741" y="700934"/>
                    <a:pt x="352316" y="59949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3"/>
            <p:cNvSpPr/>
            <p:nvPr/>
          </p:nvSpPr>
          <p:spPr>
            <a:xfrm flipH="1">
              <a:off x="938039" y="9544702"/>
              <a:ext cx="321272" cy="185954"/>
            </a:xfrm>
            <a:custGeom>
              <a:rect b="b" l="l" r="r" t="t"/>
              <a:pathLst>
                <a:path extrusionOk="0" h="146709" w="253469">
                  <a:moveTo>
                    <a:pt x="14121" y="-59"/>
                  </a:moveTo>
                  <a:cubicBezTo>
                    <a:pt x="-18930" y="69092"/>
                    <a:pt x="3072" y="99287"/>
                    <a:pt x="84225" y="128433"/>
                  </a:cubicBezTo>
                  <a:cubicBezTo>
                    <a:pt x="165378" y="157580"/>
                    <a:pt x="223480" y="158246"/>
                    <a:pt x="252818" y="81665"/>
                  </a:cubicBezTo>
                </a:path>
              </a:pathLst>
            </a:custGeom>
            <a:solidFill>
              <a:srgbClr val="FFFFFF"/>
            </a:solidFill>
            <a:ln cap="flat" cmpd="sng" w="28575">
              <a:solidFill>
                <a:schemeClr val="accent5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0" name="Google Shape;820;p3"/>
            <p:cNvSpPr/>
            <p:nvPr/>
          </p:nvSpPr>
          <p:spPr>
            <a:xfrm flipH="1">
              <a:off x="765708" y="9251547"/>
              <a:ext cx="474645" cy="202843"/>
            </a:xfrm>
            <a:custGeom>
              <a:rect b="b" l="l" r="r" t="t"/>
              <a:pathLst>
                <a:path extrusionOk="0" h="160034" w="374473">
                  <a:moveTo>
                    <a:pt x="199191" y="42041"/>
                  </a:moveTo>
                  <a:cubicBezTo>
                    <a:pt x="107561" y="12418"/>
                    <a:pt x="61079" y="-59"/>
                    <a:pt x="35932" y="-59"/>
                  </a:cubicBezTo>
                  <a:cubicBezTo>
                    <a:pt x="10786" y="-59"/>
                    <a:pt x="6691" y="12609"/>
                    <a:pt x="24" y="33278"/>
                  </a:cubicBezTo>
                  <a:cubicBezTo>
                    <a:pt x="-9501" y="61282"/>
                    <a:pt x="83367" y="88904"/>
                    <a:pt x="175569" y="117384"/>
                  </a:cubicBezTo>
                  <a:cubicBezTo>
                    <a:pt x="267771" y="145864"/>
                    <a:pt x="359021" y="177582"/>
                    <a:pt x="368260" y="148340"/>
                  </a:cubicBezTo>
                  <a:cubicBezTo>
                    <a:pt x="376547" y="122337"/>
                    <a:pt x="377785" y="114050"/>
                    <a:pt x="356354" y="99001"/>
                  </a:cubicBezTo>
                  <a:cubicBezTo>
                    <a:pt x="334922" y="83951"/>
                    <a:pt x="289107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3"/>
            <p:cNvSpPr/>
            <p:nvPr/>
          </p:nvSpPr>
          <p:spPr>
            <a:xfrm flipH="1">
              <a:off x="798066" y="9352725"/>
              <a:ext cx="474568" cy="202799"/>
            </a:xfrm>
            <a:custGeom>
              <a:rect b="b" l="l" r="r" t="t"/>
              <a:pathLst>
                <a:path extrusionOk="0" h="159999" w="374413">
                  <a:moveTo>
                    <a:pt x="199131" y="42042"/>
                  </a:moveTo>
                  <a:cubicBezTo>
                    <a:pt x="107501" y="12419"/>
                    <a:pt x="61019" y="-154"/>
                    <a:pt x="35872" y="-59"/>
                  </a:cubicBezTo>
                  <a:cubicBezTo>
                    <a:pt x="10726" y="37"/>
                    <a:pt x="6631" y="12610"/>
                    <a:pt x="-37" y="33279"/>
                  </a:cubicBezTo>
                  <a:cubicBezTo>
                    <a:pt x="-9085" y="61187"/>
                    <a:pt x="83307" y="88905"/>
                    <a:pt x="175509" y="117385"/>
                  </a:cubicBezTo>
                  <a:cubicBezTo>
                    <a:pt x="267711" y="145864"/>
                    <a:pt x="358960" y="177583"/>
                    <a:pt x="368200" y="148246"/>
                  </a:cubicBezTo>
                  <a:cubicBezTo>
                    <a:pt x="376487" y="122338"/>
                    <a:pt x="377725" y="114051"/>
                    <a:pt x="356294" y="98906"/>
                  </a:cubicBezTo>
                  <a:cubicBezTo>
                    <a:pt x="334862" y="83761"/>
                    <a:pt x="289047" y="68521"/>
                    <a:pt x="199131" y="4175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2" name="Google Shape;822;p3"/>
            <p:cNvSpPr/>
            <p:nvPr/>
          </p:nvSpPr>
          <p:spPr>
            <a:xfrm flipH="1">
              <a:off x="830191" y="9453423"/>
              <a:ext cx="474637" cy="202866"/>
            </a:xfrm>
            <a:custGeom>
              <a:rect b="b" l="l" r="r" t="t"/>
              <a:pathLst>
                <a:path extrusionOk="0" h="160052" w="374467">
                  <a:moveTo>
                    <a:pt x="199191" y="42041"/>
                  </a:moveTo>
                  <a:cubicBezTo>
                    <a:pt x="107561" y="12514"/>
                    <a:pt x="61079" y="-59"/>
                    <a:pt x="35933" y="-59"/>
                  </a:cubicBezTo>
                  <a:cubicBezTo>
                    <a:pt x="10787" y="-59"/>
                    <a:pt x="6691" y="12609"/>
                    <a:pt x="24" y="33373"/>
                  </a:cubicBezTo>
                  <a:cubicBezTo>
                    <a:pt x="-9501" y="61282"/>
                    <a:pt x="83367" y="88999"/>
                    <a:pt x="175569" y="117479"/>
                  </a:cubicBezTo>
                  <a:cubicBezTo>
                    <a:pt x="267771" y="145959"/>
                    <a:pt x="358926" y="177582"/>
                    <a:pt x="368260" y="148340"/>
                  </a:cubicBezTo>
                  <a:cubicBezTo>
                    <a:pt x="376547" y="122432"/>
                    <a:pt x="377785" y="114146"/>
                    <a:pt x="356259" y="99001"/>
                  </a:cubicBezTo>
                  <a:cubicBezTo>
                    <a:pt x="334732" y="83856"/>
                    <a:pt x="289584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3" name="Google Shape;823;p3"/>
            <p:cNvSpPr/>
            <p:nvPr/>
          </p:nvSpPr>
          <p:spPr>
            <a:xfrm flipH="1">
              <a:off x="722501" y="8947446"/>
              <a:ext cx="593457" cy="792861"/>
            </a:xfrm>
            <a:custGeom>
              <a:rect b="b" l="l" r="r" t="t"/>
              <a:pathLst>
                <a:path extrusionOk="0" h="625531" w="468211">
                  <a:moveTo>
                    <a:pt x="449340" y="112494"/>
                  </a:moveTo>
                  <a:cubicBezTo>
                    <a:pt x="448864" y="113075"/>
                    <a:pt x="448416" y="113675"/>
                    <a:pt x="448007" y="114303"/>
                  </a:cubicBezTo>
                  <a:cubicBezTo>
                    <a:pt x="426004" y="128019"/>
                    <a:pt x="387809" y="134401"/>
                    <a:pt x="366568" y="119161"/>
                  </a:cubicBezTo>
                  <a:cubicBezTo>
                    <a:pt x="368873" y="117694"/>
                    <a:pt x="371102" y="116104"/>
                    <a:pt x="373236" y="114399"/>
                  </a:cubicBezTo>
                  <a:cubicBezTo>
                    <a:pt x="392286" y="98778"/>
                    <a:pt x="407240" y="66774"/>
                    <a:pt x="394762" y="43437"/>
                  </a:cubicBezTo>
                  <a:cubicBezTo>
                    <a:pt x="388199" y="31532"/>
                    <a:pt x="374350" y="25667"/>
                    <a:pt x="361234" y="29245"/>
                  </a:cubicBezTo>
                  <a:cubicBezTo>
                    <a:pt x="348699" y="33360"/>
                    <a:pt x="339193" y="43665"/>
                    <a:pt x="336088" y="56487"/>
                  </a:cubicBezTo>
                  <a:cubicBezTo>
                    <a:pt x="330116" y="74259"/>
                    <a:pt x="330516" y="93558"/>
                    <a:pt x="337231" y="111065"/>
                  </a:cubicBezTo>
                  <a:cubicBezTo>
                    <a:pt x="315619" y="115037"/>
                    <a:pt x="293388" y="108617"/>
                    <a:pt x="277223" y="93729"/>
                  </a:cubicBezTo>
                  <a:cubicBezTo>
                    <a:pt x="285015" y="88613"/>
                    <a:pt x="291854" y="82164"/>
                    <a:pt x="297416" y="74679"/>
                  </a:cubicBezTo>
                  <a:cubicBezTo>
                    <a:pt x="310209" y="58836"/>
                    <a:pt x="312771" y="37049"/>
                    <a:pt x="303989" y="18672"/>
                  </a:cubicBezTo>
                  <a:cubicBezTo>
                    <a:pt x="298312" y="5533"/>
                    <a:pt x="284386" y="-2021"/>
                    <a:pt x="270270" y="384"/>
                  </a:cubicBezTo>
                  <a:cubicBezTo>
                    <a:pt x="238361" y="6671"/>
                    <a:pt x="232837" y="44104"/>
                    <a:pt x="240742" y="70393"/>
                  </a:cubicBezTo>
                  <a:cubicBezTo>
                    <a:pt x="242543" y="76073"/>
                    <a:pt x="244972" y="81536"/>
                    <a:pt x="247982" y="86681"/>
                  </a:cubicBezTo>
                  <a:cubicBezTo>
                    <a:pt x="238780" y="89817"/>
                    <a:pt x="228912" y="90409"/>
                    <a:pt x="219407" y="88395"/>
                  </a:cubicBezTo>
                  <a:cubicBezTo>
                    <a:pt x="193023" y="82109"/>
                    <a:pt x="184831" y="50295"/>
                    <a:pt x="181307" y="27245"/>
                  </a:cubicBezTo>
                  <a:cubicBezTo>
                    <a:pt x="180802" y="22907"/>
                    <a:pt x="176887" y="19797"/>
                    <a:pt x="172544" y="20298"/>
                  </a:cubicBezTo>
                  <a:cubicBezTo>
                    <a:pt x="171648" y="20401"/>
                    <a:pt x="170782" y="20657"/>
                    <a:pt x="169972" y="21054"/>
                  </a:cubicBezTo>
                  <a:cubicBezTo>
                    <a:pt x="164448" y="20006"/>
                    <a:pt x="158542" y="22768"/>
                    <a:pt x="159495" y="29721"/>
                  </a:cubicBezTo>
                  <a:cubicBezTo>
                    <a:pt x="169020" y="102683"/>
                    <a:pt x="177973" y="175644"/>
                    <a:pt x="185784" y="248796"/>
                  </a:cubicBezTo>
                  <a:cubicBezTo>
                    <a:pt x="175592" y="245844"/>
                    <a:pt x="165495" y="242986"/>
                    <a:pt x="155304" y="240319"/>
                  </a:cubicBezTo>
                  <a:cubicBezTo>
                    <a:pt x="136453" y="234576"/>
                    <a:pt x="116975" y="231118"/>
                    <a:pt x="97296" y="230032"/>
                  </a:cubicBezTo>
                  <a:cubicBezTo>
                    <a:pt x="84771" y="228994"/>
                    <a:pt x="72446" y="233604"/>
                    <a:pt x="63673" y="242605"/>
                  </a:cubicBezTo>
                  <a:cubicBezTo>
                    <a:pt x="56053" y="252083"/>
                    <a:pt x="51319" y="263560"/>
                    <a:pt x="50052" y="275657"/>
                  </a:cubicBezTo>
                  <a:cubicBezTo>
                    <a:pt x="49290" y="291183"/>
                    <a:pt x="63197" y="302232"/>
                    <a:pt x="77579" y="310233"/>
                  </a:cubicBezTo>
                  <a:cubicBezTo>
                    <a:pt x="75675" y="310233"/>
                    <a:pt x="73865" y="310233"/>
                    <a:pt x="71960" y="310233"/>
                  </a:cubicBezTo>
                  <a:cubicBezTo>
                    <a:pt x="59434" y="309156"/>
                    <a:pt x="47080" y="313776"/>
                    <a:pt x="38336" y="322806"/>
                  </a:cubicBezTo>
                  <a:cubicBezTo>
                    <a:pt x="30697" y="332274"/>
                    <a:pt x="25964" y="343751"/>
                    <a:pt x="24716" y="355857"/>
                  </a:cubicBezTo>
                  <a:cubicBezTo>
                    <a:pt x="23954" y="371288"/>
                    <a:pt x="37765" y="382432"/>
                    <a:pt x="52243" y="390338"/>
                  </a:cubicBezTo>
                  <a:lnTo>
                    <a:pt x="46623" y="390338"/>
                  </a:lnTo>
                  <a:cubicBezTo>
                    <a:pt x="34098" y="389300"/>
                    <a:pt x="21773" y="393910"/>
                    <a:pt x="13000" y="402911"/>
                  </a:cubicBezTo>
                  <a:cubicBezTo>
                    <a:pt x="5332" y="412398"/>
                    <a:pt x="598" y="423923"/>
                    <a:pt x="-621" y="436058"/>
                  </a:cubicBezTo>
                  <a:cubicBezTo>
                    <a:pt x="-1764" y="458918"/>
                    <a:pt x="29002" y="472253"/>
                    <a:pt x="46528" y="479968"/>
                  </a:cubicBezTo>
                  <a:cubicBezTo>
                    <a:pt x="37079" y="498532"/>
                    <a:pt x="34184" y="519754"/>
                    <a:pt x="38336" y="540166"/>
                  </a:cubicBezTo>
                  <a:cubicBezTo>
                    <a:pt x="44147" y="560835"/>
                    <a:pt x="61863" y="576456"/>
                    <a:pt x="82723" y="587791"/>
                  </a:cubicBezTo>
                  <a:cubicBezTo>
                    <a:pt x="111203" y="602822"/>
                    <a:pt x="141616" y="613852"/>
                    <a:pt x="173115" y="620557"/>
                  </a:cubicBezTo>
                  <a:cubicBezTo>
                    <a:pt x="198099" y="627453"/>
                    <a:pt x="224531" y="627082"/>
                    <a:pt x="249315" y="619509"/>
                  </a:cubicBezTo>
                  <a:cubicBezTo>
                    <a:pt x="277890" y="609127"/>
                    <a:pt x="293511" y="585886"/>
                    <a:pt x="303703" y="562359"/>
                  </a:cubicBezTo>
                  <a:cubicBezTo>
                    <a:pt x="325896" y="568170"/>
                    <a:pt x="355424" y="575790"/>
                    <a:pt x="375235" y="565026"/>
                  </a:cubicBezTo>
                  <a:cubicBezTo>
                    <a:pt x="385809" y="559216"/>
                    <a:pt x="388571" y="547977"/>
                    <a:pt x="391143" y="537023"/>
                  </a:cubicBezTo>
                  <a:cubicBezTo>
                    <a:pt x="394648" y="526012"/>
                    <a:pt x="392809" y="514001"/>
                    <a:pt x="386189" y="504543"/>
                  </a:cubicBezTo>
                  <a:cubicBezTo>
                    <a:pt x="381837" y="499113"/>
                    <a:pt x="376655" y="494389"/>
                    <a:pt x="370854" y="490541"/>
                  </a:cubicBezTo>
                  <a:cubicBezTo>
                    <a:pt x="381055" y="491455"/>
                    <a:pt x="391323" y="489617"/>
                    <a:pt x="400572" y="485207"/>
                  </a:cubicBezTo>
                  <a:cubicBezTo>
                    <a:pt x="411145" y="479492"/>
                    <a:pt x="413907" y="468157"/>
                    <a:pt x="416479" y="457203"/>
                  </a:cubicBezTo>
                  <a:cubicBezTo>
                    <a:pt x="419994" y="446231"/>
                    <a:pt x="418165" y="434239"/>
                    <a:pt x="411526" y="424818"/>
                  </a:cubicBezTo>
                  <a:cubicBezTo>
                    <a:pt x="407202" y="419332"/>
                    <a:pt x="402020" y="414569"/>
                    <a:pt x="396191" y="410721"/>
                  </a:cubicBezTo>
                  <a:cubicBezTo>
                    <a:pt x="406402" y="411712"/>
                    <a:pt x="416679" y="409864"/>
                    <a:pt x="425909" y="405387"/>
                  </a:cubicBezTo>
                  <a:cubicBezTo>
                    <a:pt x="436482" y="399672"/>
                    <a:pt x="439339" y="388433"/>
                    <a:pt x="441816" y="377384"/>
                  </a:cubicBezTo>
                  <a:cubicBezTo>
                    <a:pt x="445330" y="366411"/>
                    <a:pt x="443502" y="354419"/>
                    <a:pt x="436862" y="344999"/>
                  </a:cubicBezTo>
                  <a:cubicBezTo>
                    <a:pt x="423051" y="326901"/>
                    <a:pt x="397715" y="317757"/>
                    <a:pt x="377236" y="310042"/>
                  </a:cubicBezTo>
                  <a:cubicBezTo>
                    <a:pt x="361615" y="304137"/>
                    <a:pt x="345804" y="298898"/>
                    <a:pt x="329611" y="293850"/>
                  </a:cubicBezTo>
                  <a:cubicBezTo>
                    <a:pt x="370378" y="236700"/>
                    <a:pt x="419432" y="185741"/>
                    <a:pt x="461246" y="129162"/>
                  </a:cubicBezTo>
                  <a:cubicBezTo>
                    <a:pt x="462847" y="128000"/>
                    <a:pt x="464047" y="126372"/>
                    <a:pt x="464675" y="124495"/>
                  </a:cubicBezTo>
                  <a:cubicBezTo>
                    <a:pt x="465171" y="123933"/>
                    <a:pt x="465618" y="123324"/>
                    <a:pt x="466009" y="122685"/>
                  </a:cubicBezTo>
                  <a:cubicBezTo>
                    <a:pt x="472677" y="112208"/>
                    <a:pt x="456103" y="102683"/>
                    <a:pt x="449340" y="112494"/>
                  </a:cubicBezTo>
                  <a:close/>
                  <a:moveTo>
                    <a:pt x="351233" y="90777"/>
                  </a:moveTo>
                  <a:cubicBezTo>
                    <a:pt x="350280" y="79251"/>
                    <a:pt x="351233" y="42199"/>
                    <a:pt x="371807" y="47724"/>
                  </a:cubicBezTo>
                  <a:cubicBezTo>
                    <a:pt x="388190" y="52200"/>
                    <a:pt x="376284" y="81252"/>
                    <a:pt x="369901" y="90015"/>
                  </a:cubicBezTo>
                  <a:cubicBezTo>
                    <a:pt x="365701" y="95682"/>
                    <a:pt x="360472" y="100502"/>
                    <a:pt x="354471" y="104207"/>
                  </a:cubicBezTo>
                  <a:cubicBezTo>
                    <a:pt x="352671" y="99940"/>
                    <a:pt x="351576" y="95399"/>
                    <a:pt x="351233" y="90777"/>
                  </a:cubicBezTo>
                  <a:close/>
                  <a:moveTo>
                    <a:pt x="258173" y="32865"/>
                  </a:moveTo>
                  <a:cubicBezTo>
                    <a:pt x="261221" y="25816"/>
                    <a:pt x="269889" y="17148"/>
                    <a:pt x="278462" y="19339"/>
                  </a:cubicBezTo>
                  <a:cubicBezTo>
                    <a:pt x="293035" y="23244"/>
                    <a:pt x="291130" y="46390"/>
                    <a:pt x="286272" y="56391"/>
                  </a:cubicBezTo>
                  <a:cubicBezTo>
                    <a:pt x="281395" y="65824"/>
                    <a:pt x="274014" y="73732"/>
                    <a:pt x="264936" y="79251"/>
                  </a:cubicBezTo>
                  <a:cubicBezTo>
                    <a:pt x="255735" y="65624"/>
                    <a:pt x="253249" y="48550"/>
                    <a:pt x="258173" y="32865"/>
                  </a:cubicBezTo>
                  <a:close/>
                  <a:moveTo>
                    <a:pt x="247029" y="603126"/>
                  </a:moveTo>
                  <a:cubicBezTo>
                    <a:pt x="226665" y="611213"/>
                    <a:pt x="204281" y="612709"/>
                    <a:pt x="183021" y="607413"/>
                  </a:cubicBezTo>
                  <a:cubicBezTo>
                    <a:pt x="155189" y="601964"/>
                    <a:pt x="128148" y="593039"/>
                    <a:pt x="102535" y="580838"/>
                  </a:cubicBezTo>
                  <a:cubicBezTo>
                    <a:pt x="83485" y="571980"/>
                    <a:pt x="63768" y="560073"/>
                    <a:pt x="56148" y="542071"/>
                  </a:cubicBezTo>
                  <a:cubicBezTo>
                    <a:pt x="48528" y="524069"/>
                    <a:pt x="53862" y="503971"/>
                    <a:pt x="61387" y="485588"/>
                  </a:cubicBezTo>
                  <a:cubicBezTo>
                    <a:pt x="95486" y="499399"/>
                    <a:pt x="130824" y="510067"/>
                    <a:pt x="166162" y="520926"/>
                  </a:cubicBezTo>
                  <a:cubicBezTo>
                    <a:pt x="206167" y="533308"/>
                    <a:pt x="246076" y="546548"/>
                    <a:pt x="286653" y="557216"/>
                  </a:cubicBezTo>
                  <a:cubicBezTo>
                    <a:pt x="279481" y="576837"/>
                    <a:pt x="265393" y="593163"/>
                    <a:pt x="247029" y="603126"/>
                  </a:cubicBezTo>
                  <a:close/>
                  <a:moveTo>
                    <a:pt x="367711" y="545976"/>
                  </a:moveTo>
                  <a:cubicBezTo>
                    <a:pt x="363806" y="551025"/>
                    <a:pt x="354566" y="550358"/>
                    <a:pt x="348661" y="550263"/>
                  </a:cubicBezTo>
                  <a:cubicBezTo>
                    <a:pt x="335183" y="549491"/>
                    <a:pt x="321810" y="547386"/>
                    <a:pt x="308751" y="543976"/>
                  </a:cubicBezTo>
                  <a:cubicBezTo>
                    <a:pt x="273509" y="535785"/>
                    <a:pt x="238933" y="524355"/>
                    <a:pt x="203976" y="513591"/>
                  </a:cubicBezTo>
                  <a:cubicBezTo>
                    <a:pt x="165876" y="501876"/>
                    <a:pt x="128348" y="490731"/>
                    <a:pt x="91105" y="477587"/>
                  </a:cubicBezTo>
                  <a:cubicBezTo>
                    <a:pt x="82342" y="474444"/>
                    <a:pt x="73674" y="471110"/>
                    <a:pt x="65101" y="468062"/>
                  </a:cubicBezTo>
                  <a:cubicBezTo>
                    <a:pt x="63206" y="466138"/>
                    <a:pt x="60653" y="465014"/>
                    <a:pt x="57958" y="464919"/>
                  </a:cubicBezTo>
                  <a:cubicBezTo>
                    <a:pt x="54433" y="463395"/>
                    <a:pt x="50814" y="461966"/>
                    <a:pt x="47290" y="460347"/>
                  </a:cubicBezTo>
                  <a:cubicBezTo>
                    <a:pt x="37032" y="456375"/>
                    <a:pt x="27697" y="450345"/>
                    <a:pt x="19858" y="442630"/>
                  </a:cubicBezTo>
                  <a:cubicBezTo>
                    <a:pt x="14619" y="436153"/>
                    <a:pt x="19191" y="428438"/>
                    <a:pt x="22525" y="421580"/>
                  </a:cubicBezTo>
                  <a:cubicBezTo>
                    <a:pt x="26935" y="412674"/>
                    <a:pt x="36774" y="407835"/>
                    <a:pt x="46528" y="409769"/>
                  </a:cubicBezTo>
                  <a:cubicBezTo>
                    <a:pt x="65416" y="411140"/>
                    <a:pt x="84075" y="414693"/>
                    <a:pt x="102154" y="420342"/>
                  </a:cubicBezTo>
                  <a:cubicBezTo>
                    <a:pt x="136730" y="429867"/>
                    <a:pt x="170734" y="440535"/>
                    <a:pt x="204834" y="451488"/>
                  </a:cubicBezTo>
                  <a:cubicBezTo>
                    <a:pt x="235695" y="461013"/>
                    <a:pt x="266555" y="469681"/>
                    <a:pt x="297036" y="480063"/>
                  </a:cubicBezTo>
                  <a:cubicBezTo>
                    <a:pt x="315419" y="485674"/>
                    <a:pt x="333269" y="492913"/>
                    <a:pt x="350375" y="501685"/>
                  </a:cubicBezTo>
                  <a:cubicBezTo>
                    <a:pt x="358100" y="505200"/>
                    <a:pt x="364891" y="510486"/>
                    <a:pt x="370187" y="517116"/>
                  </a:cubicBezTo>
                  <a:cubicBezTo>
                    <a:pt x="373731" y="526622"/>
                    <a:pt x="372826" y="537213"/>
                    <a:pt x="367711" y="545976"/>
                  </a:cubicBezTo>
                  <a:close/>
                  <a:moveTo>
                    <a:pt x="393048" y="466157"/>
                  </a:moveTo>
                  <a:cubicBezTo>
                    <a:pt x="389142" y="471205"/>
                    <a:pt x="379998" y="470634"/>
                    <a:pt x="373998" y="470443"/>
                  </a:cubicBezTo>
                  <a:cubicBezTo>
                    <a:pt x="360510" y="469738"/>
                    <a:pt x="347137" y="467633"/>
                    <a:pt x="334088" y="464157"/>
                  </a:cubicBezTo>
                  <a:cubicBezTo>
                    <a:pt x="298750" y="455965"/>
                    <a:pt x="264174" y="444630"/>
                    <a:pt x="229313" y="433867"/>
                  </a:cubicBezTo>
                  <a:cubicBezTo>
                    <a:pt x="191213" y="422056"/>
                    <a:pt x="153684" y="410912"/>
                    <a:pt x="116441" y="397767"/>
                  </a:cubicBezTo>
                  <a:cubicBezTo>
                    <a:pt x="101525" y="392691"/>
                    <a:pt x="86904" y="386814"/>
                    <a:pt x="72627" y="380146"/>
                  </a:cubicBezTo>
                  <a:cubicBezTo>
                    <a:pt x="62368" y="376174"/>
                    <a:pt x="53034" y="370145"/>
                    <a:pt x="45195" y="362430"/>
                  </a:cubicBezTo>
                  <a:cubicBezTo>
                    <a:pt x="39956" y="356048"/>
                    <a:pt x="44528" y="348333"/>
                    <a:pt x="47861" y="341475"/>
                  </a:cubicBezTo>
                  <a:cubicBezTo>
                    <a:pt x="52243" y="332531"/>
                    <a:pt x="62092" y="327644"/>
                    <a:pt x="71864" y="329568"/>
                  </a:cubicBezTo>
                  <a:cubicBezTo>
                    <a:pt x="90753" y="330940"/>
                    <a:pt x="109412" y="334493"/>
                    <a:pt x="127491" y="340141"/>
                  </a:cubicBezTo>
                  <a:cubicBezTo>
                    <a:pt x="162066" y="349666"/>
                    <a:pt x="196166" y="360334"/>
                    <a:pt x="230170" y="371288"/>
                  </a:cubicBezTo>
                  <a:cubicBezTo>
                    <a:pt x="261031" y="380813"/>
                    <a:pt x="291892" y="389576"/>
                    <a:pt x="322372" y="399863"/>
                  </a:cubicBezTo>
                  <a:cubicBezTo>
                    <a:pt x="340784" y="405521"/>
                    <a:pt x="358662" y="412788"/>
                    <a:pt x="375807" y="421580"/>
                  </a:cubicBezTo>
                  <a:cubicBezTo>
                    <a:pt x="383541" y="425076"/>
                    <a:pt x="390333" y="430372"/>
                    <a:pt x="395619" y="437010"/>
                  </a:cubicBezTo>
                  <a:cubicBezTo>
                    <a:pt x="399134" y="446497"/>
                    <a:pt x="398191" y="457060"/>
                    <a:pt x="393048" y="465776"/>
                  </a:cubicBezTo>
                  <a:close/>
                  <a:moveTo>
                    <a:pt x="401811" y="341760"/>
                  </a:moveTo>
                  <a:cubicBezTo>
                    <a:pt x="409545" y="345256"/>
                    <a:pt x="416336" y="350552"/>
                    <a:pt x="421623" y="357191"/>
                  </a:cubicBezTo>
                  <a:cubicBezTo>
                    <a:pt x="425061" y="366925"/>
                    <a:pt x="423870" y="377689"/>
                    <a:pt x="418384" y="386433"/>
                  </a:cubicBezTo>
                  <a:cubicBezTo>
                    <a:pt x="414479" y="391386"/>
                    <a:pt x="405335" y="390814"/>
                    <a:pt x="399334" y="390624"/>
                  </a:cubicBezTo>
                  <a:cubicBezTo>
                    <a:pt x="385856" y="389947"/>
                    <a:pt x="372473" y="387871"/>
                    <a:pt x="359424" y="384432"/>
                  </a:cubicBezTo>
                  <a:cubicBezTo>
                    <a:pt x="324086" y="376146"/>
                    <a:pt x="289510" y="364811"/>
                    <a:pt x="254649" y="354048"/>
                  </a:cubicBezTo>
                  <a:cubicBezTo>
                    <a:pt x="216549" y="342237"/>
                    <a:pt x="179021" y="331188"/>
                    <a:pt x="141778" y="317948"/>
                  </a:cubicBezTo>
                  <a:cubicBezTo>
                    <a:pt x="126890" y="312890"/>
                    <a:pt x="112298" y="307004"/>
                    <a:pt x="98058" y="300327"/>
                  </a:cubicBezTo>
                  <a:cubicBezTo>
                    <a:pt x="87762" y="296383"/>
                    <a:pt x="78389" y="290354"/>
                    <a:pt x="70531" y="282610"/>
                  </a:cubicBezTo>
                  <a:cubicBezTo>
                    <a:pt x="65292" y="276228"/>
                    <a:pt x="69959" y="268513"/>
                    <a:pt x="73198" y="261655"/>
                  </a:cubicBezTo>
                  <a:cubicBezTo>
                    <a:pt x="78056" y="251368"/>
                    <a:pt x="86343" y="249463"/>
                    <a:pt x="97296" y="249749"/>
                  </a:cubicBezTo>
                  <a:cubicBezTo>
                    <a:pt x="116156" y="251168"/>
                    <a:pt x="134787" y="254740"/>
                    <a:pt x="152827" y="260417"/>
                  </a:cubicBezTo>
                  <a:cubicBezTo>
                    <a:pt x="187403" y="269942"/>
                    <a:pt x="221502" y="280515"/>
                    <a:pt x="255507" y="291468"/>
                  </a:cubicBezTo>
                  <a:cubicBezTo>
                    <a:pt x="286368" y="300993"/>
                    <a:pt x="317229" y="309756"/>
                    <a:pt x="347709" y="320043"/>
                  </a:cubicBezTo>
                  <a:cubicBezTo>
                    <a:pt x="366301" y="325558"/>
                    <a:pt x="384370" y="332693"/>
                    <a:pt x="401715" y="341379"/>
                  </a:cubicBezTo>
                  <a:close/>
                  <a:moveTo>
                    <a:pt x="261221" y="273180"/>
                  </a:moveTo>
                  <a:cubicBezTo>
                    <a:pt x="242171" y="267084"/>
                    <a:pt x="223693" y="261084"/>
                    <a:pt x="204738" y="255273"/>
                  </a:cubicBezTo>
                  <a:cubicBezTo>
                    <a:pt x="198928" y="199933"/>
                    <a:pt x="192261" y="144593"/>
                    <a:pt x="185688" y="89348"/>
                  </a:cubicBezTo>
                  <a:cubicBezTo>
                    <a:pt x="192661" y="97646"/>
                    <a:pt x="201890" y="103731"/>
                    <a:pt x="212263" y="106874"/>
                  </a:cubicBezTo>
                  <a:cubicBezTo>
                    <a:pt x="228103" y="110989"/>
                    <a:pt x="244857" y="109712"/>
                    <a:pt x="259888" y="103254"/>
                  </a:cubicBezTo>
                  <a:cubicBezTo>
                    <a:pt x="282320" y="127391"/>
                    <a:pt x="316305" y="137078"/>
                    <a:pt x="348089" y="128400"/>
                  </a:cubicBezTo>
                  <a:cubicBezTo>
                    <a:pt x="352147" y="132801"/>
                    <a:pt x="356957" y="136440"/>
                    <a:pt x="362282" y="139164"/>
                  </a:cubicBezTo>
                  <a:cubicBezTo>
                    <a:pt x="381761" y="148555"/>
                    <a:pt x="403963" y="150651"/>
                    <a:pt x="424861" y="145069"/>
                  </a:cubicBezTo>
                  <a:cubicBezTo>
                    <a:pt x="386761" y="192694"/>
                    <a:pt x="345423" y="237652"/>
                    <a:pt x="310561" y="287944"/>
                  </a:cubicBezTo>
                  <a:cubicBezTo>
                    <a:pt x="293701" y="282324"/>
                    <a:pt x="277890" y="277562"/>
                    <a:pt x="261221" y="27279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24" name="Google Shape;824;p3"/>
          <p:cNvGrpSpPr/>
          <p:nvPr/>
        </p:nvGrpSpPr>
        <p:grpSpPr>
          <a:xfrm rot="611372">
            <a:off x="12444888" y="8254935"/>
            <a:ext cx="1217477" cy="1791530"/>
            <a:chOff x="670708" y="6388106"/>
            <a:chExt cx="1217512" cy="1791581"/>
          </a:xfrm>
        </p:grpSpPr>
        <p:sp>
          <p:nvSpPr>
            <p:cNvPr id="825" name="Google Shape;825;p3"/>
            <p:cNvSpPr/>
            <p:nvPr/>
          </p:nvSpPr>
          <p:spPr>
            <a:xfrm flipH="1">
              <a:off x="670708" y="7275593"/>
              <a:ext cx="653708" cy="904094"/>
            </a:xfrm>
            <a:custGeom>
              <a:rect b="b" l="l" r="r" t="t"/>
              <a:pathLst>
                <a:path extrusionOk="0" h="598738" w="432919">
                  <a:moveTo>
                    <a:pt x="-646" y="46853"/>
                  </a:moveTo>
                  <a:cubicBezTo>
                    <a:pt x="41550" y="163438"/>
                    <a:pt x="233098" y="699696"/>
                    <a:pt x="399404" y="581681"/>
                  </a:cubicBezTo>
                  <a:cubicBezTo>
                    <a:pt x="545327" y="477954"/>
                    <a:pt x="163089" y="84762"/>
                    <a:pt x="78412" y="-20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6" name="Google Shape;826;p3"/>
            <p:cNvSpPr/>
            <p:nvPr/>
          </p:nvSpPr>
          <p:spPr>
            <a:xfrm flipH="1">
              <a:off x="1098357" y="6950052"/>
              <a:ext cx="430817" cy="503496"/>
            </a:xfrm>
            <a:custGeom>
              <a:rect b="b" l="l" r="r" t="t"/>
              <a:pathLst>
                <a:path extrusionOk="0" h="333441" w="285309">
                  <a:moveTo>
                    <a:pt x="-646" y="51901"/>
                  </a:moveTo>
                  <a:cubicBezTo>
                    <a:pt x="72125" y="319744"/>
                    <a:pt x="67934" y="386038"/>
                    <a:pt x="206237" y="294312"/>
                  </a:cubicBezTo>
                  <a:cubicBezTo>
                    <a:pt x="354351" y="202777"/>
                    <a:pt x="281294" y="181155"/>
                    <a:pt x="82412" y="-2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7" name="Google Shape;827;p3"/>
            <p:cNvSpPr/>
            <p:nvPr/>
          </p:nvSpPr>
          <p:spPr>
            <a:xfrm flipH="1">
              <a:off x="1120911" y="7187397"/>
              <a:ext cx="317828" cy="211010"/>
            </a:xfrm>
            <a:custGeom>
              <a:rect b="b" l="l" r="r" t="t"/>
              <a:pathLst>
                <a:path extrusionOk="0" h="139742" w="210482">
                  <a:moveTo>
                    <a:pt x="10886" y="139280"/>
                  </a:moveTo>
                  <a:cubicBezTo>
                    <a:pt x="55624" y="132156"/>
                    <a:pt x="98573" y="116468"/>
                    <a:pt x="137377" y="93084"/>
                  </a:cubicBezTo>
                  <a:cubicBezTo>
                    <a:pt x="167838" y="73710"/>
                    <a:pt x="192489" y="46459"/>
                    <a:pt x="208720" y="14217"/>
                  </a:cubicBezTo>
                  <a:cubicBezTo>
                    <a:pt x="214244" y="3263"/>
                    <a:pt x="197766" y="-6357"/>
                    <a:pt x="192241" y="4692"/>
                  </a:cubicBezTo>
                  <a:cubicBezTo>
                    <a:pt x="177316" y="34972"/>
                    <a:pt x="154228" y="60480"/>
                    <a:pt x="125566" y="78320"/>
                  </a:cubicBezTo>
                  <a:cubicBezTo>
                    <a:pt x="88800" y="99866"/>
                    <a:pt x="48319" y="114344"/>
                    <a:pt x="6219" y="120992"/>
                  </a:cubicBezTo>
                  <a:cubicBezTo>
                    <a:pt x="-5783" y="123088"/>
                    <a:pt x="-735" y="141471"/>
                    <a:pt x="11266" y="1393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8" name="Google Shape;828;p3"/>
            <p:cNvSpPr/>
            <p:nvPr/>
          </p:nvSpPr>
          <p:spPr>
            <a:xfrm flipH="1">
              <a:off x="1327260" y="6447941"/>
              <a:ext cx="512210" cy="626114"/>
            </a:xfrm>
            <a:custGeom>
              <a:rect b="b" l="l" r="r" t="t"/>
              <a:pathLst>
                <a:path extrusionOk="0" h="414645" w="339212">
                  <a:moveTo>
                    <a:pt x="335777" y="284406"/>
                  </a:moveTo>
                  <a:cubicBezTo>
                    <a:pt x="323014" y="332031"/>
                    <a:pt x="275770" y="362225"/>
                    <a:pt x="235574" y="385371"/>
                  </a:cubicBezTo>
                  <a:cubicBezTo>
                    <a:pt x="202808" y="404421"/>
                    <a:pt x="164232" y="422233"/>
                    <a:pt x="125656" y="410898"/>
                  </a:cubicBezTo>
                  <a:cubicBezTo>
                    <a:pt x="94509" y="401373"/>
                    <a:pt x="73268" y="374894"/>
                    <a:pt x="58505" y="347366"/>
                  </a:cubicBezTo>
                  <a:cubicBezTo>
                    <a:pt x="40216" y="310743"/>
                    <a:pt x="27205" y="271719"/>
                    <a:pt x="19833" y="231447"/>
                  </a:cubicBezTo>
                  <a:cubicBezTo>
                    <a:pt x="10584" y="185356"/>
                    <a:pt x="3755" y="138807"/>
                    <a:pt x="-646" y="92001"/>
                  </a:cubicBezTo>
                  <a:cubicBezTo>
                    <a:pt x="1831" y="102478"/>
                    <a:pt x="4307" y="112861"/>
                    <a:pt x="6974" y="123338"/>
                  </a:cubicBezTo>
                  <a:cubicBezTo>
                    <a:pt x="15452" y="157247"/>
                    <a:pt x="22500" y="194204"/>
                    <a:pt x="43360" y="223065"/>
                  </a:cubicBezTo>
                  <a:cubicBezTo>
                    <a:pt x="50408" y="232590"/>
                    <a:pt x="66982" y="223065"/>
                    <a:pt x="59838" y="213540"/>
                  </a:cubicBezTo>
                  <a:cubicBezTo>
                    <a:pt x="39169" y="184965"/>
                    <a:pt x="32501" y="147722"/>
                    <a:pt x="24214" y="114099"/>
                  </a:cubicBezTo>
                  <a:cubicBezTo>
                    <a:pt x="21833" y="104574"/>
                    <a:pt x="19547" y="95049"/>
                    <a:pt x="17261" y="84953"/>
                  </a:cubicBezTo>
                  <a:cubicBezTo>
                    <a:pt x="19166" y="88096"/>
                    <a:pt x="21166" y="91144"/>
                    <a:pt x="23167" y="94478"/>
                  </a:cubicBezTo>
                  <a:cubicBezTo>
                    <a:pt x="32654" y="108365"/>
                    <a:pt x="43027" y="121633"/>
                    <a:pt x="54218" y="134197"/>
                  </a:cubicBezTo>
                  <a:cubicBezTo>
                    <a:pt x="66525" y="146789"/>
                    <a:pt x="76012" y="161848"/>
                    <a:pt x="82031" y="178393"/>
                  </a:cubicBezTo>
                  <a:cubicBezTo>
                    <a:pt x="83422" y="183470"/>
                    <a:pt x="88670" y="186451"/>
                    <a:pt x="93747" y="185060"/>
                  </a:cubicBezTo>
                  <a:cubicBezTo>
                    <a:pt x="98824" y="183670"/>
                    <a:pt x="101805" y="178421"/>
                    <a:pt x="100414" y="173345"/>
                  </a:cubicBezTo>
                  <a:cubicBezTo>
                    <a:pt x="90889" y="140102"/>
                    <a:pt x="62314" y="118004"/>
                    <a:pt x="43264" y="90191"/>
                  </a:cubicBezTo>
                  <a:cubicBezTo>
                    <a:pt x="28691" y="69503"/>
                    <a:pt x="16699" y="47110"/>
                    <a:pt x="7546" y="23516"/>
                  </a:cubicBezTo>
                  <a:cubicBezTo>
                    <a:pt x="25024" y="47738"/>
                    <a:pt x="44389" y="70541"/>
                    <a:pt x="65458" y="91715"/>
                  </a:cubicBezTo>
                  <a:cubicBezTo>
                    <a:pt x="97557" y="121910"/>
                    <a:pt x="128704" y="151913"/>
                    <a:pt x="146516" y="192966"/>
                  </a:cubicBezTo>
                  <a:cubicBezTo>
                    <a:pt x="151373" y="204206"/>
                    <a:pt x="167852" y="194490"/>
                    <a:pt x="162994" y="183441"/>
                  </a:cubicBezTo>
                  <a:cubicBezTo>
                    <a:pt x="145182" y="142484"/>
                    <a:pt x="113940" y="110575"/>
                    <a:pt x="81555" y="80762"/>
                  </a:cubicBezTo>
                  <a:cubicBezTo>
                    <a:pt x="66753" y="66693"/>
                    <a:pt x="53085" y="51472"/>
                    <a:pt x="40693" y="35232"/>
                  </a:cubicBezTo>
                  <a:cubicBezTo>
                    <a:pt x="58695" y="47138"/>
                    <a:pt x="77935" y="57235"/>
                    <a:pt x="96700" y="67617"/>
                  </a:cubicBezTo>
                  <a:cubicBezTo>
                    <a:pt x="133943" y="88382"/>
                    <a:pt x="172900" y="112670"/>
                    <a:pt x="185282" y="155914"/>
                  </a:cubicBezTo>
                  <a:cubicBezTo>
                    <a:pt x="186673" y="160991"/>
                    <a:pt x="191921" y="163972"/>
                    <a:pt x="196998" y="162581"/>
                  </a:cubicBezTo>
                  <a:cubicBezTo>
                    <a:pt x="202075" y="161191"/>
                    <a:pt x="205056" y="155942"/>
                    <a:pt x="203666" y="150866"/>
                  </a:cubicBezTo>
                  <a:cubicBezTo>
                    <a:pt x="190521" y="106670"/>
                    <a:pt x="154802" y="78952"/>
                    <a:pt x="116416" y="56949"/>
                  </a:cubicBezTo>
                  <a:cubicBezTo>
                    <a:pt x="85937" y="39423"/>
                    <a:pt x="50980" y="24183"/>
                    <a:pt x="24977" y="-201"/>
                  </a:cubicBezTo>
                  <a:cubicBezTo>
                    <a:pt x="88337" y="26783"/>
                    <a:pt x="149106" y="59492"/>
                    <a:pt x="206523" y="97526"/>
                  </a:cubicBezTo>
                  <a:cubicBezTo>
                    <a:pt x="245118" y="121690"/>
                    <a:pt x="279513" y="151999"/>
                    <a:pt x="308345" y="187251"/>
                  </a:cubicBezTo>
                  <a:cubicBezTo>
                    <a:pt x="329396" y="214588"/>
                    <a:pt x="345207" y="249164"/>
                    <a:pt x="335777" y="2844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9" name="Google Shape;829;p3"/>
            <p:cNvSpPr/>
            <p:nvPr/>
          </p:nvSpPr>
          <p:spPr>
            <a:xfrm flipH="1">
              <a:off x="1298565" y="6388106"/>
              <a:ext cx="589655" cy="714653"/>
            </a:xfrm>
            <a:custGeom>
              <a:rect b="b" l="l" r="r" t="t"/>
              <a:pathLst>
                <a:path extrusionOk="0" h="473280" w="390500">
                  <a:moveTo>
                    <a:pt x="287683" y="148786"/>
                  </a:moveTo>
                  <a:cubicBezTo>
                    <a:pt x="211483" y="89350"/>
                    <a:pt x="122710" y="45440"/>
                    <a:pt x="33556" y="8769"/>
                  </a:cubicBezTo>
                  <a:lnTo>
                    <a:pt x="15078" y="1434"/>
                  </a:lnTo>
                  <a:lnTo>
                    <a:pt x="10982" y="-185"/>
                  </a:lnTo>
                  <a:lnTo>
                    <a:pt x="10411" y="-185"/>
                  </a:lnTo>
                  <a:cubicBezTo>
                    <a:pt x="5543" y="-452"/>
                    <a:pt x="1114" y="2606"/>
                    <a:pt x="-353" y="7245"/>
                  </a:cubicBezTo>
                  <a:cubicBezTo>
                    <a:pt x="-743" y="8711"/>
                    <a:pt x="-743" y="10254"/>
                    <a:pt x="-353" y="11721"/>
                  </a:cubicBezTo>
                  <a:cubicBezTo>
                    <a:pt x="12030" y="93732"/>
                    <a:pt x="14887" y="176790"/>
                    <a:pt x="30508" y="258514"/>
                  </a:cubicBezTo>
                  <a:cubicBezTo>
                    <a:pt x="37871" y="302072"/>
                    <a:pt x="50663" y="344544"/>
                    <a:pt x="68608" y="384911"/>
                  </a:cubicBezTo>
                  <a:cubicBezTo>
                    <a:pt x="83658" y="416629"/>
                    <a:pt x="105756" y="448347"/>
                    <a:pt x="138522" y="463492"/>
                  </a:cubicBezTo>
                  <a:cubicBezTo>
                    <a:pt x="174812" y="480351"/>
                    <a:pt x="214722" y="473017"/>
                    <a:pt x="249774" y="456634"/>
                  </a:cubicBezTo>
                  <a:cubicBezTo>
                    <a:pt x="296446" y="435203"/>
                    <a:pt x="348262" y="403199"/>
                    <a:pt x="374742" y="357669"/>
                  </a:cubicBezTo>
                  <a:cubicBezTo>
                    <a:pt x="421985" y="275850"/>
                    <a:pt x="348833" y="196506"/>
                    <a:pt x="287683" y="148786"/>
                  </a:cubicBezTo>
                  <a:close/>
                  <a:moveTo>
                    <a:pt x="11458" y="28200"/>
                  </a:moveTo>
                  <a:cubicBezTo>
                    <a:pt x="11410" y="27952"/>
                    <a:pt x="11410" y="27685"/>
                    <a:pt x="11458" y="27438"/>
                  </a:cubicBezTo>
                  <a:lnTo>
                    <a:pt x="11458" y="27438"/>
                  </a:lnTo>
                  <a:cubicBezTo>
                    <a:pt x="11173" y="27609"/>
                    <a:pt x="10972" y="27876"/>
                    <a:pt x="10887" y="28200"/>
                  </a:cubicBezTo>
                  <a:close/>
                  <a:moveTo>
                    <a:pt x="368455" y="324046"/>
                  </a:moveTo>
                  <a:cubicBezTo>
                    <a:pt x="355692" y="371671"/>
                    <a:pt x="308448" y="401865"/>
                    <a:pt x="268252" y="425011"/>
                  </a:cubicBezTo>
                  <a:cubicBezTo>
                    <a:pt x="235486" y="444061"/>
                    <a:pt x="196910" y="461873"/>
                    <a:pt x="158333" y="450538"/>
                  </a:cubicBezTo>
                  <a:cubicBezTo>
                    <a:pt x="127187" y="441013"/>
                    <a:pt x="105946" y="414534"/>
                    <a:pt x="91182" y="387006"/>
                  </a:cubicBezTo>
                  <a:cubicBezTo>
                    <a:pt x="72895" y="350383"/>
                    <a:pt x="59883" y="311359"/>
                    <a:pt x="52511" y="271087"/>
                  </a:cubicBezTo>
                  <a:cubicBezTo>
                    <a:pt x="43262" y="224996"/>
                    <a:pt x="36433" y="178447"/>
                    <a:pt x="32032" y="131641"/>
                  </a:cubicBezTo>
                  <a:cubicBezTo>
                    <a:pt x="34508" y="142119"/>
                    <a:pt x="36985" y="152501"/>
                    <a:pt x="39652" y="162978"/>
                  </a:cubicBezTo>
                  <a:cubicBezTo>
                    <a:pt x="48129" y="196887"/>
                    <a:pt x="55178" y="233844"/>
                    <a:pt x="76038" y="262705"/>
                  </a:cubicBezTo>
                  <a:cubicBezTo>
                    <a:pt x="83086" y="272230"/>
                    <a:pt x="99660" y="262705"/>
                    <a:pt x="92516" y="253180"/>
                  </a:cubicBezTo>
                  <a:cubicBezTo>
                    <a:pt x="71847" y="224605"/>
                    <a:pt x="65179" y="187362"/>
                    <a:pt x="56893" y="153739"/>
                  </a:cubicBezTo>
                  <a:cubicBezTo>
                    <a:pt x="54511" y="144214"/>
                    <a:pt x="52225" y="134689"/>
                    <a:pt x="49939" y="124593"/>
                  </a:cubicBezTo>
                  <a:cubicBezTo>
                    <a:pt x="51844" y="127736"/>
                    <a:pt x="53845" y="130784"/>
                    <a:pt x="55844" y="134118"/>
                  </a:cubicBezTo>
                  <a:cubicBezTo>
                    <a:pt x="65332" y="148005"/>
                    <a:pt x="75704" y="161273"/>
                    <a:pt x="86896" y="173837"/>
                  </a:cubicBezTo>
                  <a:cubicBezTo>
                    <a:pt x="99202" y="186429"/>
                    <a:pt x="108689" y="201488"/>
                    <a:pt x="114709" y="218033"/>
                  </a:cubicBezTo>
                  <a:cubicBezTo>
                    <a:pt x="116100" y="223110"/>
                    <a:pt x="121348" y="226091"/>
                    <a:pt x="126425" y="224700"/>
                  </a:cubicBezTo>
                  <a:cubicBezTo>
                    <a:pt x="131502" y="223310"/>
                    <a:pt x="134483" y="218061"/>
                    <a:pt x="133093" y="212985"/>
                  </a:cubicBezTo>
                  <a:cubicBezTo>
                    <a:pt x="123568" y="179742"/>
                    <a:pt x="94993" y="157644"/>
                    <a:pt x="75943" y="129831"/>
                  </a:cubicBezTo>
                  <a:cubicBezTo>
                    <a:pt x="61369" y="109143"/>
                    <a:pt x="49377" y="86750"/>
                    <a:pt x="40224" y="63156"/>
                  </a:cubicBezTo>
                  <a:cubicBezTo>
                    <a:pt x="57702" y="87378"/>
                    <a:pt x="77066" y="110181"/>
                    <a:pt x="98135" y="131355"/>
                  </a:cubicBezTo>
                  <a:cubicBezTo>
                    <a:pt x="130235" y="161550"/>
                    <a:pt x="161382" y="191553"/>
                    <a:pt x="179193" y="232606"/>
                  </a:cubicBezTo>
                  <a:cubicBezTo>
                    <a:pt x="184051" y="243846"/>
                    <a:pt x="200529" y="234130"/>
                    <a:pt x="195672" y="223081"/>
                  </a:cubicBezTo>
                  <a:cubicBezTo>
                    <a:pt x="177860" y="182124"/>
                    <a:pt x="146618" y="150215"/>
                    <a:pt x="114233" y="120402"/>
                  </a:cubicBezTo>
                  <a:cubicBezTo>
                    <a:pt x="99431" y="106333"/>
                    <a:pt x="85763" y="91112"/>
                    <a:pt x="73371" y="74872"/>
                  </a:cubicBezTo>
                  <a:cubicBezTo>
                    <a:pt x="91373" y="86778"/>
                    <a:pt x="110613" y="96875"/>
                    <a:pt x="129378" y="107257"/>
                  </a:cubicBezTo>
                  <a:cubicBezTo>
                    <a:pt x="166620" y="128022"/>
                    <a:pt x="205578" y="152310"/>
                    <a:pt x="217960" y="195554"/>
                  </a:cubicBezTo>
                  <a:cubicBezTo>
                    <a:pt x="219351" y="200631"/>
                    <a:pt x="224599" y="203612"/>
                    <a:pt x="229676" y="202221"/>
                  </a:cubicBezTo>
                  <a:cubicBezTo>
                    <a:pt x="234753" y="200831"/>
                    <a:pt x="237734" y="195582"/>
                    <a:pt x="236343" y="190506"/>
                  </a:cubicBezTo>
                  <a:cubicBezTo>
                    <a:pt x="223199" y="146310"/>
                    <a:pt x="187480" y="118592"/>
                    <a:pt x="149095" y="96589"/>
                  </a:cubicBezTo>
                  <a:cubicBezTo>
                    <a:pt x="118614" y="79063"/>
                    <a:pt x="83658" y="63823"/>
                    <a:pt x="57654" y="39439"/>
                  </a:cubicBezTo>
                  <a:cubicBezTo>
                    <a:pt x="121015" y="66423"/>
                    <a:pt x="181784" y="99132"/>
                    <a:pt x="239201" y="137166"/>
                  </a:cubicBezTo>
                  <a:cubicBezTo>
                    <a:pt x="277796" y="161330"/>
                    <a:pt x="312191" y="191639"/>
                    <a:pt x="341023" y="226891"/>
                  </a:cubicBezTo>
                  <a:cubicBezTo>
                    <a:pt x="361693" y="254228"/>
                    <a:pt x="377504" y="288804"/>
                    <a:pt x="368074" y="32404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30" name="Google Shape;830;p3"/>
          <p:cNvGrpSpPr/>
          <p:nvPr/>
        </p:nvGrpSpPr>
        <p:grpSpPr>
          <a:xfrm rot="-3122191">
            <a:off x="9891601" y="8269363"/>
            <a:ext cx="1134750" cy="1946307"/>
            <a:chOff x="8758614" y="4479699"/>
            <a:chExt cx="774580" cy="1328549"/>
          </a:xfrm>
        </p:grpSpPr>
        <p:sp>
          <p:nvSpPr>
            <p:cNvPr id="831" name="Google Shape;831;p3"/>
            <p:cNvSpPr/>
            <p:nvPr/>
          </p:nvSpPr>
          <p:spPr>
            <a:xfrm>
              <a:off x="8832424" y="4586382"/>
              <a:ext cx="688765" cy="1193863"/>
            </a:xfrm>
            <a:custGeom>
              <a:rect b="b" l="l" r="r" t="t"/>
              <a:pathLst>
                <a:path extrusionOk="0" h="1193863" w="688765">
                  <a:moveTo>
                    <a:pt x="688743" y="68153"/>
                  </a:moveTo>
                  <a:cubicBezTo>
                    <a:pt x="681218" y="146639"/>
                    <a:pt x="671884" y="224935"/>
                    <a:pt x="665597" y="303516"/>
                  </a:cubicBezTo>
                  <a:cubicBezTo>
                    <a:pt x="665797" y="308774"/>
                    <a:pt x="661691" y="313194"/>
                    <a:pt x="656434" y="313394"/>
                  </a:cubicBezTo>
                  <a:cubicBezTo>
                    <a:pt x="655444" y="313432"/>
                    <a:pt x="654454" y="313308"/>
                    <a:pt x="653500" y="313041"/>
                  </a:cubicBezTo>
                  <a:lnTo>
                    <a:pt x="651595" y="312470"/>
                  </a:lnTo>
                  <a:cubicBezTo>
                    <a:pt x="620101" y="303716"/>
                    <a:pt x="589260" y="292772"/>
                    <a:pt x="559298" y="279704"/>
                  </a:cubicBezTo>
                  <a:cubicBezTo>
                    <a:pt x="546598" y="304593"/>
                    <a:pt x="534247" y="329453"/>
                    <a:pt x="522246" y="354285"/>
                  </a:cubicBezTo>
                  <a:cubicBezTo>
                    <a:pt x="454873" y="489663"/>
                    <a:pt x="387594" y="625014"/>
                    <a:pt x="320411" y="760335"/>
                  </a:cubicBezTo>
                  <a:cubicBezTo>
                    <a:pt x="248656" y="904668"/>
                    <a:pt x="177155" y="1049067"/>
                    <a:pt x="105908" y="1193532"/>
                  </a:cubicBezTo>
                  <a:lnTo>
                    <a:pt x="88287" y="1186674"/>
                  </a:lnTo>
                  <a:cubicBezTo>
                    <a:pt x="88261" y="1186227"/>
                    <a:pt x="88261" y="1185789"/>
                    <a:pt x="88287" y="1185341"/>
                  </a:cubicBezTo>
                  <a:cubicBezTo>
                    <a:pt x="125561" y="1109645"/>
                    <a:pt x="162963" y="1033988"/>
                    <a:pt x="200491" y="958360"/>
                  </a:cubicBezTo>
                  <a:cubicBezTo>
                    <a:pt x="276691" y="804122"/>
                    <a:pt x="353208" y="650007"/>
                    <a:pt x="430044" y="496017"/>
                  </a:cubicBezTo>
                  <a:cubicBezTo>
                    <a:pt x="467191" y="421274"/>
                    <a:pt x="504370" y="346569"/>
                    <a:pt x="541582" y="271893"/>
                  </a:cubicBezTo>
                  <a:cubicBezTo>
                    <a:pt x="525516" y="264464"/>
                    <a:pt x="509641" y="256368"/>
                    <a:pt x="493957" y="247604"/>
                  </a:cubicBezTo>
                  <a:cubicBezTo>
                    <a:pt x="484432" y="242080"/>
                    <a:pt x="474907" y="236460"/>
                    <a:pt x="465382" y="230650"/>
                  </a:cubicBezTo>
                  <a:cubicBezTo>
                    <a:pt x="453475" y="254748"/>
                    <a:pt x="441569" y="279037"/>
                    <a:pt x="429568" y="303135"/>
                  </a:cubicBezTo>
                  <a:cubicBezTo>
                    <a:pt x="363274" y="437561"/>
                    <a:pt x="297170" y="572026"/>
                    <a:pt x="231257" y="706519"/>
                  </a:cubicBezTo>
                  <a:cubicBezTo>
                    <a:pt x="159915" y="852632"/>
                    <a:pt x="88096" y="999127"/>
                    <a:pt x="17611" y="1146384"/>
                  </a:cubicBezTo>
                  <a:cubicBezTo>
                    <a:pt x="16698" y="1148698"/>
                    <a:pt x="14701" y="1150403"/>
                    <a:pt x="12277" y="1150955"/>
                  </a:cubicBezTo>
                  <a:cubicBezTo>
                    <a:pt x="8372" y="1148860"/>
                    <a:pt x="4562" y="1146574"/>
                    <a:pt x="752" y="1144288"/>
                  </a:cubicBezTo>
                  <a:cubicBezTo>
                    <a:pt x="-280" y="1141888"/>
                    <a:pt x="-280" y="1139163"/>
                    <a:pt x="752" y="1136763"/>
                  </a:cubicBezTo>
                  <a:cubicBezTo>
                    <a:pt x="37392" y="1059925"/>
                    <a:pt x="74412" y="983287"/>
                    <a:pt x="111814" y="906830"/>
                  </a:cubicBezTo>
                  <a:cubicBezTo>
                    <a:pt x="186807" y="752715"/>
                    <a:pt x="262182" y="598858"/>
                    <a:pt x="337937" y="445248"/>
                  </a:cubicBezTo>
                  <a:cubicBezTo>
                    <a:pt x="374894" y="370191"/>
                    <a:pt x="411883" y="295201"/>
                    <a:pt x="448903" y="220268"/>
                  </a:cubicBezTo>
                  <a:cubicBezTo>
                    <a:pt x="422900" y="203789"/>
                    <a:pt x="397373" y="186549"/>
                    <a:pt x="371465" y="169880"/>
                  </a:cubicBezTo>
                  <a:lnTo>
                    <a:pt x="369465" y="168737"/>
                  </a:lnTo>
                  <a:lnTo>
                    <a:pt x="373846" y="160070"/>
                  </a:lnTo>
                  <a:lnTo>
                    <a:pt x="381847" y="153878"/>
                  </a:lnTo>
                  <a:cubicBezTo>
                    <a:pt x="441188" y="108349"/>
                    <a:pt x="505672" y="51866"/>
                    <a:pt x="568823" y="-331"/>
                  </a:cubicBezTo>
                  <a:cubicBezTo>
                    <a:pt x="569948" y="2574"/>
                    <a:pt x="571253" y="5403"/>
                    <a:pt x="572728" y="8146"/>
                  </a:cubicBezTo>
                  <a:cubicBezTo>
                    <a:pt x="512911" y="58628"/>
                    <a:pt x="453380" y="111016"/>
                    <a:pt x="390896" y="159308"/>
                  </a:cubicBezTo>
                  <a:cubicBezTo>
                    <a:pt x="411946" y="173119"/>
                    <a:pt x="432806" y="187121"/>
                    <a:pt x="454047" y="200646"/>
                  </a:cubicBezTo>
                  <a:lnTo>
                    <a:pt x="454047" y="200646"/>
                  </a:lnTo>
                  <a:cubicBezTo>
                    <a:pt x="469477" y="210171"/>
                    <a:pt x="485098" y="219696"/>
                    <a:pt x="501100" y="229221"/>
                  </a:cubicBezTo>
                  <a:cubicBezTo>
                    <a:pt x="533523" y="247843"/>
                    <a:pt x="567419" y="263768"/>
                    <a:pt x="602446" y="276846"/>
                  </a:cubicBezTo>
                  <a:lnTo>
                    <a:pt x="602446" y="276846"/>
                  </a:lnTo>
                  <a:cubicBezTo>
                    <a:pt x="617115" y="282276"/>
                    <a:pt x="632164" y="287228"/>
                    <a:pt x="647309" y="291610"/>
                  </a:cubicBezTo>
                  <a:cubicBezTo>
                    <a:pt x="653405" y="218458"/>
                    <a:pt x="661978" y="145592"/>
                    <a:pt x="669026" y="72535"/>
                  </a:cubicBezTo>
                  <a:lnTo>
                    <a:pt x="677313" y="74154"/>
                  </a:lnTo>
                  <a:lnTo>
                    <a:pt x="678932" y="74154"/>
                  </a:lnTo>
                  <a:cubicBezTo>
                    <a:pt x="683180" y="74573"/>
                    <a:pt x="687181" y="72125"/>
                    <a:pt x="688743" y="6815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2" name="Google Shape;832;p3"/>
            <p:cNvSpPr/>
            <p:nvPr/>
          </p:nvSpPr>
          <p:spPr>
            <a:xfrm>
              <a:off x="8758614" y="4755450"/>
              <a:ext cx="523783" cy="975550"/>
            </a:xfrm>
            <a:custGeom>
              <a:rect b="b" l="l" r="r" t="t"/>
              <a:pathLst>
                <a:path extrusionOk="0" h="975550" w="523783">
                  <a:moveTo>
                    <a:pt x="75229" y="967695"/>
                  </a:moveTo>
                  <a:cubicBezTo>
                    <a:pt x="74196" y="970095"/>
                    <a:pt x="74196" y="972819"/>
                    <a:pt x="75229" y="975219"/>
                  </a:cubicBezTo>
                  <a:cubicBezTo>
                    <a:pt x="46986" y="959379"/>
                    <a:pt x="21613" y="938900"/>
                    <a:pt x="172" y="914640"/>
                  </a:cubicBezTo>
                  <a:cubicBezTo>
                    <a:pt x="-9925" y="902448"/>
                    <a:pt x="376600" y="133590"/>
                    <a:pt x="444323" y="-331"/>
                  </a:cubicBezTo>
                  <a:lnTo>
                    <a:pt x="446323" y="812"/>
                  </a:lnTo>
                  <a:cubicBezTo>
                    <a:pt x="472231" y="17480"/>
                    <a:pt x="497758" y="34721"/>
                    <a:pt x="523761" y="51199"/>
                  </a:cubicBezTo>
                  <a:cubicBezTo>
                    <a:pt x="486614" y="126132"/>
                    <a:pt x="449625" y="201122"/>
                    <a:pt x="412795" y="276179"/>
                  </a:cubicBezTo>
                  <a:cubicBezTo>
                    <a:pt x="336912" y="429913"/>
                    <a:pt x="261538" y="583770"/>
                    <a:pt x="186671" y="737761"/>
                  </a:cubicBezTo>
                  <a:cubicBezTo>
                    <a:pt x="149207" y="814275"/>
                    <a:pt x="112059" y="890923"/>
                    <a:pt x="75229" y="9676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3" name="Google Shape;833;p3"/>
            <p:cNvSpPr/>
            <p:nvPr/>
          </p:nvSpPr>
          <p:spPr>
            <a:xfrm>
              <a:off x="8845009" y="4817077"/>
              <a:ext cx="529494" cy="956024"/>
            </a:xfrm>
            <a:custGeom>
              <a:rect b="b" l="l" r="r" t="t"/>
              <a:pathLst>
                <a:path extrusionOk="0" h="956024" w="529494">
                  <a:moveTo>
                    <a:pt x="529472" y="40912"/>
                  </a:moveTo>
                  <a:cubicBezTo>
                    <a:pt x="492261" y="115588"/>
                    <a:pt x="455082" y="190293"/>
                    <a:pt x="417935" y="265035"/>
                  </a:cubicBezTo>
                  <a:cubicBezTo>
                    <a:pt x="341354" y="419026"/>
                    <a:pt x="264836" y="573140"/>
                    <a:pt x="188382" y="727379"/>
                  </a:cubicBezTo>
                  <a:cubicBezTo>
                    <a:pt x="150854" y="803007"/>
                    <a:pt x="113452" y="878664"/>
                    <a:pt x="76178" y="954360"/>
                  </a:cubicBezTo>
                  <a:cubicBezTo>
                    <a:pt x="76152" y="954807"/>
                    <a:pt x="76152" y="955245"/>
                    <a:pt x="76178" y="955693"/>
                  </a:cubicBezTo>
                  <a:cubicBezTo>
                    <a:pt x="50031" y="945558"/>
                    <a:pt x="24576" y="933728"/>
                    <a:pt x="-22" y="920260"/>
                  </a:cubicBezTo>
                  <a:cubicBezTo>
                    <a:pt x="2402" y="919708"/>
                    <a:pt x="4398" y="918003"/>
                    <a:pt x="5312" y="915688"/>
                  </a:cubicBezTo>
                  <a:cubicBezTo>
                    <a:pt x="75511" y="768431"/>
                    <a:pt x="147329" y="621937"/>
                    <a:pt x="219053" y="475538"/>
                  </a:cubicBezTo>
                  <a:cubicBezTo>
                    <a:pt x="284966" y="340978"/>
                    <a:pt x="351069" y="206523"/>
                    <a:pt x="417363" y="72154"/>
                  </a:cubicBezTo>
                  <a:cubicBezTo>
                    <a:pt x="429365" y="48056"/>
                    <a:pt x="441271" y="23767"/>
                    <a:pt x="453177" y="-331"/>
                  </a:cubicBezTo>
                  <a:cubicBezTo>
                    <a:pt x="462702" y="5479"/>
                    <a:pt x="472227" y="11099"/>
                    <a:pt x="481752" y="16623"/>
                  </a:cubicBezTo>
                  <a:cubicBezTo>
                    <a:pt x="497500" y="25386"/>
                    <a:pt x="513407" y="33482"/>
                    <a:pt x="529472" y="409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4" name="Google Shape;834;p3"/>
            <p:cNvSpPr/>
            <p:nvPr/>
          </p:nvSpPr>
          <p:spPr>
            <a:xfrm>
              <a:off x="8938354" y="4866131"/>
              <a:ext cx="545687" cy="942117"/>
            </a:xfrm>
            <a:custGeom>
              <a:rect b="b" l="l" r="r" t="t"/>
              <a:pathLst>
                <a:path extrusionOk="0" h="942117" w="545687">
                  <a:moveTo>
                    <a:pt x="545665" y="32435"/>
                  </a:moveTo>
                  <a:cubicBezTo>
                    <a:pt x="421840" y="276370"/>
                    <a:pt x="224672" y="680135"/>
                    <a:pt x="91132" y="941787"/>
                  </a:cubicBezTo>
                  <a:cubicBezTo>
                    <a:pt x="60223" y="934024"/>
                    <a:pt x="29788" y="924480"/>
                    <a:pt x="-22" y="913212"/>
                  </a:cubicBezTo>
                  <a:cubicBezTo>
                    <a:pt x="71098" y="768622"/>
                    <a:pt x="142598" y="624223"/>
                    <a:pt x="214481" y="480014"/>
                  </a:cubicBezTo>
                  <a:cubicBezTo>
                    <a:pt x="281663" y="344883"/>
                    <a:pt x="349005" y="209628"/>
                    <a:pt x="416506" y="74250"/>
                  </a:cubicBezTo>
                  <a:cubicBezTo>
                    <a:pt x="428762" y="49361"/>
                    <a:pt x="441112" y="24500"/>
                    <a:pt x="453558" y="-331"/>
                  </a:cubicBezTo>
                  <a:cubicBezTo>
                    <a:pt x="483458" y="12727"/>
                    <a:pt x="514235" y="23672"/>
                    <a:pt x="545665" y="324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5" name="Google Shape;835;p3"/>
            <p:cNvSpPr/>
            <p:nvPr/>
          </p:nvSpPr>
          <p:spPr>
            <a:xfrm>
              <a:off x="9286588" y="4786788"/>
              <a:ext cx="148399" cy="76200"/>
            </a:xfrm>
            <a:custGeom>
              <a:rect b="b" l="l" r="r" t="t"/>
              <a:pathLst>
                <a:path extrusionOk="0" h="76200" w="148399">
                  <a:moveTo>
                    <a:pt x="148377" y="75869"/>
                  </a:moveTo>
                  <a:cubicBezTo>
                    <a:pt x="113350" y="62791"/>
                    <a:pt x="79454" y="46865"/>
                    <a:pt x="47031" y="28244"/>
                  </a:cubicBezTo>
                  <a:cubicBezTo>
                    <a:pt x="31029" y="19195"/>
                    <a:pt x="15408" y="9194"/>
                    <a:pt x="-22" y="-3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6" name="Google Shape;836;p3"/>
            <p:cNvSpPr/>
            <p:nvPr/>
          </p:nvSpPr>
          <p:spPr>
            <a:xfrm>
              <a:off x="8833484" y="5731001"/>
              <a:ext cx="11525" cy="6820"/>
            </a:xfrm>
            <a:custGeom>
              <a:rect b="b" l="l" r="r" t="t"/>
              <a:pathLst>
                <a:path extrusionOk="0" h="6820" w="11525">
                  <a:moveTo>
                    <a:pt x="11503" y="6336"/>
                  </a:moveTo>
                  <a:cubicBezTo>
                    <a:pt x="6554" y="7193"/>
                    <a:pt x="1701" y="4384"/>
                    <a:pt x="-22" y="-331"/>
                  </a:cubicBezTo>
                  <a:cubicBezTo>
                    <a:pt x="3788" y="1955"/>
                    <a:pt x="7598" y="4622"/>
                    <a:pt x="11503" y="63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7" name="Google Shape;837;p3"/>
            <p:cNvSpPr/>
            <p:nvPr/>
          </p:nvSpPr>
          <p:spPr>
            <a:xfrm>
              <a:off x="8920210" y="5773101"/>
              <a:ext cx="18144" cy="13104"/>
            </a:xfrm>
            <a:custGeom>
              <a:rect b="b" l="l" r="r" t="t"/>
              <a:pathLst>
                <a:path extrusionOk="0" h="13104" w="18144">
                  <a:moveTo>
                    <a:pt x="18122" y="6527"/>
                  </a:moveTo>
                  <a:lnTo>
                    <a:pt x="17455" y="7955"/>
                  </a:lnTo>
                  <a:cubicBezTo>
                    <a:pt x="12217" y="18433"/>
                    <a:pt x="-3023" y="10051"/>
                    <a:pt x="501" y="-3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8" name="Google Shape;838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9" name="Google Shape;839;p3"/>
            <p:cNvSpPr/>
            <p:nvPr/>
          </p:nvSpPr>
          <p:spPr>
            <a:xfrm>
              <a:off x="9224676" y="4491132"/>
              <a:ext cx="298799" cy="387381"/>
            </a:xfrm>
            <a:custGeom>
              <a:rect b="b" l="l" r="r" t="t"/>
              <a:pathLst>
                <a:path extrusionOk="0" h="387381" w="298799">
                  <a:moveTo>
                    <a:pt x="298777" y="-331"/>
                  </a:moveTo>
                  <a:cubicBezTo>
                    <a:pt x="298777" y="1478"/>
                    <a:pt x="298777" y="3288"/>
                    <a:pt x="298777" y="5003"/>
                  </a:cubicBezTo>
                  <a:lnTo>
                    <a:pt x="298777" y="11765"/>
                  </a:lnTo>
                  <a:cubicBezTo>
                    <a:pt x="298777" y="14909"/>
                    <a:pt x="298777" y="17957"/>
                    <a:pt x="298777" y="21290"/>
                  </a:cubicBezTo>
                  <a:cubicBezTo>
                    <a:pt x="298777" y="27482"/>
                    <a:pt x="298205" y="33578"/>
                    <a:pt x="297824" y="39578"/>
                  </a:cubicBezTo>
                  <a:cubicBezTo>
                    <a:pt x="297443" y="45579"/>
                    <a:pt x="297348" y="49865"/>
                    <a:pt x="296967" y="55009"/>
                  </a:cubicBezTo>
                  <a:cubicBezTo>
                    <a:pt x="296967" y="63962"/>
                    <a:pt x="295919" y="72916"/>
                    <a:pt x="295253" y="81774"/>
                  </a:cubicBezTo>
                  <a:cubicBezTo>
                    <a:pt x="294110" y="99491"/>
                    <a:pt x="292681" y="116826"/>
                    <a:pt x="291157" y="133971"/>
                  </a:cubicBezTo>
                  <a:cubicBezTo>
                    <a:pt x="291157" y="139591"/>
                    <a:pt x="290109" y="145115"/>
                    <a:pt x="289633" y="150640"/>
                  </a:cubicBezTo>
                  <a:cubicBezTo>
                    <a:pt x="289633" y="151211"/>
                    <a:pt x="289633" y="151783"/>
                    <a:pt x="289633" y="152259"/>
                  </a:cubicBezTo>
                  <a:cubicBezTo>
                    <a:pt x="289633" y="154831"/>
                    <a:pt x="289633" y="157498"/>
                    <a:pt x="288871" y="160070"/>
                  </a:cubicBezTo>
                  <a:cubicBezTo>
                    <a:pt x="288109" y="162642"/>
                    <a:pt x="288871" y="166261"/>
                    <a:pt x="288014" y="169595"/>
                  </a:cubicBezTo>
                  <a:lnTo>
                    <a:pt x="286394" y="169595"/>
                  </a:lnTo>
                  <a:lnTo>
                    <a:pt x="278108" y="167976"/>
                  </a:lnTo>
                  <a:cubicBezTo>
                    <a:pt x="271059" y="240937"/>
                    <a:pt x="262487" y="313803"/>
                    <a:pt x="256391" y="387051"/>
                  </a:cubicBezTo>
                  <a:cubicBezTo>
                    <a:pt x="241246" y="382669"/>
                    <a:pt x="226196" y="377526"/>
                    <a:pt x="211528" y="372287"/>
                  </a:cubicBezTo>
                  <a:lnTo>
                    <a:pt x="211528" y="372287"/>
                  </a:lnTo>
                  <a:cubicBezTo>
                    <a:pt x="176501" y="359209"/>
                    <a:pt x="142605" y="343283"/>
                    <a:pt x="110182" y="324662"/>
                  </a:cubicBezTo>
                  <a:cubicBezTo>
                    <a:pt x="94180" y="315613"/>
                    <a:pt x="78559" y="305612"/>
                    <a:pt x="63128" y="296087"/>
                  </a:cubicBezTo>
                  <a:lnTo>
                    <a:pt x="63128" y="296087"/>
                  </a:lnTo>
                  <a:cubicBezTo>
                    <a:pt x="41888" y="282561"/>
                    <a:pt x="21028" y="268560"/>
                    <a:pt x="-22" y="254748"/>
                  </a:cubicBezTo>
                  <a:cubicBezTo>
                    <a:pt x="61128" y="206266"/>
                    <a:pt x="120659" y="153878"/>
                    <a:pt x="181143" y="103396"/>
                  </a:cubicBezTo>
                  <a:cubicBezTo>
                    <a:pt x="179668" y="100653"/>
                    <a:pt x="178363" y="97824"/>
                    <a:pt x="177238" y="94919"/>
                  </a:cubicBezTo>
                  <a:lnTo>
                    <a:pt x="184858" y="88632"/>
                  </a:lnTo>
                  <a:cubicBezTo>
                    <a:pt x="185900" y="91576"/>
                    <a:pt x="187141" y="94433"/>
                    <a:pt x="188573" y="97205"/>
                  </a:cubicBezTo>
                  <a:cubicBezTo>
                    <a:pt x="189648" y="99700"/>
                    <a:pt x="190955" y="102091"/>
                    <a:pt x="192478" y="104348"/>
                  </a:cubicBezTo>
                  <a:cubicBezTo>
                    <a:pt x="193948" y="107054"/>
                    <a:pt x="195636" y="109635"/>
                    <a:pt x="197526" y="112064"/>
                  </a:cubicBezTo>
                  <a:cubicBezTo>
                    <a:pt x="199395" y="114521"/>
                    <a:pt x="201398" y="116874"/>
                    <a:pt x="203527" y="119112"/>
                  </a:cubicBezTo>
                  <a:cubicBezTo>
                    <a:pt x="213652" y="130009"/>
                    <a:pt x="225821" y="138810"/>
                    <a:pt x="239341" y="145020"/>
                  </a:cubicBezTo>
                  <a:cubicBezTo>
                    <a:pt x="251661" y="150859"/>
                    <a:pt x="264647" y="155183"/>
                    <a:pt x="278012" y="157879"/>
                  </a:cubicBezTo>
                  <a:cubicBezTo>
                    <a:pt x="278012" y="154736"/>
                    <a:pt x="278679" y="151497"/>
                    <a:pt x="278870" y="148354"/>
                  </a:cubicBezTo>
                  <a:cubicBezTo>
                    <a:pt x="249943" y="143144"/>
                    <a:pt x="223719" y="128066"/>
                    <a:pt x="204670" y="105682"/>
                  </a:cubicBezTo>
                  <a:cubicBezTo>
                    <a:pt x="204670" y="105682"/>
                    <a:pt x="204670" y="105682"/>
                    <a:pt x="204670" y="105682"/>
                  </a:cubicBezTo>
                  <a:cubicBezTo>
                    <a:pt x="201621" y="101310"/>
                    <a:pt x="198944" y="96690"/>
                    <a:pt x="196669" y="91871"/>
                  </a:cubicBezTo>
                  <a:cubicBezTo>
                    <a:pt x="196669" y="91871"/>
                    <a:pt x="196669" y="91871"/>
                    <a:pt x="196669" y="91395"/>
                  </a:cubicBezTo>
                  <a:cubicBezTo>
                    <a:pt x="222482" y="70059"/>
                    <a:pt x="248580" y="49199"/>
                    <a:pt x="275441" y="29292"/>
                  </a:cubicBezTo>
                  <a:lnTo>
                    <a:pt x="288490" y="19767"/>
                  </a:lnTo>
                  <a:lnTo>
                    <a:pt x="288490" y="19767"/>
                  </a:lnTo>
                  <a:cubicBezTo>
                    <a:pt x="288490" y="15671"/>
                    <a:pt x="288490" y="11670"/>
                    <a:pt x="289061" y="7575"/>
                  </a:cubicBezTo>
                  <a:lnTo>
                    <a:pt x="294586" y="3574"/>
                  </a:lnTo>
                  <a:lnTo>
                    <a:pt x="294586" y="35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0" name="Google Shape;840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-22" y="8051"/>
                  </a:move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1" name="Google Shape;841;p3"/>
            <p:cNvSpPr/>
            <p:nvPr/>
          </p:nvSpPr>
          <p:spPr>
            <a:xfrm>
              <a:off x="9401936" y="4580095"/>
              <a:ext cx="11334" cy="14763"/>
            </a:xfrm>
            <a:custGeom>
              <a:rect b="b" l="l" r="r" t="t"/>
              <a:pathLst>
                <a:path extrusionOk="0" h="14763" w="11334">
                  <a:moveTo>
                    <a:pt x="11312" y="8241"/>
                  </a:moveTo>
                  <a:lnTo>
                    <a:pt x="3883" y="14433"/>
                  </a:lnTo>
                  <a:cubicBezTo>
                    <a:pt x="2407" y="11689"/>
                    <a:pt x="1102" y="8860"/>
                    <a:pt x="-22" y="5955"/>
                  </a:cubicBezTo>
                  <a:lnTo>
                    <a:pt x="7598" y="-331"/>
                  </a:lnTo>
                  <a:cubicBezTo>
                    <a:pt x="8640" y="2612"/>
                    <a:pt x="9881" y="5470"/>
                    <a:pt x="11312" y="824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2" name="Google Shape;842;p3"/>
            <p:cNvSpPr/>
            <p:nvPr/>
          </p:nvSpPr>
          <p:spPr>
            <a:xfrm>
              <a:off x="9197665" y="4505419"/>
              <a:ext cx="290758" cy="250316"/>
            </a:xfrm>
            <a:custGeom>
              <a:rect b="b" l="l" r="r" t="t"/>
              <a:pathLst>
                <a:path extrusionOk="0" h="250316" w="290758">
                  <a:moveTo>
                    <a:pt x="204821" y="67582"/>
                  </a:moveTo>
                  <a:cubicBezTo>
                    <a:pt x="202292" y="70049"/>
                    <a:pt x="201338" y="73716"/>
                    <a:pt x="202344" y="77107"/>
                  </a:cubicBezTo>
                  <a:cubicBezTo>
                    <a:pt x="202344" y="78345"/>
                    <a:pt x="203392" y="79679"/>
                    <a:pt x="203963" y="80917"/>
                  </a:cubicBezTo>
                  <a:cubicBezTo>
                    <a:pt x="141289" y="133114"/>
                    <a:pt x="76328" y="189597"/>
                    <a:pt x="16988" y="235127"/>
                  </a:cubicBezTo>
                  <a:lnTo>
                    <a:pt x="8987" y="241318"/>
                  </a:lnTo>
                  <a:lnTo>
                    <a:pt x="4605" y="249986"/>
                  </a:lnTo>
                  <a:cubicBezTo>
                    <a:pt x="3903" y="249490"/>
                    <a:pt x="3264" y="248919"/>
                    <a:pt x="2700" y="248271"/>
                  </a:cubicBezTo>
                  <a:cubicBezTo>
                    <a:pt x="-930" y="244566"/>
                    <a:pt x="-930" y="238641"/>
                    <a:pt x="2700" y="234936"/>
                  </a:cubicBezTo>
                  <a:cubicBezTo>
                    <a:pt x="3077" y="234374"/>
                    <a:pt x="3563" y="233888"/>
                    <a:pt x="4129" y="233507"/>
                  </a:cubicBezTo>
                  <a:lnTo>
                    <a:pt x="4129" y="233507"/>
                  </a:lnTo>
                  <a:cubicBezTo>
                    <a:pt x="102236" y="158831"/>
                    <a:pt x="191962" y="73392"/>
                    <a:pt x="290736" y="-331"/>
                  </a:cubicBezTo>
                  <a:cubicBezTo>
                    <a:pt x="261971" y="21005"/>
                    <a:pt x="233396" y="44246"/>
                    <a:pt x="204821" y="675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3" name="Google Shape;843;p3"/>
            <p:cNvSpPr/>
            <p:nvPr/>
          </p:nvSpPr>
          <p:spPr>
            <a:xfrm>
              <a:off x="9502234" y="4491417"/>
              <a:ext cx="26098" cy="169354"/>
            </a:xfrm>
            <a:custGeom>
              <a:rect b="b" l="l" r="r" t="t"/>
              <a:pathLst>
                <a:path extrusionOk="0" h="169354" w="26098">
                  <a:moveTo>
                    <a:pt x="26076" y="7670"/>
                  </a:moveTo>
                  <a:lnTo>
                    <a:pt x="20742" y="11480"/>
                  </a:lnTo>
                  <a:cubicBezTo>
                    <a:pt x="20742" y="14623"/>
                    <a:pt x="20742" y="17671"/>
                    <a:pt x="20742" y="21005"/>
                  </a:cubicBezTo>
                  <a:cubicBezTo>
                    <a:pt x="20742" y="27196"/>
                    <a:pt x="20171" y="33292"/>
                    <a:pt x="19790" y="39293"/>
                  </a:cubicBezTo>
                  <a:cubicBezTo>
                    <a:pt x="19409" y="45294"/>
                    <a:pt x="19313" y="49580"/>
                    <a:pt x="18932" y="54723"/>
                  </a:cubicBezTo>
                  <a:cubicBezTo>
                    <a:pt x="18932" y="63677"/>
                    <a:pt x="17885" y="72630"/>
                    <a:pt x="17218" y="81488"/>
                  </a:cubicBezTo>
                  <a:cubicBezTo>
                    <a:pt x="16075" y="99205"/>
                    <a:pt x="14646" y="116540"/>
                    <a:pt x="13122" y="133686"/>
                  </a:cubicBezTo>
                  <a:cubicBezTo>
                    <a:pt x="13122" y="139305"/>
                    <a:pt x="12074" y="144830"/>
                    <a:pt x="11598" y="150354"/>
                  </a:cubicBezTo>
                  <a:lnTo>
                    <a:pt x="13217" y="150354"/>
                  </a:lnTo>
                  <a:lnTo>
                    <a:pt x="11503" y="151688"/>
                  </a:lnTo>
                  <a:cubicBezTo>
                    <a:pt x="11503" y="154355"/>
                    <a:pt x="11503" y="156927"/>
                    <a:pt x="10741" y="159498"/>
                  </a:cubicBezTo>
                  <a:lnTo>
                    <a:pt x="10741" y="159498"/>
                  </a:lnTo>
                  <a:cubicBezTo>
                    <a:pt x="10741" y="162642"/>
                    <a:pt x="10741" y="165689"/>
                    <a:pt x="9884" y="169023"/>
                  </a:cubicBezTo>
                  <a:lnTo>
                    <a:pt x="8264" y="169023"/>
                  </a:lnTo>
                  <a:lnTo>
                    <a:pt x="-22" y="167404"/>
                  </a:lnTo>
                  <a:cubicBezTo>
                    <a:pt x="-22" y="164165"/>
                    <a:pt x="644" y="161022"/>
                    <a:pt x="930" y="157879"/>
                  </a:cubicBezTo>
                  <a:cubicBezTo>
                    <a:pt x="1216" y="154736"/>
                    <a:pt x="1597" y="151497"/>
                    <a:pt x="1787" y="148354"/>
                  </a:cubicBezTo>
                  <a:cubicBezTo>
                    <a:pt x="4931" y="115588"/>
                    <a:pt x="7693" y="82727"/>
                    <a:pt x="9693" y="49770"/>
                  </a:cubicBezTo>
                  <a:cubicBezTo>
                    <a:pt x="9693" y="43769"/>
                    <a:pt x="10455" y="37673"/>
                    <a:pt x="10741" y="31673"/>
                  </a:cubicBezTo>
                  <a:cubicBezTo>
                    <a:pt x="10741" y="27386"/>
                    <a:pt x="10741" y="23195"/>
                    <a:pt x="11408" y="18909"/>
                  </a:cubicBezTo>
                  <a:lnTo>
                    <a:pt x="11408" y="18909"/>
                  </a:lnTo>
                  <a:cubicBezTo>
                    <a:pt x="11408" y="14813"/>
                    <a:pt x="11408" y="10813"/>
                    <a:pt x="11979" y="6717"/>
                  </a:cubicBezTo>
                  <a:lnTo>
                    <a:pt x="11979" y="-331"/>
                  </a:lnTo>
                  <a:lnTo>
                    <a:pt x="17218" y="2717"/>
                  </a:lnTo>
                  <a:lnTo>
                    <a:pt x="17218" y="2717"/>
                  </a:lnTo>
                  <a:lnTo>
                    <a:pt x="21409" y="-331"/>
                  </a:lnTo>
                  <a:cubicBezTo>
                    <a:pt x="21409" y="1478"/>
                    <a:pt x="21409" y="3288"/>
                    <a:pt x="21409" y="5003"/>
                  </a:cubicBezTo>
                  <a:cubicBezTo>
                    <a:pt x="22647" y="5955"/>
                    <a:pt x="24076" y="6717"/>
                    <a:pt x="26076" y="76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4" name="Google Shape;844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5" name="Google Shape;845;p3"/>
            <p:cNvSpPr/>
            <p:nvPr/>
          </p:nvSpPr>
          <p:spPr>
            <a:xfrm>
              <a:off x="9422415" y="4491132"/>
              <a:ext cx="101060" cy="160400"/>
            </a:xfrm>
            <a:custGeom>
              <a:rect b="b" l="l" r="r" t="t"/>
              <a:pathLst>
                <a:path extrusionOk="0" h="160400" w="101060">
                  <a:moveTo>
                    <a:pt x="101038" y="-331"/>
                  </a:moveTo>
                  <a:cubicBezTo>
                    <a:pt x="101038" y="1478"/>
                    <a:pt x="101038" y="3288"/>
                    <a:pt x="101038" y="5003"/>
                  </a:cubicBezTo>
                  <a:lnTo>
                    <a:pt x="101038" y="11765"/>
                  </a:lnTo>
                  <a:cubicBezTo>
                    <a:pt x="101038" y="14909"/>
                    <a:pt x="101038" y="17957"/>
                    <a:pt x="101038" y="21290"/>
                  </a:cubicBezTo>
                  <a:cubicBezTo>
                    <a:pt x="101038" y="27482"/>
                    <a:pt x="100466" y="33578"/>
                    <a:pt x="100085" y="39578"/>
                  </a:cubicBezTo>
                  <a:cubicBezTo>
                    <a:pt x="99704" y="45579"/>
                    <a:pt x="99609" y="49865"/>
                    <a:pt x="99228" y="55009"/>
                  </a:cubicBezTo>
                  <a:cubicBezTo>
                    <a:pt x="99228" y="63962"/>
                    <a:pt x="98180" y="72916"/>
                    <a:pt x="97514" y="81774"/>
                  </a:cubicBezTo>
                  <a:cubicBezTo>
                    <a:pt x="96371" y="99491"/>
                    <a:pt x="94942" y="116826"/>
                    <a:pt x="93418" y="133971"/>
                  </a:cubicBezTo>
                  <a:cubicBezTo>
                    <a:pt x="93418" y="139591"/>
                    <a:pt x="92370" y="145115"/>
                    <a:pt x="91894" y="150640"/>
                  </a:cubicBezTo>
                  <a:cubicBezTo>
                    <a:pt x="91894" y="151211"/>
                    <a:pt x="91894" y="151783"/>
                    <a:pt x="91894" y="152259"/>
                  </a:cubicBezTo>
                  <a:cubicBezTo>
                    <a:pt x="91894" y="154926"/>
                    <a:pt x="91894" y="157498"/>
                    <a:pt x="91132" y="160070"/>
                  </a:cubicBezTo>
                  <a:lnTo>
                    <a:pt x="91132" y="160070"/>
                  </a:lnTo>
                  <a:cubicBezTo>
                    <a:pt x="88655" y="159594"/>
                    <a:pt x="86084" y="159212"/>
                    <a:pt x="83607" y="158641"/>
                  </a:cubicBezTo>
                  <a:lnTo>
                    <a:pt x="81893" y="158641"/>
                  </a:lnTo>
                  <a:lnTo>
                    <a:pt x="81321" y="158641"/>
                  </a:lnTo>
                  <a:cubicBezTo>
                    <a:pt x="81321" y="155498"/>
                    <a:pt x="81988" y="152259"/>
                    <a:pt x="82178" y="149116"/>
                  </a:cubicBezTo>
                  <a:cubicBezTo>
                    <a:pt x="53252" y="143906"/>
                    <a:pt x="27028" y="128828"/>
                    <a:pt x="7979" y="106444"/>
                  </a:cubicBezTo>
                  <a:cubicBezTo>
                    <a:pt x="7979" y="106444"/>
                    <a:pt x="7979" y="106444"/>
                    <a:pt x="7979" y="106444"/>
                  </a:cubicBezTo>
                  <a:cubicBezTo>
                    <a:pt x="4930" y="102072"/>
                    <a:pt x="2253" y="97452"/>
                    <a:pt x="-22" y="92633"/>
                  </a:cubicBezTo>
                  <a:cubicBezTo>
                    <a:pt x="-22" y="92633"/>
                    <a:pt x="-22" y="92633"/>
                    <a:pt x="-22" y="92156"/>
                  </a:cubicBezTo>
                  <a:cubicBezTo>
                    <a:pt x="25790" y="70820"/>
                    <a:pt x="51889" y="49961"/>
                    <a:pt x="78749" y="30053"/>
                  </a:cubicBezTo>
                  <a:lnTo>
                    <a:pt x="91799" y="20528"/>
                  </a:lnTo>
                  <a:lnTo>
                    <a:pt x="91799" y="20528"/>
                  </a:lnTo>
                  <a:cubicBezTo>
                    <a:pt x="91799" y="16433"/>
                    <a:pt x="91799" y="12432"/>
                    <a:pt x="92370" y="8336"/>
                  </a:cubicBezTo>
                  <a:lnTo>
                    <a:pt x="97895" y="4336"/>
                  </a:lnTo>
                  <a:lnTo>
                    <a:pt x="97895" y="433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6" name="Google Shape;846;p3"/>
            <p:cNvSpPr/>
            <p:nvPr/>
          </p:nvSpPr>
          <p:spPr>
            <a:xfrm>
              <a:off x="9399351" y="4479699"/>
              <a:ext cx="133843" cy="180914"/>
            </a:xfrm>
            <a:custGeom>
              <a:rect b="b" l="l" r="r" t="t"/>
              <a:pathLst>
                <a:path extrusionOk="0" h="180914" w="133843">
                  <a:moveTo>
                    <a:pt x="133626" y="11101"/>
                  </a:moveTo>
                  <a:cubicBezTo>
                    <a:pt x="133245" y="21769"/>
                    <a:pt x="132769" y="32437"/>
                    <a:pt x="132198" y="43105"/>
                  </a:cubicBezTo>
                  <a:cubicBezTo>
                    <a:pt x="132198" y="49106"/>
                    <a:pt x="131531" y="55202"/>
                    <a:pt x="131150" y="61203"/>
                  </a:cubicBezTo>
                  <a:cubicBezTo>
                    <a:pt x="128769" y="99303"/>
                    <a:pt x="125530" y="137403"/>
                    <a:pt x="121625" y="174836"/>
                  </a:cubicBezTo>
                  <a:cubicBezTo>
                    <a:pt x="120006" y="178589"/>
                    <a:pt x="116177" y="180884"/>
                    <a:pt x="112100" y="180551"/>
                  </a:cubicBezTo>
                  <a:cubicBezTo>
                    <a:pt x="112100" y="177407"/>
                    <a:pt x="112767" y="174360"/>
                    <a:pt x="112957" y="171026"/>
                  </a:cubicBezTo>
                  <a:lnTo>
                    <a:pt x="112957" y="171026"/>
                  </a:lnTo>
                  <a:cubicBezTo>
                    <a:pt x="112957" y="168454"/>
                    <a:pt x="112957" y="165882"/>
                    <a:pt x="113719" y="163215"/>
                  </a:cubicBezTo>
                  <a:lnTo>
                    <a:pt x="115434" y="161882"/>
                  </a:lnTo>
                  <a:lnTo>
                    <a:pt x="113814" y="161882"/>
                  </a:lnTo>
                  <a:cubicBezTo>
                    <a:pt x="113814" y="156357"/>
                    <a:pt x="114862" y="150833"/>
                    <a:pt x="115338" y="145213"/>
                  </a:cubicBezTo>
                  <a:cubicBezTo>
                    <a:pt x="116862" y="128068"/>
                    <a:pt x="118291" y="110732"/>
                    <a:pt x="119434" y="93016"/>
                  </a:cubicBezTo>
                  <a:cubicBezTo>
                    <a:pt x="120101" y="84158"/>
                    <a:pt x="120672" y="75204"/>
                    <a:pt x="121149" y="66251"/>
                  </a:cubicBezTo>
                  <a:cubicBezTo>
                    <a:pt x="121530" y="61107"/>
                    <a:pt x="121815" y="55964"/>
                    <a:pt x="122006" y="50820"/>
                  </a:cubicBezTo>
                  <a:cubicBezTo>
                    <a:pt x="122006" y="44820"/>
                    <a:pt x="122673" y="38723"/>
                    <a:pt x="122958" y="32532"/>
                  </a:cubicBezTo>
                  <a:cubicBezTo>
                    <a:pt x="122958" y="29484"/>
                    <a:pt x="122958" y="26436"/>
                    <a:pt x="122958" y="23007"/>
                  </a:cubicBezTo>
                  <a:lnTo>
                    <a:pt x="128292" y="19197"/>
                  </a:lnTo>
                  <a:cubicBezTo>
                    <a:pt x="126578" y="18245"/>
                    <a:pt x="124863" y="17292"/>
                    <a:pt x="123244" y="16245"/>
                  </a:cubicBezTo>
                  <a:cubicBezTo>
                    <a:pt x="123244" y="14530"/>
                    <a:pt x="123244" y="12720"/>
                    <a:pt x="123244" y="10911"/>
                  </a:cubicBezTo>
                  <a:lnTo>
                    <a:pt x="119053" y="13958"/>
                  </a:lnTo>
                  <a:lnTo>
                    <a:pt x="119053" y="13958"/>
                  </a:lnTo>
                  <a:lnTo>
                    <a:pt x="113814" y="10911"/>
                  </a:lnTo>
                  <a:lnTo>
                    <a:pt x="113814" y="17959"/>
                  </a:lnTo>
                  <a:cubicBezTo>
                    <a:pt x="113814" y="22055"/>
                    <a:pt x="113814" y="26055"/>
                    <a:pt x="113243" y="30151"/>
                  </a:cubicBezTo>
                  <a:lnTo>
                    <a:pt x="113243" y="30151"/>
                  </a:lnTo>
                  <a:lnTo>
                    <a:pt x="100194" y="39676"/>
                  </a:lnTo>
                  <a:cubicBezTo>
                    <a:pt x="73333" y="59583"/>
                    <a:pt x="47235" y="80443"/>
                    <a:pt x="21422" y="101779"/>
                  </a:cubicBezTo>
                  <a:cubicBezTo>
                    <a:pt x="20660" y="100160"/>
                    <a:pt x="19993" y="98540"/>
                    <a:pt x="19326" y="96826"/>
                  </a:cubicBezTo>
                  <a:cubicBezTo>
                    <a:pt x="18660" y="99683"/>
                    <a:pt x="17898" y="102351"/>
                    <a:pt x="17136" y="105208"/>
                  </a:cubicBezTo>
                  <a:lnTo>
                    <a:pt x="21422" y="101779"/>
                  </a:lnTo>
                  <a:cubicBezTo>
                    <a:pt x="21422" y="101779"/>
                    <a:pt x="21422" y="101779"/>
                    <a:pt x="21422" y="102255"/>
                  </a:cubicBezTo>
                  <a:cubicBezTo>
                    <a:pt x="23697" y="107075"/>
                    <a:pt x="26374" y="111695"/>
                    <a:pt x="29423" y="116066"/>
                  </a:cubicBezTo>
                  <a:cubicBezTo>
                    <a:pt x="29423" y="116066"/>
                    <a:pt x="29423" y="116066"/>
                    <a:pt x="29423" y="116066"/>
                  </a:cubicBezTo>
                  <a:cubicBezTo>
                    <a:pt x="48472" y="138450"/>
                    <a:pt x="74696" y="153528"/>
                    <a:pt x="103623" y="158739"/>
                  </a:cubicBezTo>
                  <a:cubicBezTo>
                    <a:pt x="103623" y="161882"/>
                    <a:pt x="103051" y="165120"/>
                    <a:pt x="102765" y="168264"/>
                  </a:cubicBezTo>
                  <a:cubicBezTo>
                    <a:pt x="89400" y="165568"/>
                    <a:pt x="76414" y="161244"/>
                    <a:pt x="64094" y="155405"/>
                  </a:cubicBezTo>
                  <a:cubicBezTo>
                    <a:pt x="50574" y="149195"/>
                    <a:pt x="38405" y="140393"/>
                    <a:pt x="28280" y="129497"/>
                  </a:cubicBezTo>
                  <a:cubicBezTo>
                    <a:pt x="26151" y="127258"/>
                    <a:pt x="24148" y="124906"/>
                    <a:pt x="22279" y="122448"/>
                  </a:cubicBezTo>
                  <a:cubicBezTo>
                    <a:pt x="20389" y="120019"/>
                    <a:pt x="18701" y="117438"/>
                    <a:pt x="17231" y="114733"/>
                  </a:cubicBezTo>
                  <a:cubicBezTo>
                    <a:pt x="15709" y="112476"/>
                    <a:pt x="14401" y="110085"/>
                    <a:pt x="13326" y="107589"/>
                  </a:cubicBezTo>
                  <a:cubicBezTo>
                    <a:pt x="11894" y="104817"/>
                    <a:pt x="10653" y="101960"/>
                    <a:pt x="9611" y="99017"/>
                  </a:cubicBezTo>
                  <a:lnTo>
                    <a:pt x="1991" y="105303"/>
                  </a:lnTo>
                  <a:cubicBezTo>
                    <a:pt x="1419" y="104065"/>
                    <a:pt x="848" y="102732"/>
                    <a:pt x="372" y="101493"/>
                  </a:cubicBezTo>
                  <a:cubicBezTo>
                    <a:pt x="-634" y="98102"/>
                    <a:pt x="319" y="94435"/>
                    <a:pt x="2848" y="91968"/>
                  </a:cubicBezTo>
                  <a:cubicBezTo>
                    <a:pt x="31423" y="68632"/>
                    <a:pt x="59998" y="45391"/>
                    <a:pt x="88573" y="23388"/>
                  </a:cubicBezTo>
                  <a:cubicBezTo>
                    <a:pt x="88573" y="23388"/>
                    <a:pt x="88573" y="23388"/>
                    <a:pt x="88573" y="23388"/>
                  </a:cubicBezTo>
                  <a:lnTo>
                    <a:pt x="103146" y="12720"/>
                  </a:lnTo>
                  <a:cubicBezTo>
                    <a:pt x="108099" y="9101"/>
                    <a:pt x="112671" y="5481"/>
                    <a:pt x="118101" y="1957"/>
                  </a:cubicBezTo>
                  <a:cubicBezTo>
                    <a:pt x="122101" y="-1462"/>
                    <a:pt x="128111" y="-996"/>
                    <a:pt x="131531" y="2995"/>
                  </a:cubicBezTo>
                  <a:cubicBezTo>
                    <a:pt x="133445" y="5234"/>
                    <a:pt x="134217" y="8224"/>
                    <a:pt x="133626" y="111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7" name="Google Shape;847;p3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4264" y="4622"/>
                  </a:moveTo>
                  <a:lnTo>
                    <a:pt x="-22" y="8051"/>
                  </a:ln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8" name="Google Shape;848;p3"/>
            <p:cNvSpPr/>
            <p:nvPr/>
          </p:nvSpPr>
          <p:spPr>
            <a:xfrm>
              <a:off x="9420986" y="4520850"/>
              <a:ext cx="78771" cy="62579"/>
            </a:xfrm>
            <a:custGeom>
              <a:rect b="b" l="l" r="r" t="t"/>
              <a:pathLst>
                <a:path extrusionOk="0" h="62579" w="78771">
                  <a:moveTo>
                    <a:pt x="-22" y="62248"/>
                  </a:moveTo>
                  <a:cubicBezTo>
                    <a:pt x="-22" y="62248"/>
                    <a:pt x="-22" y="62248"/>
                    <a:pt x="-22" y="61772"/>
                  </a:cubicBezTo>
                  <a:cubicBezTo>
                    <a:pt x="25790" y="40436"/>
                    <a:pt x="51889" y="19576"/>
                    <a:pt x="78749" y="-331"/>
                  </a:cubicBezTo>
                  <a:cubicBezTo>
                    <a:pt x="51794" y="19290"/>
                    <a:pt x="25695" y="40436"/>
                    <a:pt x="-22" y="6224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9" name="Google Shape;849;p3"/>
            <p:cNvSpPr/>
            <p:nvPr/>
          </p:nvSpPr>
          <p:spPr>
            <a:xfrm>
              <a:off x="9402412" y="4491322"/>
              <a:ext cx="125920" cy="169449"/>
            </a:xfrm>
            <a:custGeom>
              <a:rect b="b" l="l" r="r" t="t"/>
              <a:pathLst>
                <a:path extrusionOk="0" h="169449" w="125920">
                  <a:moveTo>
                    <a:pt x="125898" y="7765"/>
                  </a:moveTo>
                  <a:lnTo>
                    <a:pt x="120564" y="11575"/>
                  </a:lnTo>
                  <a:cubicBezTo>
                    <a:pt x="120564" y="14718"/>
                    <a:pt x="120564" y="17766"/>
                    <a:pt x="120564" y="21100"/>
                  </a:cubicBezTo>
                  <a:cubicBezTo>
                    <a:pt x="120564" y="27291"/>
                    <a:pt x="119993" y="33387"/>
                    <a:pt x="119612" y="39388"/>
                  </a:cubicBezTo>
                  <a:cubicBezTo>
                    <a:pt x="119231" y="45389"/>
                    <a:pt x="119135" y="49675"/>
                    <a:pt x="118754" y="54819"/>
                  </a:cubicBezTo>
                  <a:cubicBezTo>
                    <a:pt x="118754" y="63772"/>
                    <a:pt x="117707" y="72726"/>
                    <a:pt x="117040" y="81584"/>
                  </a:cubicBezTo>
                  <a:cubicBezTo>
                    <a:pt x="115897" y="99300"/>
                    <a:pt x="114468" y="116636"/>
                    <a:pt x="112944" y="133781"/>
                  </a:cubicBezTo>
                  <a:cubicBezTo>
                    <a:pt x="112944" y="139401"/>
                    <a:pt x="111896" y="144925"/>
                    <a:pt x="111420" y="150450"/>
                  </a:cubicBezTo>
                  <a:lnTo>
                    <a:pt x="113039" y="150450"/>
                  </a:lnTo>
                  <a:lnTo>
                    <a:pt x="111325" y="151783"/>
                  </a:lnTo>
                  <a:cubicBezTo>
                    <a:pt x="111325" y="154450"/>
                    <a:pt x="111325" y="157022"/>
                    <a:pt x="110563" y="159594"/>
                  </a:cubicBezTo>
                  <a:lnTo>
                    <a:pt x="110563" y="159594"/>
                  </a:lnTo>
                  <a:cubicBezTo>
                    <a:pt x="110563" y="162737"/>
                    <a:pt x="110563" y="165785"/>
                    <a:pt x="109706" y="169119"/>
                  </a:cubicBezTo>
                  <a:lnTo>
                    <a:pt x="108086" y="169119"/>
                  </a:lnTo>
                  <a:lnTo>
                    <a:pt x="99800" y="167499"/>
                  </a:lnTo>
                  <a:cubicBezTo>
                    <a:pt x="66227" y="161927"/>
                    <a:pt x="35680" y="144735"/>
                    <a:pt x="13503" y="118922"/>
                  </a:cubicBezTo>
                  <a:cubicBezTo>
                    <a:pt x="13216" y="118560"/>
                    <a:pt x="12961" y="118179"/>
                    <a:pt x="12741" y="117779"/>
                  </a:cubicBezTo>
                  <a:lnTo>
                    <a:pt x="12074" y="117017"/>
                  </a:lnTo>
                  <a:cubicBezTo>
                    <a:pt x="8938" y="112769"/>
                    <a:pt x="6197" y="108244"/>
                    <a:pt x="3883" y="103491"/>
                  </a:cubicBezTo>
                  <a:cubicBezTo>
                    <a:pt x="2408" y="100748"/>
                    <a:pt x="1103" y="97919"/>
                    <a:pt x="-22" y="95014"/>
                  </a:cubicBezTo>
                  <a:lnTo>
                    <a:pt x="7598" y="88728"/>
                  </a:lnTo>
                  <a:cubicBezTo>
                    <a:pt x="8640" y="91671"/>
                    <a:pt x="9881" y="94528"/>
                    <a:pt x="11312" y="97300"/>
                  </a:cubicBezTo>
                  <a:cubicBezTo>
                    <a:pt x="12388" y="99796"/>
                    <a:pt x="13696" y="102186"/>
                    <a:pt x="15218" y="104444"/>
                  </a:cubicBezTo>
                  <a:cubicBezTo>
                    <a:pt x="16687" y="107149"/>
                    <a:pt x="18376" y="109730"/>
                    <a:pt x="20266" y="112159"/>
                  </a:cubicBezTo>
                  <a:cubicBezTo>
                    <a:pt x="22135" y="114617"/>
                    <a:pt x="24138" y="116969"/>
                    <a:pt x="26267" y="119208"/>
                  </a:cubicBezTo>
                  <a:cubicBezTo>
                    <a:pt x="36392" y="130104"/>
                    <a:pt x="48561" y="138905"/>
                    <a:pt x="62081" y="145116"/>
                  </a:cubicBezTo>
                  <a:cubicBezTo>
                    <a:pt x="74400" y="150955"/>
                    <a:pt x="87387" y="155279"/>
                    <a:pt x="100752" y="157974"/>
                  </a:cubicBezTo>
                  <a:cubicBezTo>
                    <a:pt x="100752" y="154831"/>
                    <a:pt x="101419" y="151593"/>
                    <a:pt x="101609" y="148449"/>
                  </a:cubicBezTo>
                  <a:lnTo>
                    <a:pt x="102181" y="148449"/>
                  </a:lnTo>
                  <a:cubicBezTo>
                    <a:pt x="105229" y="115588"/>
                    <a:pt x="107801" y="82727"/>
                    <a:pt x="109515" y="49770"/>
                  </a:cubicBezTo>
                  <a:cubicBezTo>
                    <a:pt x="109515" y="43769"/>
                    <a:pt x="110277" y="37674"/>
                    <a:pt x="110563" y="31673"/>
                  </a:cubicBezTo>
                  <a:cubicBezTo>
                    <a:pt x="110563" y="27482"/>
                    <a:pt x="110563" y="23195"/>
                    <a:pt x="111134" y="18909"/>
                  </a:cubicBezTo>
                  <a:cubicBezTo>
                    <a:pt x="111706" y="14623"/>
                    <a:pt x="111134" y="10813"/>
                    <a:pt x="111706" y="6717"/>
                  </a:cubicBezTo>
                  <a:lnTo>
                    <a:pt x="111706" y="-331"/>
                  </a:lnTo>
                  <a:lnTo>
                    <a:pt x="116945" y="2717"/>
                  </a:lnTo>
                  <a:lnTo>
                    <a:pt x="116945" y="2717"/>
                  </a:lnTo>
                  <a:lnTo>
                    <a:pt x="121136" y="-331"/>
                  </a:lnTo>
                  <a:cubicBezTo>
                    <a:pt x="121136" y="1478"/>
                    <a:pt x="121136" y="3288"/>
                    <a:pt x="121136" y="5003"/>
                  </a:cubicBezTo>
                  <a:cubicBezTo>
                    <a:pt x="122469" y="6051"/>
                    <a:pt x="123898" y="6812"/>
                    <a:pt x="125898" y="77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0" name="Google Shape;850;p3"/>
            <p:cNvSpPr/>
            <p:nvPr/>
          </p:nvSpPr>
          <p:spPr>
            <a:xfrm>
              <a:off x="9521189" y="4541233"/>
              <a:ext cx="9525" cy="113633"/>
            </a:xfrm>
            <a:custGeom>
              <a:rect b="b" l="l" r="r" t="t"/>
              <a:pathLst>
                <a:path extrusionOk="0" h="113633" w="9525">
                  <a:moveTo>
                    <a:pt x="-22" y="113302"/>
                  </a:moveTo>
                  <a:cubicBezTo>
                    <a:pt x="3692" y="75202"/>
                    <a:pt x="6931" y="37578"/>
                    <a:pt x="9503" y="-331"/>
                  </a:cubicBezTo>
                  <a:cubicBezTo>
                    <a:pt x="7502" y="36435"/>
                    <a:pt x="4550" y="73106"/>
                    <a:pt x="1121" y="109682"/>
                  </a:cubicBezTo>
                  <a:cubicBezTo>
                    <a:pt x="959" y="110949"/>
                    <a:pt x="568" y="112178"/>
                    <a:pt x="-22" y="113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51" name="Google Shape;851;p3"/>
          <p:cNvGrpSpPr/>
          <p:nvPr/>
        </p:nvGrpSpPr>
        <p:grpSpPr>
          <a:xfrm>
            <a:off x="5827618" y="8860906"/>
            <a:ext cx="955646" cy="1141924"/>
            <a:chOff x="8753894" y="4676865"/>
            <a:chExt cx="782034" cy="934471"/>
          </a:xfrm>
        </p:grpSpPr>
        <p:sp>
          <p:nvSpPr>
            <p:cNvPr id="852" name="Google Shape;852;p3"/>
            <p:cNvSpPr/>
            <p:nvPr/>
          </p:nvSpPr>
          <p:spPr>
            <a:xfrm>
              <a:off x="8763385" y="4757832"/>
              <a:ext cx="762873" cy="842195"/>
            </a:xfrm>
            <a:custGeom>
              <a:rect b="b" l="l" r="r" t="t"/>
              <a:pathLst>
                <a:path extrusionOk="0" h="842195" w="762873">
                  <a:moveTo>
                    <a:pt x="733964" y="645693"/>
                  </a:moveTo>
                  <a:cubicBezTo>
                    <a:pt x="721487" y="655523"/>
                    <a:pt x="708047" y="664067"/>
                    <a:pt x="693864" y="671220"/>
                  </a:cubicBezTo>
                  <a:cubicBezTo>
                    <a:pt x="630247" y="703500"/>
                    <a:pt x="563132" y="728360"/>
                    <a:pt x="493839" y="745325"/>
                  </a:cubicBezTo>
                  <a:cubicBezTo>
                    <a:pt x="431926" y="761517"/>
                    <a:pt x="370014" y="777519"/>
                    <a:pt x="307721" y="792283"/>
                  </a:cubicBezTo>
                  <a:cubicBezTo>
                    <a:pt x="245427" y="807046"/>
                    <a:pt x="182657" y="823144"/>
                    <a:pt x="119411" y="830383"/>
                  </a:cubicBezTo>
                  <a:cubicBezTo>
                    <a:pt x="89598" y="833907"/>
                    <a:pt x="48736" y="836574"/>
                    <a:pt x="25209" y="813619"/>
                  </a:cubicBezTo>
                  <a:cubicBezTo>
                    <a:pt x="5207" y="794093"/>
                    <a:pt x="7112" y="762279"/>
                    <a:pt x="12065" y="737419"/>
                  </a:cubicBezTo>
                  <a:cubicBezTo>
                    <a:pt x="19970" y="697033"/>
                    <a:pt x="37973" y="659885"/>
                    <a:pt x="54641" y="622547"/>
                  </a:cubicBezTo>
                  <a:cubicBezTo>
                    <a:pt x="73691" y="580447"/>
                    <a:pt x="91598" y="537870"/>
                    <a:pt x="109410" y="495388"/>
                  </a:cubicBezTo>
                  <a:cubicBezTo>
                    <a:pt x="125476" y="457288"/>
                    <a:pt x="141350" y="418874"/>
                    <a:pt x="157035" y="380136"/>
                  </a:cubicBezTo>
                  <a:cubicBezTo>
                    <a:pt x="161893" y="368230"/>
                    <a:pt x="166560" y="356323"/>
                    <a:pt x="171513" y="344322"/>
                  </a:cubicBezTo>
                  <a:cubicBezTo>
                    <a:pt x="173776" y="339740"/>
                    <a:pt x="175687" y="334997"/>
                    <a:pt x="177228" y="330130"/>
                  </a:cubicBezTo>
                  <a:cubicBezTo>
                    <a:pt x="178292" y="317747"/>
                    <a:pt x="176999" y="305269"/>
                    <a:pt x="173418" y="293363"/>
                  </a:cubicBezTo>
                  <a:cubicBezTo>
                    <a:pt x="169799" y="274789"/>
                    <a:pt x="165322" y="256406"/>
                    <a:pt x="160559" y="238118"/>
                  </a:cubicBezTo>
                  <a:cubicBezTo>
                    <a:pt x="148177" y="190017"/>
                    <a:pt x="134080" y="142392"/>
                    <a:pt x="119792" y="95243"/>
                  </a:cubicBezTo>
                  <a:lnTo>
                    <a:pt x="109791" y="62096"/>
                  </a:lnTo>
                  <a:cubicBezTo>
                    <a:pt x="140176" y="55905"/>
                    <a:pt x="169608" y="45427"/>
                    <a:pt x="199421" y="37331"/>
                  </a:cubicBezTo>
                  <a:cubicBezTo>
                    <a:pt x="218471" y="32092"/>
                    <a:pt x="239426" y="30092"/>
                    <a:pt x="258191" y="23139"/>
                  </a:cubicBezTo>
                  <a:cubicBezTo>
                    <a:pt x="278891" y="106159"/>
                    <a:pt x="304333" y="187921"/>
                    <a:pt x="334391" y="268027"/>
                  </a:cubicBezTo>
                  <a:cubicBezTo>
                    <a:pt x="340391" y="283838"/>
                    <a:pt x="358965" y="291935"/>
                    <a:pt x="372491" y="301174"/>
                  </a:cubicBezTo>
                  <a:cubicBezTo>
                    <a:pt x="404240" y="323205"/>
                    <a:pt x="436213" y="344989"/>
                    <a:pt x="468407" y="366515"/>
                  </a:cubicBezTo>
                  <a:cubicBezTo>
                    <a:pt x="501173" y="388518"/>
                    <a:pt x="534130" y="410425"/>
                    <a:pt x="567753" y="431190"/>
                  </a:cubicBezTo>
                  <a:cubicBezTo>
                    <a:pt x="615950" y="461003"/>
                    <a:pt x="665289" y="491769"/>
                    <a:pt x="705675" y="531869"/>
                  </a:cubicBezTo>
                  <a:cubicBezTo>
                    <a:pt x="720001" y="545480"/>
                    <a:pt x="732145" y="561225"/>
                    <a:pt x="741680" y="578542"/>
                  </a:cubicBezTo>
                  <a:cubicBezTo>
                    <a:pt x="749519" y="591477"/>
                    <a:pt x="753481" y="606383"/>
                    <a:pt x="753110" y="621500"/>
                  </a:cubicBezTo>
                  <a:cubicBezTo>
                    <a:pt x="749652" y="631501"/>
                    <a:pt x="742899" y="640025"/>
                    <a:pt x="733964" y="645693"/>
                  </a:cubicBezTo>
                  <a:close/>
                  <a:moveTo>
                    <a:pt x="262477" y="-197"/>
                  </a:moveTo>
                  <a:cubicBezTo>
                    <a:pt x="263239" y="3041"/>
                    <a:pt x="264096" y="6184"/>
                    <a:pt x="264858" y="9328"/>
                  </a:cubicBezTo>
                  <a:cubicBezTo>
                    <a:pt x="265620" y="12471"/>
                    <a:pt x="266477" y="15614"/>
                    <a:pt x="267239" y="18853"/>
                  </a:cubicBezTo>
                  <a:cubicBezTo>
                    <a:pt x="289037" y="104092"/>
                    <a:pt x="315201" y="188141"/>
                    <a:pt x="345630" y="270694"/>
                  </a:cubicBezTo>
                  <a:cubicBezTo>
                    <a:pt x="345630" y="270694"/>
                    <a:pt x="499935" y="378040"/>
                    <a:pt x="572325" y="422427"/>
                  </a:cubicBezTo>
                  <a:cubicBezTo>
                    <a:pt x="688625" y="493769"/>
                    <a:pt x="759491" y="552443"/>
                    <a:pt x="762825" y="618070"/>
                  </a:cubicBezTo>
                  <a:cubicBezTo>
                    <a:pt x="765206" y="672363"/>
                    <a:pt x="560800" y="737800"/>
                    <a:pt x="501364" y="753326"/>
                  </a:cubicBezTo>
                  <a:cubicBezTo>
                    <a:pt x="382587" y="784377"/>
                    <a:pt x="266763" y="814381"/>
                    <a:pt x="143986" y="836479"/>
                  </a:cubicBezTo>
                  <a:cubicBezTo>
                    <a:pt x="-15367" y="865054"/>
                    <a:pt x="-27464" y="779995"/>
                    <a:pt x="35210" y="643597"/>
                  </a:cubicBezTo>
                  <a:cubicBezTo>
                    <a:pt x="87693" y="529297"/>
                    <a:pt x="168560" y="327367"/>
                    <a:pt x="168560" y="327367"/>
                  </a:cubicBezTo>
                  <a:cubicBezTo>
                    <a:pt x="169703" y="293363"/>
                    <a:pt x="131032" y="163156"/>
                    <a:pt x="100933" y="63430"/>
                  </a:cubicBezTo>
                  <a:lnTo>
                    <a:pt x="98075" y="53905"/>
                  </a:lnTo>
                  <a:cubicBezTo>
                    <a:pt x="97218" y="50857"/>
                    <a:pt x="96266" y="47904"/>
                    <a:pt x="95408" y="45046"/>
                  </a:cubicBezTo>
                  <a:cubicBezTo>
                    <a:pt x="98617" y="44637"/>
                    <a:pt x="101799" y="44037"/>
                    <a:pt x="104933" y="43237"/>
                  </a:cubicBezTo>
                  <a:cubicBezTo>
                    <a:pt x="109220" y="42284"/>
                    <a:pt x="113410" y="41141"/>
                    <a:pt x="117125" y="40189"/>
                  </a:cubicBezTo>
                  <a:cubicBezTo>
                    <a:pt x="145700" y="33140"/>
                    <a:pt x="172561" y="23425"/>
                    <a:pt x="200660" y="16662"/>
                  </a:cubicBezTo>
                  <a:cubicBezTo>
                    <a:pt x="218807" y="13709"/>
                    <a:pt x="236701" y="9375"/>
                    <a:pt x="254190" y="37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3" name="Google Shape;853;p3"/>
            <p:cNvSpPr/>
            <p:nvPr/>
          </p:nvSpPr>
          <p:spPr>
            <a:xfrm>
              <a:off x="8753894" y="4750974"/>
              <a:ext cx="782034" cy="860362"/>
            </a:xfrm>
            <a:custGeom>
              <a:rect b="b" l="l" r="r" t="t"/>
              <a:pathLst>
                <a:path extrusionOk="0" h="860362" w="782034">
                  <a:moveTo>
                    <a:pt x="263300" y="10852"/>
                  </a:moveTo>
                  <a:cubicBezTo>
                    <a:pt x="263967" y="13900"/>
                    <a:pt x="264729" y="16948"/>
                    <a:pt x="265491" y="20377"/>
                  </a:cubicBezTo>
                  <a:cubicBezTo>
                    <a:pt x="266253" y="23806"/>
                    <a:pt x="267015" y="26663"/>
                    <a:pt x="267872" y="29902"/>
                  </a:cubicBezTo>
                  <a:cubicBezTo>
                    <a:pt x="288573" y="112922"/>
                    <a:pt x="314015" y="194684"/>
                    <a:pt x="344072" y="274789"/>
                  </a:cubicBezTo>
                  <a:cubicBezTo>
                    <a:pt x="350073" y="290601"/>
                    <a:pt x="368646" y="298697"/>
                    <a:pt x="382172" y="307936"/>
                  </a:cubicBezTo>
                  <a:cubicBezTo>
                    <a:pt x="413922" y="329968"/>
                    <a:pt x="445894" y="351751"/>
                    <a:pt x="478089" y="373278"/>
                  </a:cubicBezTo>
                  <a:cubicBezTo>
                    <a:pt x="510855" y="395281"/>
                    <a:pt x="543811" y="417188"/>
                    <a:pt x="577434" y="437953"/>
                  </a:cubicBezTo>
                  <a:cubicBezTo>
                    <a:pt x="625631" y="467766"/>
                    <a:pt x="674970" y="498532"/>
                    <a:pt x="715356" y="538632"/>
                  </a:cubicBezTo>
                  <a:cubicBezTo>
                    <a:pt x="729682" y="552243"/>
                    <a:pt x="741826" y="567988"/>
                    <a:pt x="751361" y="585304"/>
                  </a:cubicBezTo>
                  <a:cubicBezTo>
                    <a:pt x="759200" y="598239"/>
                    <a:pt x="763162" y="613146"/>
                    <a:pt x="762791" y="628262"/>
                  </a:cubicBezTo>
                  <a:cubicBezTo>
                    <a:pt x="759467" y="638454"/>
                    <a:pt x="752742" y="647198"/>
                    <a:pt x="743741" y="653027"/>
                  </a:cubicBezTo>
                  <a:cubicBezTo>
                    <a:pt x="731263" y="662857"/>
                    <a:pt x="717823" y="671401"/>
                    <a:pt x="703641" y="678554"/>
                  </a:cubicBezTo>
                  <a:cubicBezTo>
                    <a:pt x="640023" y="710835"/>
                    <a:pt x="572908" y="735695"/>
                    <a:pt x="503616" y="752659"/>
                  </a:cubicBezTo>
                  <a:cubicBezTo>
                    <a:pt x="441703" y="768851"/>
                    <a:pt x="379791" y="784853"/>
                    <a:pt x="317497" y="799617"/>
                  </a:cubicBezTo>
                  <a:cubicBezTo>
                    <a:pt x="255204" y="814381"/>
                    <a:pt x="192434" y="830478"/>
                    <a:pt x="129188" y="837717"/>
                  </a:cubicBezTo>
                  <a:cubicBezTo>
                    <a:pt x="99375" y="841241"/>
                    <a:pt x="58512" y="843908"/>
                    <a:pt x="34986" y="820953"/>
                  </a:cubicBezTo>
                  <a:cubicBezTo>
                    <a:pt x="14983" y="801427"/>
                    <a:pt x="16888" y="769613"/>
                    <a:pt x="21841" y="744753"/>
                  </a:cubicBezTo>
                  <a:cubicBezTo>
                    <a:pt x="29747" y="704367"/>
                    <a:pt x="47749" y="667219"/>
                    <a:pt x="64418" y="629881"/>
                  </a:cubicBezTo>
                  <a:cubicBezTo>
                    <a:pt x="83468" y="587781"/>
                    <a:pt x="101375" y="545204"/>
                    <a:pt x="119187" y="502723"/>
                  </a:cubicBezTo>
                  <a:cubicBezTo>
                    <a:pt x="135253" y="464623"/>
                    <a:pt x="151127" y="426208"/>
                    <a:pt x="166812" y="387470"/>
                  </a:cubicBezTo>
                  <a:cubicBezTo>
                    <a:pt x="171669" y="375564"/>
                    <a:pt x="176337" y="363658"/>
                    <a:pt x="181290" y="351656"/>
                  </a:cubicBezTo>
                  <a:cubicBezTo>
                    <a:pt x="183553" y="347075"/>
                    <a:pt x="185464" y="342331"/>
                    <a:pt x="187005" y="337464"/>
                  </a:cubicBezTo>
                  <a:cubicBezTo>
                    <a:pt x="188069" y="325081"/>
                    <a:pt x="186776" y="312604"/>
                    <a:pt x="183195" y="300697"/>
                  </a:cubicBezTo>
                  <a:cubicBezTo>
                    <a:pt x="179575" y="282124"/>
                    <a:pt x="175098" y="263740"/>
                    <a:pt x="170336" y="245452"/>
                  </a:cubicBezTo>
                  <a:cubicBezTo>
                    <a:pt x="157953" y="197351"/>
                    <a:pt x="143856" y="149726"/>
                    <a:pt x="129569" y="102577"/>
                  </a:cubicBezTo>
                  <a:lnTo>
                    <a:pt x="119568" y="69430"/>
                  </a:lnTo>
                  <a:cubicBezTo>
                    <a:pt x="118710" y="66382"/>
                    <a:pt x="117758" y="63334"/>
                    <a:pt x="116805" y="60382"/>
                  </a:cubicBezTo>
                  <a:cubicBezTo>
                    <a:pt x="115853" y="57429"/>
                    <a:pt x="115091" y="54381"/>
                    <a:pt x="114138" y="51428"/>
                  </a:cubicBezTo>
                  <a:cubicBezTo>
                    <a:pt x="111004" y="52228"/>
                    <a:pt x="107822" y="52828"/>
                    <a:pt x="104613" y="53238"/>
                  </a:cubicBezTo>
                  <a:cubicBezTo>
                    <a:pt x="101473" y="53819"/>
                    <a:pt x="98278" y="54038"/>
                    <a:pt x="95088" y="53905"/>
                  </a:cubicBezTo>
                  <a:lnTo>
                    <a:pt x="97946" y="63430"/>
                  </a:lnTo>
                  <a:lnTo>
                    <a:pt x="100803" y="72955"/>
                  </a:lnTo>
                  <a:cubicBezTo>
                    <a:pt x="123282" y="146011"/>
                    <a:pt x="146142" y="219164"/>
                    <a:pt x="162240" y="293744"/>
                  </a:cubicBezTo>
                  <a:cubicBezTo>
                    <a:pt x="164889" y="305984"/>
                    <a:pt x="166923" y="318347"/>
                    <a:pt x="168336" y="330796"/>
                  </a:cubicBezTo>
                  <a:cubicBezTo>
                    <a:pt x="168336" y="331368"/>
                    <a:pt x="168336" y="333178"/>
                    <a:pt x="168336" y="333940"/>
                  </a:cubicBezTo>
                  <a:lnTo>
                    <a:pt x="168336" y="333940"/>
                  </a:lnTo>
                  <a:lnTo>
                    <a:pt x="168336" y="334511"/>
                  </a:lnTo>
                  <a:cubicBezTo>
                    <a:pt x="167574" y="336988"/>
                    <a:pt x="166431" y="339369"/>
                    <a:pt x="165478" y="341655"/>
                  </a:cubicBezTo>
                  <a:cubicBezTo>
                    <a:pt x="155636" y="366039"/>
                    <a:pt x="145730" y="390394"/>
                    <a:pt x="135760" y="414712"/>
                  </a:cubicBezTo>
                  <a:cubicBezTo>
                    <a:pt x="104137" y="491769"/>
                    <a:pt x="72228" y="568826"/>
                    <a:pt x="37557" y="644550"/>
                  </a:cubicBezTo>
                  <a:cubicBezTo>
                    <a:pt x="20902" y="677849"/>
                    <a:pt x="8976" y="713302"/>
                    <a:pt x="2124" y="749896"/>
                  </a:cubicBezTo>
                  <a:cubicBezTo>
                    <a:pt x="-1781" y="775328"/>
                    <a:pt x="-1686" y="803998"/>
                    <a:pt x="13745" y="826096"/>
                  </a:cubicBezTo>
                  <a:cubicBezTo>
                    <a:pt x="29175" y="848194"/>
                    <a:pt x="55369" y="856767"/>
                    <a:pt x="81182" y="859243"/>
                  </a:cubicBezTo>
                  <a:cubicBezTo>
                    <a:pt x="128807" y="863816"/>
                    <a:pt x="178146" y="850385"/>
                    <a:pt x="224057" y="840860"/>
                  </a:cubicBezTo>
                  <a:cubicBezTo>
                    <a:pt x="283017" y="826763"/>
                    <a:pt x="341595" y="813238"/>
                    <a:pt x="399984" y="798188"/>
                  </a:cubicBezTo>
                  <a:cubicBezTo>
                    <a:pt x="445227" y="786758"/>
                    <a:pt x="490757" y="775804"/>
                    <a:pt x="535620" y="762660"/>
                  </a:cubicBezTo>
                  <a:cubicBezTo>
                    <a:pt x="600485" y="743610"/>
                    <a:pt x="667350" y="721131"/>
                    <a:pt x="726120" y="686460"/>
                  </a:cubicBezTo>
                  <a:cubicBezTo>
                    <a:pt x="746122" y="674839"/>
                    <a:pt x="772697" y="658837"/>
                    <a:pt x="779936" y="635120"/>
                  </a:cubicBezTo>
                  <a:cubicBezTo>
                    <a:pt x="788127" y="608736"/>
                    <a:pt x="770411" y="575113"/>
                    <a:pt x="754980" y="554539"/>
                  </a:cubicBezTo>
                  <a:cubicBezTo>
                    <a:pt x="728882" y="518820"/>
                    <a:pt x="692782" y="491102"/>
                    <a:pt x="656873" y="465956"/>
                  </a:cubicBezTo>
                  <a:cubicBezTo>
                    <a:pt x="620964" y="440810"/>
                    <a:pt x="581816" y="417760"/>
                    <a:pt x="544383" y="393376"/>
                  </a:cubicBezTo>
                  <a:cubicBezTo>
                    <a:pt x="486090" y="355276"/>
                    <a:pt x="428654" y="316033"/>
                    <a:pt x="371409" y="276504"/>
                  </a:cubicBezTo>
                  <a:cubicBezTo>
                    <a:pt x="368551" y="274504"/>
                    <a:pt x="365789" y="272503"/>
                    <a:pt x="362931" y="270694"/>
                  </a:cubicBezTo>
                  <a:cubicBezTo>
                    <a:pt x="331847" y="188931"/>
                    <a:pt x="305920" y="105292"/>
                    <a:pt x="285303" y="20281"/>
                  </a:cubicBezTo>
                  <a:cubicBezTo>
                    <a:pt x="284541" y="16948"/>
                    <a:pt x="283683" y="13614"/>
                    <a:pt x="282921" y="10756"/>
                  </a:cubicBezTo>
                  <a:cubicBezTo>
                    <a:pt x="282159" y="7899"/>
                    <a:pt x="281016" y="3422"/>
                    <a:pt x="280254" y="-197"/>
                  </a:cubicBezTo>
                  <a:cubicBezTo>
                    <a:pt x="278386" y="2089"/>
                    <a:pt x="276128" y="4022"/>
                    <a:pt x="273587" y="5518"/>
                  </a:cubicBezTo>
                  <a:lnTo>
                    <a:pt x="272063" y="637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4" name="Google Shape;854;p3"/>
            <p:cNvSpPr/>
            <p:nvPr/>
          </p:nvSpPr>
          <p:spPr>
            <a:xfrm>
              <a:off x="8812795" y="4686280"/>
              <a:ext cx="235428" cy="127172"/>
            </a:xfrm>
            <a:custGeom>
              <a:rect b="b" l="l" r="r" t="t"/>
              <a:pathLst>
                <a:path extrusionOk="0" h="127172" w="235428">
                  <a:moveTo>
                    <a:pt x="232593" y="38779"/>
                  </a:moveTo>
                  <a:cubicBezTo>
                    <a:pt x="213543" y="-15323"/>
                    <a:pt x="211448" y="-1416"/>
                    <a:pt x="132771" y="11823"/>
                  </a:cubicBezTo>
                  <a:lnTo>
                    <a:pt x="123818" y="13252"/>
                  </a:lnTo>
                  <a:lnTo>
                    <a:pt x="115340" y="16014"/>
                  </a:lnTo>
                  <a:cubicBezTo>
                    <a:pt x="-2674" y="54114"/>
                    <a:pt x="-10771" y="46113"/>
                    <a:pt x="7327" y="97263"/>
                  </a:cubicBezTo>
                  <a:cubicBezTo>
                    <a:pt x="14661" y="118313"/>
                    <a:pt x="18090" y="128028"/>
                    <a:pt x="38855" y="126885"/>
                  </a:cubicBezTo>
                  <a:cubicBezTo>
                    <a:pt x="42049" y="126695"/>
                    <a:pt x="45231" y="126314"/>
                    <a:pt x="48380" y="125742"/>
                  </a:cubicBezTo>
                  <a:cubicBezTo>
                    <a:pt x="51237" y="125362"/>
                    <a:pt x="54412" y="124790"/>
                    <a:pt x="57905" y="124028"/>
                  </a:cubicBezTo>
                  <a:cubicBezTo>
                    <a:pt x="76955" y="120027"/>
                    <a:pt x="103815" y="112026"/>
                    <a:pt x="144487" y="100025"/>
                  </a:cubicBezTo>
                  <a:cubicBezTo>
                    <a:pt x="163537" y="94500"/>
                    <a:pt x="187826" y="91548"/>
                    <a:pt x="206685" y="84690"/>
                  </a:cubicBezTo>
                  <a:cubicBezTo>
                    <a:pt x="209699" y="83604"/>
                    <a:pt x="212655" y="82366"/>
                    <a:pt x="215543" y="80975"/>
                  </a:cubicBezTo>
                  <a:cubicBezTo>
                    <a:pt x="218508" y="79461"/>
                    <a:pt x="221342" y="77708"/>
                    <a:pt x="224021" y="75736"/>
                  </a:cubicBezTo>
                  <a:cubicBezTo>
                    <a:pt x="234212" y="67830"/>
                    <a:pt x="238784" y="56496"/>
                    <a:pt x="232593" y="38779"/>
                  </a:cubicBezTo>
                  <a:close/>
                  <a:moveTo>
                    <a:pt x="213067" y="71355"/>
                  </a:moveTo>
                  <a:lnTo>
                    <a:pt x="214591" y="70497"/>
                  </a:lnTo>
                  <a:cubicBezTo>
                    <a:pt x="217132" y="69002"/>
                    <a:pt x="219390" y="67068"/>
                    <a:pt x="221258" y="64782"/>
                  </a:cubicBezTo>
                  <a:cubicBezTo>
                    <a:pt x="230307" y="53257"/>
                    <a:pt x="222592" y="36207"/>
                    <a:pt x="216401" y="23063"/>
                  </a:cubicBezTo>
                  <a:cubicBezTo>
                    <a:pt x="210209" y="9918"/>
                    <a:pt x="206876" y="8299"/>
                    <a:pt x="194303" y="9728"/>
                  </a:cubicBezTo>
                  <a:cubicBezTo>
                    <a:pt x="171538" y="12395"/>
                    <a:pt x="149059" y="19253"/>
                    <a:pt x="126389" y="22396"/>
                  </a:cubicBezTo>
                  <a:cubicBezTo>
                    <a:pt x="96005" y="32493"/>
                    <a:pt x="64953" y="41446"/>
                    <a:pt x="34759" y="51638"/>
                  </a:cubicBezTo>
                  <a:cubicBezTo>
                    <a:pt x="27708" y="53714"/>
                    <a:pt x="20952" y="56696"/>
                    <a:pt x="14661" y="60496"/>
                  </a:cubicBezTo>
                  <a:cubicBezTo>
                    <a:pt x="13371" y="61477"/>
                    <a:pt x="12131" y="62525"/>
                    <a:pt x="10946" y="63639"/>
                  </a:cubicBezTo>
                  <a:cubicBezTo>
                    <a:pt x="10038" y="64592"/>
                    <a:pt x="9526" y="65849"/>
                    <a:pt x="9518" y="67164"/>
                  </a:cubicBezTo>
                  <a:cubicBezTo>
                    <a:pt x="10549" y="78270"/>
                    <a:pt x="13448" y="89119"/>
                    <a:pt x="18090" y="99263"/>
                  </a:cubicBezTo>
                  <a:cubicBezTo>
                    <a:pt x="19411" y="103616"/>
                    <a:pt x="21233" y="107807"/>
                    <a:pt x="23519" y="111741"/>
                  </a:cubicBezTo>
                  <a:cubicBezTo>
                    <a:pt x="24566" y="113922"/>
                    <a:pt x="26405" y="115627"/>
                    <a:pt x="28663" y="116503"/>
                  </a:cubicBezTo>
                  <a:cubicBezTo>
                    <a:pt x="31043" y="117208"/>
                    <a:pt x="33514" y="117561"/>
                    <a:pt x="35997" y="117551"/>
                  </a:cubicBezTo>
                  <a:cubicBezTo>
                    <a:pt x="39187" y="117684"/>
                    <a:pt x="42382" y="117465"/>
                    <a:pt x="45522" y="116884"/>
                  </a:cubicBezTo>
                  <a:cubicBezTo>
                    <a:pt x="48731" y="116475"/>
                    <a:pt x="51912" y="115875"/>
                    <a:pt x="55047" y="115074"/>
                  </a:cubicBezTo>
                  <a:cubicBezTo>
                    <a:pt x="59333" y="114122"/>
                    <a:pt x="63524" y="112979"/>
                    <a:pt x="67239" y="112026"/>
                  </a:cubicBezTo>
                  <a:cubicBezTo>
                    <a:pt x="95814" y="104978"/>
                    <a:pt x="122675" y="95262"/>
                    <a:pt x="150773" y="88500"/>
                  </a:cubicBezTo>
                  <a:cubicBezTo>
                    <a:pt x="168920" y="85547"/>
                    <a:pt x="186815" y="81213"/>
                    <a:pt x="204304" y="755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5" name="Google Shape;855;p3"/>
            <p:cNvSpPr/>
            <p:nvPr/>
          </p:nvSpPr>
          <p:spPr>
            <a:xfrm>
              <a:off x="8803594" y="4676865"/>
              <a:ext cx="253253" cy="145906"/>
            </a:xfrm>
            <a:custGeom>
              <a:rect b="b" l="l" r="r" t="t"/>
              <a:pathLst>
                <a:path extrusionOk="0" h="145906" w="253253">
                  <a:moveTo>
                    <a:pt x="247795" y="36764"/>
                  </a:moveTo>
                  <a:cubicBezTo>
                    <a:pt x="241413" y="19714"/>
                    <a:pt x="233507" y="1236"/>
                    <a:pt x="212933" y="-193"/>
                  </a:cubicBezTo>
                  <a:cubicBezTo>
                    <a:pt x="203101" y="-279"/>
                    <a:pt x="193301" y="940"/>
                    <a:pt x="183787" y="3426"/>
                  </a:cubicBezTo>
                  <a:cubicBezTo>
                    <a:pt x="167118" y="6760"/>
                    <a:pt x="150354" y="10284"/>
                    <a:pt x="133590" y="12951"/>
                  </a:cubicBezTo>
                  <a:lnTo>
                    <a:pt x="133590" y="12951"/>
                  </a:lnTo>
                  <a:lnTo>
                    <a:pt x="130828" y="13428"/>
                  </a:lnTo>
                  <a:lnTo>
                    <a:pt x="127875" y="14380"/>
                  </a:lnTo>
                  <a:lnTo>
                    <a:pt x="127875" y="14380"/>
                  </a:lnTo>
                  <a:cubicBezTo>
                    <a:pt x="97871" y="23905"/>
                    <a:pt x="67296" y="32573"/>
                    <a:pt x="37483" y="42955"/>
                  </a:cubicBezTo>
                  <a:cubicBezTo>
                    <a:pt x="24815" y="47432"/>
                    <a:pt x="8908" y="52480"/>
                    <a:pt x="2621" y="66006"/>
                  </a:cubicBezTo>
                  <a:cubicBezTo>
                    <a:pt x="-3665" y="79531"/>
                    <a:pt x="2621" y="94581"/>
                    <a:pt x="7193" y="107154"/>
                  </a:cubicBezTo>
                  <a:cubicBezTo>
                    <a:pt x="11765" y="119727"/>
                    <a:pt x="14718" y="131919"/>
                    <a:pt x="24719" y="139539"/>
                  </a:cubicBezTo>
                  <a:cubicBezTo>
                    <a:pt x="32599" y="144673"/>
                    <a:pt x="42099" y="146701"/>
                    <a:pt x="51389" y="145254"/>
                  </a:cubicBezTo>
                  <a:cubicBezTo>
                    <a:pt x="54587" y="145035"/>
                    <a:pt x="57767" y="144625"/>
                    <a:pt x="60914" y="144015"/>
                  </a:cubicBezTo>
                  <a:lnTo>
                    <a:pt x="66439" y="142968"/>
                  </a:lnTo>
                  <a:cubicBezTo>
                    <a:pt x="67677" y="142968"/>
                    <a:pt x="69011" y="142491"/>
                    <a:pt x="70249" y="142110"/>
                  </a:cubicBezTo>
                  <a:cubicBezTo>
                    <a:pt x="100634" y="135919"/>
                    <a:pt x="130066" y="125442"/>
                    <a:pt x="159879" y="117345"/>
                  </a:cubicBezTo>
                  <a:cubicBezTo>
                    <a:pt x="178929" y="112107"/>
                    <a:pt x="199884" y="110106"/>
                    <a:pt x="218648" y="103153"/>
                  </a:cubicBezTo>
                  <a:cubicBezTo>
                    <a:pt x="221680" y="102115"/>
                    <a:pt x="224640" y="100867"/>
                    <a:pt x="227507" y="99438"/>
                  </a:cubicBezTo>
                  <a:cubicBezTo>
                    <a:pt x="229395" y="98581"/>
                    <a:pt x="231240" y="97629"/>
                    <a:pt x="233031" y="96581"/>
                  </a:cubicBezTo>
                  <a:lnTo>
                    <a:pt x="235984" y="94771"/>
                  </a:lnTo>
                  <a:cubicBezTo>
                    <a:pt x="256558" y="81055"/>
                    <a:pt x="256272" y="59338"/>
                    <a:pt x="247795" y="36764"/>
                  </a:cubicBezTo>
                  <a:close/>
                  <a:moveTo>
                    <a:pt x="223792" y="79912"/>
                  </a:moveTo>
                  <a:lnTo>
                    <a:pt x="222268" y="80769"/>
                  </a:lnTo>
                  <a:cubicBezTo>
                    <a:pt x="219484" y="82370"/>
                    <a:pt x="216586" y="83770"/>
                    <a:pt x="213600" y="84960"/>
                  </a:cubicBezTo>
                  <a:cubicBezTo>
                    <a:pt x="196111" y="90628"/>
                    <a:pt x="178217" y="94962"/>
                    <a:pt x="160070" y="97914"/>
                  </a:cubicBezTo>
                  <a:cubicBezTo>
                    <a:pt x="131495" y="104677"/>
                    <a:pt x="104634" y="114393"/>
                    <a:pt x="76535" y="121441"/>
                  </a:cubicBezTo>
                  <a:cubicBezTo>
                    <a:pt x="72821" y="122394"/>
                    <a:pt x="68630" y="123537"/>
                    <a:pt x="64343" y="124489"/>
                  </a:cubicBezTo>
                  <a:cubicBezTo>
                    <a:pt x="61209" y="125289"/>
                    <a:pt x="58027" y="125889"/>
                    <a:pt x="54818" y="126299"/>
                  </a:cubicBezTo>
                  <a:cubicBezTo>
                    <a:pt x="51678" y="126880"/>
                    <a:pt x="48483" y="127099"/>
                    <a:pt x="45293" y="126966"/>
                  </a:cubicBezTo>
                  <a:cubicBezTo>
                    <a:pt x="42810" y="126975"/>
                    <a:pt x="40339" y="126623"/>
                    <a:pt x="37959" y="125918"/>
                  </a:cubicBezTo>
                  <a:cubicBezTo>
                    <a:pt x="35702" y="125042"/>
                    <a:pt x="33862" y="123337"/>
                    <a:pt x="32816" y="121155"/>
                  </a:cubicBezTo>
                  <a:cubicBezTo>
                    <a:pt x="30530" y="117222"/>
                    <a:pt x="28708" y="113031"/>
                    <a:pt x="27386" y="108678"/>
                  </a:cubicBezTo>
                  <a:cubicBezTo>
                    <a:pt x="22744" y="98534"/>
                    <a:pt x="19845" y="87685"/>
                    <a:pt x="18814" y="76578"/>
                  </a:cubicBezTo>
                  <a:cubicBezTo>
                    <a:pt x="18822" y="75264"/>
                    <a:pt x="19334" y="74007"/>
                    <a:pt x="20243" y="73054"/>
                  </a:cubicBezTo>
                  <a:cubicBezTo>
                    <a:pt x="21428" y="71949"/>
                    <a:pt x="22667" y="70892"/>
                    <a:pt x="23957" y="69911"/>
                  </a:cubicBezTo>
                  <a:cubicBezTo>
                    <a:pt x="30249" y="66110"/>
                    <a:pt x="37004" y="63129"/>
                    <a:pt x="44055" y="61053"/>
                  </a:cubicBezTo>
                  <a:cubicBezTo>
                    <a:pt x="74249" y="50480"/>
                    <a:pt x="105301" y="42003"/>
                    <a:pt x="135686" y="31811"/>
                  </a:cubicBezTo>
                  <a:cubicBezTo>
                    <a:pt x="158355" y="28287"/>
                    <a:pt x="180834" y="22286"/>
                    <a:pt x="203599" y="19143"/>
                  </a:cubicBezTo>
                  <a:cubicBezTo>
                    <a:pt x="216267" y="17714"/>
                    <a:pt x="220172" y="20476"/>
                    <a:pt x="225697" y="32478"/>
                  </a:cubicBezTo>
                  <a:cubicBezTo>
                    <a:pt x="231221" y="44479"/>
                    <a:pt x="239794" y="62672"/>
                    <a:pt x="230269" y="74197"/>
                  </a:cubicBezTo>
                  <a:cubicBezTo>
                    <a:pt x="228457" y="76464"/>
                    <a:pt x="226266" y="78398"/>
                    <a:pt x="223792" y="79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6" name="Google Shape;856;p3"/>
            <p:cNvSpPr/>
            <p:nvPr/>
          </p:nvSpPr>
          <p:spPr>
            <a:xfrm>
              <a:off x="8828494" y="5167883"/>
              <a:ext cx="617940" cy="379309"/>
            </a:xfrm>
            <a:custGeom>
              <a:rect b="b" l="l" r="r" t="t"/>
              <a:pathLst>
                <a:path extrusionOk="0" h="379309" w="617940">
                  <a:moveTo>
                    <a:pt x="463687" y="39236"/>
                  </a:moveTo>
                  <a:cubicBezTo>
                    <a:pt x="447209" y="29140"/>
                    <a:pt x="425587" y="14947"/>
                    <a:pt x="402632" y="-197"/>
                  </a:cubicBezTo>
                  <a:cubicBezTo>
                    <a:pt x="373624" y="21453"/>
                    <a:pt x="341511" y="38598"/>
                    <a:pt x="307382" y="50666"/>
                  </a:cubicBezTo>
                  <a:cubicBezTo>
                    <a:pt x="284580" y="58620"/>
                    <a:pt x="260660" y="62896"/>
                    <a:pt x="236516" y="63334"/>
                  </a:cubicBezTo>
                  <a:cubicBezTo>
                    <a:pt x="212461" y="62782"/>
                    <a:pt x="188604" y="58839"/>
                    <a:pt x="165650" y="51619"/>
                  </a:cubicBezTo>
                  <a:cubicBezTo>
                    <a:pt x="146181" y="45532"/>
                    <a:pt x="126405" y="40474"/>
                    <a:pt x="106405" y="36474"/>
                  </a:cubicBezTo>
                  <a:cubicBezTo>
                    <a:pt x="83735" y="91814"/>
                    <a:pt x="52493" y="166395"/>
                    <a:pt x="28490" y="218401"/>
                  </a:cubicBezTo>
                  <a:cubicBezTo>
                    <a:pt x="-22278" y="328891"/>
                    <a:pt x="-12372" y="397852"/>
                    <a:pt x="116596" y="374611"/>
                  </a:cubicBezTo>
                  <a:cubicBezTo>
                    <a:pt x="216133" y="356705"/>
                    <a:pt x="309859" y="332416"/>
                    <a:pt x="406156" y="307270"/>
                  </a:cubicBezTo>
                  <a:cubicBezTo>
                    <a:pt x="453781" y="294697"/>
                    <a:pt x="619802" y="241642"/>
                    <a:pt x="617897" y="197637"/>
                  </a:cubicBezTo>
                  <a:cubicBezTo>
                    <a:pt x="614944" y="144488"/>
                    <a:pt x="557794" y="97053"/>
                    <a:pt x="463687" y="3923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7" name="Google Shape;857;p3"/>
            <p:cNvSpPr/>
            <p:nvPr/>
          </p:nvSpPr>
          <p:spPr>
            <a:xfrm>
              <a:off x="9140122" y="5247602"/>
              <a:ext cx="93806" cy="93380"/>
            </a:xfrm>
            <a:custGeom>
              <a:rect b="b" l="l" r="r" t="t"/>
              <a:pathLst>
                <a:path extrusionOk="0" h="93380" w="93806">
                  <a:moveTo>
                    <a:pt x="39283" y="856"/>
                  </a:moveTo>
                  <a:cubicBezTo>
                    <a:pt x="-19486" y="5047"/>
                    <a:pt x="-11009" y="105059"/>
                    <a:pt x="55666" y="92010"/>
                  </a:cubicBezTo>
                  <a:cubicBezTo>
                    <a:pt x="113674" y="80675"/>
                    <a:pt x="103291" y="-10479"/>
                    <a:pt x="39283" y="76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8" name="Google Shape;858;p3"/>
            <p:cNvSpPr/>
            <p:nvPr/>
          </p:nvSpPr>
          <p:spPr>
            <a:xfrm>
              <a:off x="9271646" y="5312268"/>
              <a:ext cx="76953" cy="76629"/>
            </a:xfrm>
            <a:custGeom>
              <a:rect b="b" l="l" r="r" t="t"/>
              <a:pathLst>
                <a:path extrusionOk="0" h="76629" w="76953">
                  <a:moveTo>
                    <a:pt x="32250" y="579"/>
                  </a:moveTo>
                  <a:cubicBezTo>
                    <a:pt x="-16042" y="4103"/>
                    <a:pt x="-8993" y="86304"/>
                    <a:pt x="45680" y="75445"/>
                  </a:cubicBezTo>
                  <a:cubicBezTo>
                    <a:pt x="93305" y="65920"/>
                    <a:pt x="84638" y="-8565"/>
                    <a:pt x="32250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9" name="Google Shape;859;p3"/>
            <p:cNvSpPr/>
            <p:nvPr/>
          </p:nvSpPr>
          <p:spPr>
            <a:xfrm>
              <a:off x="9067692" y="5371514"/>
              <a:ext cx="76913" cy="76629"/>
            </a:xfrm>
            <a:custGeom>
              <a:rect b="b" l="l" r="r" t="t"/>
              <a:pathLst>
                <a:path extrusionOk="0" h="76629" w="76913">
                  <a:moveTo>
                    <a:pt x="32179" y="579"/>
                  </a:moveTo>
                  <a:cubicBezTo>
                    <a:pt x="-16017" y="4103"/>
                    <a:pt x="-8969" y="86304"/>
                    <a:pt x="45610" y="75445"/>
                  </a:cubicBezTo>
                  <a:cubicBezTo>
                    <a:pt x="93235" y="65920"/>
                    <a:pt x="84662" y="-8565"/>
                    <a:pt x="32179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0" name="Google Shape;860;p3"/>
            <p:cNvSpPr/>
            <p:nvPr/>
          </p:nvSpPr>
          <p:spPr>
            <a:xfrm>
              <a:off x="8967388" y="5272496"/>
              <a:ext cx="63049" cy="62767"/>
            </a:xfrm>
            <a:custGeom>
              <a:rect b="b" l="l" r="r" t="t"/>
              <a:pathLst>
                <a:path extrusionOk="0" h="62767" w="63049">
                  <a:moveTo>
                    <a:pt x="26374" y="442"/>
                  </a:moveTo>
                  <a:cubicBezTo>
                    <a:pt x="-13154" y="3299"/>
                    <a:pt x="-7344" y="70546"/>
                    <a:pt x="37423" y="61783"/>
                  </a:cubicBezTo>
                  <a:cubicBezTo>
                    <a:pt x="76381" y="54163"/>
                    <a:pt x="69427" y="-7083"/>
                    <a:pt x="26374" y="44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1" name="Google Shape;861;p3"/>
            <p:cNvSpPr/>
            <p:nvPr/>
          </p:nvSpPr>
          <p:spPr>
            <a:xfrm>
              <a:off x="8908524" y="5419356"/>
              <a:ext cx="63049" cy="62765"/>
            </a:xfrm>
            <a:custGeom>
              <a:rect b="b" l="l" r="r" t="t"/>
              <a:pathLst>
                <a:path extrusionOk="0" h="62765" w="63049">
                  <a:moveTo>
                    <a:pt x="26374" y="457"/>
                  </a:moveTo>
                  <a:cubicBezTo>
                    <a:pt x="-13154" y="3219"/>
                    <a:pt x="-7344" y="70465"/>
                    <a:pt x="37423" y="61797"/>
                  </a:cubicBezTo>
                  <a:cubicBezTo>
                    <a:pt x="76381" y="54177"/>
                    <a:pt x="69427" y="-7164"/>
                    <a:pt x="26374" y="45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62" name="Google Shape;862;p3"/>
          <p:cNvGrpSpPr/>
          <p:nvPr/>
        </p:nvGrpSpPr>
        <p:grpSpPr>
          <a:xfrm flipH="1">
            <a:off x="3235523" y="9205838"/>
            <a:ext cx="1124433" cy="727414"/>
            <a:chOff x="8624939" y="4805914"/>
            <a:chExt cx="1037874" cy="671418"/>
          </a:xfrm>
        </p:grpSpPr>
        <p:sp>
          <p:nvSpPr>
            <p:cNvPr id="863" name="Google Shape;863;p3"/>
            <p:cNvSpPr/>
            <p:nvPr/>
          </p:nvSpPr>
          <p:spPr>
            <a:xfrm>
              <a:off x="8789334" y="4805914"/>
              <a:ext cx="692452" cy="671418"/>
            </a:xfrm>
            <a:custGeom>
              <a:rect b="b" l="l" r="r" t="t"/>
              <a:pathLst>
                <a:path extrusionOk="0" h="671418" w="692452">
                  <a:moveTo>
                    <a:pt x="290346" y="6331"/>
                  </a:moveTo>
                  <a:cubicBezTo>
                    <a:pt x="-144184" y="36621"/>
                    <a:pt x="-80653" y="755949"/>
                    <a:pt x="411504" y="663080"/>
                  </a:cubicBezTo>
                  <a:cubicBezTo>
                    <a:pt x="839272" y="581832"/>
                    <a:pt x="762405" y="-73965"/>
                    <a:pt x="290346" y="680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4" name="Google Shape;864;p3"/>
            <p:cNvSpPr/>
            <p:nvPr/>
          </p:nvSpPr>
          <p:spPr>
            <a:xfrm>
              <a:off x="8624939" y="4904719"/>
              <a:ext cx="1037874" cy="457423"/>
            </a:xfrm>
            <a:custGeom>
              <a:rect b="b" l="l" r="r" t="t"/>
              <a:pathLst>
                <a:path extrusionOk="0" h="457423" w="1037874">
                  <a:moveTo>
                    <a:pt x="975378" y="5539"/>
                  </a:moveTo>
                  <a:cubicBezTo>
                    <a:pt x="927182" y="-7415"/>
                    <a:pt x="872413" y="4205"/>
                    <a:pt x="825931" y="18779"/>
                  </a:cubicBezTo>
                  <a:cubicBezTo>
                    <a:pt x="816406" y="21731"/>
                    <a:pt x="806881" y="24970"/>
                    <a:pt x="798213" y="28304"/>
                  </a:cubicBezTo>
                  <a:cubicBezTo>
                    <a:pt x="786974" y="32780"/>
                    <a:pt x="791831" y="51164"/>
                    <a:pt x="803261" y="46687"/>
                  </a:cubicBezTo>
                  <a:cubicBezTo>
                    <a:pt x="844105" y="29592"/>
                    <a:pt x="887777" y="20288"/>
                    <a:pt x="932039" y="19255"/>
                  </a:cubicBezTo>
                  <a:cubicBezTo>
                    <a:pt x="968901" y="19255"/>
                    <a:pt x="1024432" y="35066"/>
                    <a:pt x="1018526" y="82977"/>
                  </a:cubicBezTo>
                  <a:cubicBezTo>
                    <a:pt x="1016145" y="102027"/>
                    <a:pt x="1001858" y="117934"/>
                    <a:pt x="988046" y="130602"/>
                  </a:cubicBezTo>
                  <a:cubicBezTo>
                    <a:pt x="970254" y="145736"/>
                    <a:pt x="950832" y="158835"/>
                    <a:pt x="930134" y="169655"/>
                  </a:cubicBezTo>
                  <a:cubicBezTo>
                    <a:pt x="888891" y="192800"/>
                    <a:pt x="845267" y="211850"/>
                    <a:pt x="802214" y="230900"/>
                  </a:cubicBezTo>
                  <a:cubicBezTo>
                    <a:pt x="673969" y="286955"/>
                    <a:pt x="541984" y="334028"/>
                    <a:pt x="407212" y="371775"/>
                  </a:cubicBezTo>
                  <a:cubicBezTo>
                    <a:pt x="339711" y="391463"/>
                    <a:pt x="271385" y="408989"/>
                    <a:pt x="202234" y="424353"/>
                  </a:cubicBezTo>
                  <a:cubicBezTo>
                    <a:pt x="155942" y="434545"/>
                    <a:pt x="105365" y="447594"/>
                    <a:pt x="59359" y="429021"/>
                  </a:cubicBezTo>
                  <a:cubicBezTo>
                    <a:pt x="33832" y="418733"/>
                    <a:pt x="13353" y="396064"/>
                    <a:pt x="19640" y="367013"/>
                  </a:cubicBezTo>
                  <a:cubicBezTo>
                    <a:pt x="28593" y="325769"/>
                    <a:pt x="72313" y="298147"/>
                    <a:pt x="106984" y="280430"/>
                  </a:cubicBezTo>
                  <a:cubicBezTo>
                    <a:pt x="122411" y="272601"/>
                    <a:pt x="138317" y="265762"/>
                    <a:pt x="154609" y="259952"/>
                  </a:cubicBezTo>
                  <a:cubicBezTo>
                    <a:pt x="165944" y="255761"/>
                    <a:pt x="161086" y="237282"/>
                    <a:pt x="149465" y="241568"/>
                  </a:cubicBezTo>
                  <a:cubicBezTo>
                    <a:pt x="99269" y="260047"/>
                    <a:pt x="42309" y="286526"/>
                    <a:pt x="13163" y="334056"/>
                  </a:cubicBezTo>
                  <a:cubicBezTo>
                    <a:pt x="-4554" y="362631"/>
                    <a:pt x="-5887" y="398350"/>
                    <a:pt x="18211" y="423972"/>
                  </a:cubicBezTo>
                  <a:cubicBezTo>
                    <a:pt x="45738" y="453690"/>
                    <a:pt x="92030" y="459691"/>
                    <a:pt x="130320" y="456643"/>
                  </a:cubicBezTo>
                  <a:cubicBezTo>
                    <a:pt x="163016" y="452890"/>
                    <a:pt x="195392" y="446747"/>
                    <a:pt x="227189" y="438260"/>
                  </a:cubicBezTo>
                  <a:cubicBezTo>
                    <a:pt x="264718" y="429811"/>
                    <a:pt x="302120" y="420610"/>
                    <a:pt x="339394" y="410637"/>
                  </a:cubicBezTo>
                  <a:cubicBezTo>
                    <a:pt x="488130" y="372080"/>
                    <a:pt x="633917" y="322931"/>
                    <a:pt x="775639" y="263571"/>
                  </a:cubicBezTo>
                  <a:cubicBezTo>
                    <a:pt x="826121" y="242140"/>
                    <a:pt x="876509" y="219185"/>
                    <a:pt x="925181" y="193943"/>
                  </a:cubicBezTo>
                  <a:cubicBezTo>
                    <a:pt x="964805" y="173369"/>
                    <a:pt x="1015002" y="146318"/>
                    <a:pt x="1032909" y="102789"/>
                  </a:cubicBezTo>
                  <a:cubicBezTo>
                    <a:pt x="1050816" y="59260"/>
                    <a:pt x="1017383" y="16969"/>
                    <a:pt x="975378" y="55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5" name="Google Shape;865;p3"/>
            <p:cNvSpPr/>
            <p:nvPr/>
          </p:nvSpPr>
          <p:spPr>
            <a:xfrm>
              <a:off x="9002410" y="5062060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2978" y="47556"/>
                  </a:moveTo>
                  <a:cubicBezTo>
                    <a:pt x="53649" y="47556"/>
                    <a:pt x="53649" y="-69"/>
                    <a:pt x="22978" y="-69"/>
                  </a:cubicBezTo>
                  <a:cubicBezTo>
                    <a:pt x="-7692" y="-69"/>
                    <a:pt x="-7692" y="47556"/>
                    <a:pt x="22978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6" name="Google Shape;866;p3"/>
            <p:cNvSpPr/>
            <p:nvPr/>
          </p:nvSpPr>
          <p:spPr>
            <a:xfrm>
              <a:off x="9155536" y="5013197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3014" y="47556"/>
                  </a:moveTo>
                  <a:cubicBezTo>
                    <a:pt x="53589" y="47556"/>
                    <a:pt x="53684" y="-69"/>
                    <a:pt x="23014" y="-69"/>
                  </a:cubicBezTo>
                  <a:cubicBezTo>
                    <a:pt x="-7657" y="-69"/>
                    <a:pt x="-7752" y="47556"/>
                    <a:pt x="23014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7" name="Google Shape;867;p3"/>
            <p:cNvSpPr/>
            <p:nvPr/>
          </p:nvSpPr>
          <p:spPr>
            <a:xfrm>
              <a:off x="9061809" y="5091860"/>
              <a:ext cx="129850" cy="84205"/>
            </a:xfrm>
            <a:custGeom>
              <a:rect b="b" l="l" r="r" t="t"/>
              <a:pathLst>
                <a:path extrusionOk="0" h="84205" w="129850">
                  <a:moveTo>
                    <a:pt x="1488" y="53284"/>
                  </a:moveTo>
                  <a:cubicBezTo>
                    <a:pt x="26063" y="98242"/>
                    <a:pt x="96738" y="91384"/>
                    <a:pt x="121313" y="50045"/>
                  </a:cubicBezTo>
                  <a:cubicBezTo>
                    <a:pt x="128807" y="36891"/>
                    <a:pt x="131468" y="21528"/>
                    <a:pt x="128837" y="6611"/>
                  </a:cubicBezTo>
                  <a:cubicBezTo>
                    <a:pt x="127265" y="1592"/>
                    <a:pt x="121921" y="-1204"/>
                    <a:pt x="116901" y="369"/>
                  </a:cubicBezTo>
                  <a:cubicBezTo>
                    <a:pt x="116847" y="385"/>
                    <a:pt x="116794" y="402"/>
                    <a:pt x="116741" y="420"/>
                  </a:cubicBezTo>
                  <a:cubicBezTo>
                    <a:pt x="111667" y="1810"/>
                    <a:pt x="108681" y="7050"/>
                    <a:pt x="110069" y="12126"/>
                  </a:cubicBezTo>
                  <a:cubicBezTo>
                    <a:pt x="110070" y="12126"/>
                    <a:pt x="110072" y="12136"/>
                    <a:pt x="110073" y="12136"/>
                  </a:cubicBezTo>
                  <a:cubicBezTo>
                    <a:pt x="115598" y="51188"/>
                    <a:pt x="71021" y="74334"/>
                    <a:pt x="37683" y="61952"/>
                  </a:cubicBezTo>
                  <a:cubicBezTo>
                    <a:pt x="33979" y="60304"/>
                    <a:pt x="30465" y="58265"/>
                    <a:pt x="27206" y="55856"/>
                  </a:cubicBezTo>
                  <a:cubicBezTo>
                    <a:pt x="23228" y="52636"/>
                    <a:pt x="19981" y="48617"/>
                    <a:pt x="17681" y="44045"/>
                  </a:cubicBezTo>
                  <a:cubicBezTo>
                    <a:pt x="11775" y="33281"/>
                    <a:pt x="-4608" y="42902"/>
                    <a:pt x="1203" y="535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8" name="Google Shape;868;p3"/>
            <p:cNvSpPr/>
            <p:nvPr/>
          </p:nvSpPr>
          <p:spPr>
            <a:xfrm>
              <a:off x="8925896" y="5141139"/>
              <a:ext cx="107944" cy="107253"/>
            </a:xfrm>
            <a:custGeom>
              <a:rect b="b" l="l" r="r" t="t"/>
              <a:pathLst>
                <a:path extrusionOk="0" h="107253" w="107944">
                  <a:moveTo>
                    <a:pt x="45104" y="1052"/>
                  </a:moveTo>
                  <a:cubicBezTo>
                    <a:pt x="-22428" y="5910"/>
                    <a:pt x="-12618" y="120877"/>
                    <a:pt x="64154" y="105827"/>
                  </a:cubicBezTo>
                  <a:cubicBezTo>
                    <a:pt x="130829" y="92873"/>
                    <a:pt x="118827" y="-11997"/>
                    <a:pt x="45104" y="105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9" name="Google Shape;869;p3"/>
            <p:cNvSpPr/>
            <p:nvPr/>
          </p:nvSpPr>
          <p:spPr>
            <a:xfrm>
              <a:off x="9222695" y="5037030"/>
              <a:ext cx="107944" cy="107238"/>
            </a:xfrm>
            <a:custGeom>
              <a:rect b="b" l="l" r="r" t="t"/>
              <a:pathLst>
                <a:path extrusionOk="0" h="107238" w="107944">
                  <a:moveTo>
                    <a:pt x="45104" y="1053"/>
                  </a:moveTo>
                  <a:cubicBezTo>
                    <a:pt x="-22428" y="5816"/>
                    <a:pt x="-12618" y="120782"/>
                    <a:pt x="64154" y="105828"/>
                  </a:cubicBezTo>
                  <a:cubicBezTo>
                    <a:pt x="130829" y="92779"/>
                    <a:pt x="118827" y="-11996"/>
                    <a:pt x="45104" y="105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70" name="Google Shape;870;p3"/>
          <p:cNvGrpSpPr/>
          <p:nvPr/>
        </p:nvGrpSpPr>
        <p:grpSpPr>
          <a:xfrm rot="10800000">
            <a:off x="7937456" y="8835624"/>
            <a:ext cx="1162052" cy="1192488"/>
            <a:chOff x="16777734" y="278593"/>
            <a:chExt cx="1162052" cy="1192488"/>
          </a:xfrm>
        </p:grpSpPr>
        <p:sp>
          <p:nvSpPr>
            <p:cNvPr id="871" name="Google Shape;871;p3"/>
            <p:cNvSpPr/>
            <p:nvPr/>
          </p:nvSpPr>
          <p:spPr>
            <a:xfrm flipH="1">
              <a:off x="16777734" y="278593"/>
              <a:ext cx="1140572" cy="1192488"/>
            </a:xfrm>
            <a:custGeom>
              <a:rect b="b" l="l" r="r" t="t"/>
              <a:pathLst>
                <a:path extrusionOk="0" h="910296" w="870666">
                  <a:moveTo>
                    <a:pt x="863246" y="257516"/>
                  </a:moveTo>
                  <a:cubicBezTo>
                    <a:pt x="851531" y="236951"/>
                    <a:pt x="832794" y="221292"/>
                    <a:pt x="810478" y="213415"/>
                  </a:cubicBezTo>
                  <a:cubicBezTo>
                    <a:pt x="759138" y="192460"/>
                    <a:pt x="699035" y="197413"/>
                    <a:pt x="645600" y="205795"/>
                  </a:cubicBezTo>
                  <a:lnTo>
                    <a:pt x="636741" y="207224"/>
                  </a:lnTo>
                  <a:cubicBezTo>
                    <a:pt x="639332" y="172258"/>
                    <a:pt x="637932" y="137101"/>
                    <a:pt x="632551" y="102449"/>
                  </a:cubicBezTo>
                  <a:cubicBezTo>
                    <a:pt x="627598" y="73398"/>
                    <a:pt x="617691" y="42156"/>
                    <a:pt x="595499" y="21582"/>
                  </a:cubicBezTo>
                  <a:cubicBezTo>
                    <a:pt x="585916" y="12771"/>
                    <a:pt x="574343" y="6399"/>
                    <a:pt x="561780" y="3008"/>
                  </a:cubicBezTo>
                  <a:cubicBezTo>
                    <a:pt x="519965" y="-10422"/>
                    <a:pt x="480151" y="18629"/>
                    <a:pt x="452719" y="47204"/>
                  </a:cubicBezTo>
                  <a:cubicBezTo>
                    <a:pt x="416295" y="87409"/>
                    <a:pt x="386139" y="132881"/>
                    <a:pt x="363279" y="182078"/>
                  </a:cubicBezTo>
                  <a:cubicBezTo>
                    <a:pt x="353754" y="174744"/>
                    <a:pt x="343371" y="167600"/>
                    <a:pt x="333275" y="160647"/>
                  </a:cubicBezTo>
                  <a:cubicBezTo>
                    <a:pt x="301176" y="137568"/>
                    <a:pt x="266457" y="118384"/>
                    <a:pt x="229834" y="103497"/>
                  </a:cubicBezTo>
                  <a:cubicBezTo>
                    <a:pt x="201259" y="92829"/>
                    <a:pt x="169255" y="85114"/>
                    <a:pt x="139537" y="93972"/>
                  </a:cubicBezTo>
                  <a:cubicBezTo>
                    <a:pt x="126678" y="97791"/>
                    <a:pt x="114962" y="104725"/>
                    <a:pt x="105437" y="114165"/>
                  </a:cubicBezTo>
                  <a:cubicBezTo>
                    <a:pt x="73433" y="143311"/>
                    <a:pt x="78100" y="191508"/>
                    <a:pt x="88864" y="229322"/>
                  </a:cubicBezTo>
                  <a:cubicBezTo>
                    <a:pt x="105818" y="288949"/>
                    <a:pt x="139346" y="343622"/>
                    <a:pt x="174589" y="394771"/>
                  </a:cubicBezTo>
                  <a:cubicBezTo>
                    <a:pt x="175636" y="396295"/>
                    <a:pt x="176684" y="397819"/>
                    <a:pt x="177827" y="399248"/>
                  </a:cubicBezTo>
                  <a:cubicBezTo>
                    <a:pt x="134107" y="427242"/>
                    <a:pt x="93740" y="460160"/>
                    <a:pt x="57526" y="497356"/>
                  </a:cubicBezTo>
                  <a:cubicBezTo>
                    <a:pt x="28951" y="527455"/>
                    <a:pt x="-4386" y="568984"/>
                    <a:pt x="-290" y="613465"/>
                  </a:cubicBezTo>
                  <a:cubicBezTo>
                    <a:pt x="577" y="622657"/>
                    <a:pt x="3158" y="631610"/>
                    <a:pt x="7330" y="639850"/>
                  </a:cubicBezTo>
                  <a:cubicBezTo>
                    <a:pt x="35429" y="702619"/>
                    <a:pt x="122201" y="697476"/>
                    <a:pt x="178304" y="689665"/>
                  </a:cubicBezTo>
                  <a:cubicBezTo>
                    <a:pt x="195544" y="687284"/>
                    <a:pt x="212593" y="684141"/>
                    <a:pt x="229643" y="680140"/>
                  </a:cubicBezTo>
                  <a:cubicBezTo>
                    <a:pt x="227357" y="734242"/>
                    <a:pt x="230214" y="791202"/>
                    <a:pt x="251456" y="841017"/>
                  </a:cubicBezTo>
                  <a:cubicBezTo>
                    <a:pt x="268981" y="882356"/>
                    <a:pt x="306986" y="921885"/>
                    <a:pt x="355659" y="906550"/>
                  </a:cubicBezTo>
                  <a:cubicBezTo>
                    <a:pt x="381434" y="896891"/>
                    <a:pt x="404113" y="880432"/>
                    <a:pt x="421286" y="858925"/>
                  </a:cubicBezTo>
                  <a:cubicBezTo>
                    <a:pt x="448480" y="826454"/>
                    <a:pt x="471464" y="790678"/>
                    <a:pt x="489676" y="752435"/>
                  </a:cubicBezTo>
                  <a:cubicBezTo>
                    <a:pt x="494152" y="743482"/>
                    <a:pt x="498534" y="734528"/>
                    <a:pt x="502630" y="725479"/>
                  </a:cubicBezTo>
                  <a:cubicBezTo>
                    <a:pt x="551779" y="758817"/>
                    <a:pt x="607405" y="791011"/>
                    <a:pt x="666460" y="801108"/>
                  </a:cubicBezTo>
                  <a:cubicBezTo>
                    <a:pt x="710275" y="808537"/>
                    <a:pt x="765996" y="801584"/>
                    <a:pt x="783141" y="753483"/>
                  </a:cubicBezTo>
                  <a:cubicBezTo>
                    <a:pt x="792095" y="728527"/>
                    <a:pt x="787618" y="699952"/>
                    <a:pt x="780379" y="675092"/>
                  </a:cubicBezTo>
                  <a:cubicBezTo>
                    <a:pt x="768053" y="636516"/>
                    <a:pt x="750499" y="599826"/>
                    <a:pt x="728182" y="566031"/>
                  </a:cubicBezTo>
                  <a:cubicBezTo>
                    <a:pt x="712561" y="541075"/>
                    <a:pt x="695701" y="516882"/>
                    <a:pt x="677889" y="493355"/>
                  </a:cubicBezTo>
                  <a:lnTo>
                    <a:pt x="691415" y="484973"/>
                  </a:lnTo>
                  <a:cubicBezTo>
                    <a:pt x="732316" y="460046"/>
                    <a:pt x="770606" y="431071"/>
                    <a:pt x="805715" y="398486"/>
                  </a:cubicBezTo>
                  <a:cubicBezTo>
                    <a:pt x="829794" y="377283"/>
                    <a:pt x="849254" y="351337"/>
                    <a:pt x="862865" y="322286"/>
                  </a:cubicBezTo>
                  <a:cubicBezTo>
                    <a:pt x="872285" y="301750"/>
                    <a:pt x="872428" y="278157"/>
                    <a:pt x="863246" y="257516"/>
                  </a:cubicBezTo>
                  <a:close/>
                  <a:moveTo>
                    <a:pt x="438717" y="93876"/>
                  </a:moveTo>
                  <a:cubicBezTo>
                    <a:pt x="461196" y="63492"/>
                    <a:pt x="495867" y="22725"/>
                    <a:pt x="534824" y="19200"/>
                  </a:cubicBezTo>
                  <a:cubicBezTo>
                    <a:pt x="542225" y="18457"/>
                    <a:pt x="549702" y="19334"/>
                    <a:pt x="556732" y="21772"/>
                  </a:cubicBezTo>
                  <a:cubicBezTo>
                    <a:pt x="615691" y="37965"/>
                    <a:pt x="618835" y="122451"/>
                    <a:pt x="618740" y="171505"/>
                  </a:cubicBezTo>
                  <a:cubicBezTo>
                    <a:pt x="618740" y="184555"/>
                    <a:pt x="618263" y="197699"/>
                    <a:pt x="617501" y="210748"/>
                  </a:cubicBezTo>
                  <a:cubicBezTo>
                    <a:pt x="562494" y="222140"/>
                    <a:pt x="508525" y="238075"/>
                    <a:pt x="456148" y="258373"/>
                  </a:cubicBezTo>
                  <a:cubicBezTo>
                    <a:pt x="431097" y="235894"/>
                    <a:pt x="405284" y="214273"/>
                    <a:pt x="378614" y="193889"/>
                  </a:cubicBezTo>
                  <a:cubicBezTo>
                    <a:pt x="395645" y="158837"/>
                    <a:pt x="415762" y="125366"/>
                    <a:pt x="438717" y="93876"/>
                  </a:cubicBezTo>
                  <a:close/>
                  <a:moveTo>
                    <a:pt x="269553" y="516501"/>
                  </a:moveTo>
                  <a:cubicBezTo>
                    <a:pt x="287527" y="536884"/>
                    <a:pt x="306062" y="556725"/>
                    <a:pt x="325179" y="576032"/>
                  </a:cubicBezTo>
                  <a:cubicBezTo>
                    <a:pt x="339657" y="590605"/>
                    <a:pt x="354325" y="604607"/>
                    <a:pt x="369470" y="618990"/>
                  </a:cubicBezTo>
                  <a:cubicBezTo>
                    <a:pt x="330198" y="633535"/>
                    <a:pt x="290203" y="646022"/>
                    <a:pt x="249646" y="656423"/>
                  </a:cubicBezTo>
                  <a:cubicBezTo>
                    <a:pt x="252989" y="609369"/>
                    <a:pt x="259638" y="562611"/>
                    <a:pt x="269553" y="516501"/>
                  </a:cubicBezTo>
                  <a:close/>
                  <a:moveTo>
                    <a:pt x="259171" y="475353"/>
                  </a:moveTo>
                  <a:cubicBezTo>
                    <a:pt x="246474" y="459989"/>
                    <a:pt x="233996" y="444368"/>
                    <a:pt x="221738" y="428490"/>
                  </a:cubicBezTo>
                  <a:cubicBezTo>
                    <a:pt x="215927" y="420870"/>
                    <a:pt x="210117" y="413059"/>
                    <a:pt x="204402" y="405249"/>
                  </a:cubicBezTo>
                  <a:cubicBezTo>
                    <a:pt x="233358" y="386199"/>
                    <a:pt x="263200" y="368482"/>
                    <a:pt x="293937" y="352099"/>
                  </a:cubicBezTo>
                  <a:cubicBezTo>
                    <a:pt x="284983" y="379217"/>
                    <a:pt x="276859" y="406554"/>
                    <a:pt x="269553" y="434109"/>
                  </a:cubicBezTo>
                  <a:cubicBezTo>
                    <a:pt x="265838" y="447730"/>
                    <a:pt x="262409" y="461542"/>
                    <a:pt x="259171" y="475353"/>
                  </a:cubicBezTo>
                  <a:close/>
                  <a:moveTo>
                    <a:pt x="274601" y="493546"/>
                  </a:moveTo>
                  <a:cubicBezTo>
                    <a:pt x="274601" y="491259"/>
                    <a:pt x="275553" y="488878"/>
                    <a:pt x="276125" y="486592"/>
                  </a:cubicBezTo>
                  <a:cubicBezTo>
                    <a:pt x="287555" y="436719"/>
                    <a:pt x="301671" y="387494"/>
                    <a:pt x="318416" y="339145"/>
                  </a:cubicBezTo>
                  <a:cubicBezTo>
                    <a:pt x="361688" y="316819"/>
                    <a:pt x="406208" y="297007"/>
                    <a:pt x="451766" y="279805"/>
                  </a:cubicBezTo>
                  <a:cubicBezTo>
                    <a:pt x="461291" y="288377"/>
                    <a:pt x="470816" y="297045"/>
                    <a:pt x="480341" y="305808"/>
                  </a:cubicBezTo>
                  <a:cubicBezTo>
                    <a:pt x="516917" y="340288"/>
                    <a:pt x="552541" y="376102"/>
                    <a:pt x="586354" y="413535"/>
                  </a:cubicBezTo>
                  <a:cubicBezTo>
                    <a:pt x="576829" y="456589"/>
                    <a:pt x="565114" y="499260"/>
                    <a:pt x="552065" y="541742"/>
                  </a:cubicBezTo>
                  <a:cubicBezTo>
                    <a:pt x="525109" y="554886"/>
                    <a:pt x="497772" y="567269"/>
                    <a:pt x="470435" y="579080"/>
                  </a:cubicBezTo>
                  <a:cubicBezTo>
                    <a:pt x="443099" y="590891"/>
                    <a:pt x="417381" y="601368"/>
                    <a:pt x="390425" y="611560"/>
                  </a:cubicBezTo>
                  <a:lnTo>
                    <a:pt x="373661" y="596987"/>
                  </a:lnTo>
                  <a:cubicBezTo>
                    <a:pt x="339371" y="564031"/>
                    <a:pt x="305843" y="529550"/>
                    <a:pt x="274601" y="493546"/>
                  </a:cubicBezTo>
                  <a:close/>
                  <a:moveTo>
                    <a:pt x="592450" y="465447"/>
                  </a:moveTo>
                  <a:cubicBezTo>
                    <a:pt x="595403" y="454017"/>
                    <a:pt x="598261" y="442587"/>
                    <a:pt x="601023" y="431061"/>
                  </a:cubicBezTo>
                  <a:cubicBezTo>
                    <a:pt x="617720" y="450111"/>
                    <a:pt x="633855" y="469514"/>
                    <a:pt x="649410" y="489259"/>
                  </a:cubicBezTo>
                  <a:cubicBezTo>
                    <a:pt x="625026" y="503613"/>
                    <a:pt x="600166" y="517167"/>
                    <a:pt x="574829" y="529931"/>
                  </a:cubicBezTo>
                  <a:cubicBezTo>
                    <a:pt x="581049" y="508528"/>
                    <a:pt x="586926" y="487040"/>
                    <a:pt x="592450" y="465447"/>
                  </a:cubicBezTo>
                  <a:close/>
                  <a:moveTo>
                    <a:pt x="590545" y="390771"/>
                  </a:moveTo>
                  <a:cubicBezTo>
                    <a:pt x="569972" y="368482"/>
                    <a:pt x="548826" y="346765"/>
                    <a:pt x="527395" y="325525"/>
                  </a:cubicBezTo>
                  <a:cubicBezTo>
                    <a:pt x="509107" y="307522"/>
                    <a:pt x="490533" y="289710"/>
                    <a:pt x="471483" y="272375"/>
                  </a:cubicBezTo>
                  <a:cubicBezTo>
                    <a:pt x="510516" y="258211"/>
                    <a:pt x="550293" y="246191"/>
                    <a:pt x="590641" y="236371"/>
                  </a:cubicBezTo>
                  <a:cubicBezTo>
                    <a:pt x="599118" y="234275"/>
                    <a:pt x="607595" y="232370"/>
                    <a:pt x="616263" y="230465"/>
                  </a:cubicBezTo>
                  <a:cubicBezTo>
                    <a:pt x="611320" y="284424"/>
                    <a:pt x="602728" y="337974"/>
                    <a:pt x="590545" y="390771"/>
                  </a:cubicBezTo>
                  <a:close/>
                  <a:moveTo>
                    <a:pt x="370232" y="211225"/>
                  </a:moveTo>
                  <a:cubicBezTo>
                    <a:pt x="392902" y="228750"/>
                    <a:pt x="414809" y="247229"/>
                    <a:pt x="436240" y="266184"/>
                  </a:cubicBezTo>
                  <a:lnTo>
                    <a:pt x="430239" y="268565"/>
                  </a:lnTo>
                  <a:cubicBezTo>
                    <a:pt x="395378" y="282472"/>
                    <a:pt x="361059" y="297740"/>
                    <a:pt x="327274" y="314380"/>
                  </a:cubicBezTo>
                  <a:cubicBezTo>
                    <a:pt x="332990" y="298664"/>
                    <a:pt x="339085" y="283138"/>
                    <a:pt x="345372" y="267708"/>
                  </a:cubicBezTo>
                  <a:cubicBezTo>
                    <a:pt x="353182" y="248753"/>
                    <a:pt x="361374" y="229798"/>
                    <a:pt x="370232" y="211225"/>
                  </a:cubicBezTo>
                  <a:close/>
                  <a:moveTo>
                    <a:pt x="121630" y="264946"/>
                  </a:moveTo>
                  <a:cubicBezTo>
                    <a:pt x="106866" y="230465"/>
                    <a:pt x="89340" y="181697"/>
                    <a:pt x="105723" y="146169"/>
                  </a:cubicBezTo>
                  <a:cubicBezTo>
                    <a:pt x="108781" y="139339"/>
                    <a:pt x="113305" y="133262"/>
                    <a:pt x="118962" y="128357"/>
                  </a:cubicBezTo>
                  <a:cubicBezTo>
                    <a:pt x="163825" y="84161"/>
                    <a:pt x="241549" y="126928"/>
                    <a:pt x="284602" y="152455"/>
                  </a:cubicBezTo>
                  <a:cubicBezTo>
                    <a:pt x="308891" y="166895"/>
                    <a:pt x="332390" y="182640"/>
                    <a:pt x="354992" y="199604"/>
                  </a:cubicBezTo>
                  <a:cubicBezTo>
                    <a:pt x="353278" y="202938"/>
                    <a:pt x="351753" y="206176"/>
                    <a:pt x="350230" y="209129"/>
                  </a:cubicBezTo>
                  <a:cubicBezTo>
                    <a:pt x="332370" y="247410"/>
                    <a:pt x="316473" y="286577"/>
                    <a:pt x="302605" y="326477"/>
                  </a:cubicBezTo>
                  <a:cubicBezTo>
                    <a:pt x="273963" y="341146"/>
                    <a:pt x="245864" y="357024"/>
                    <a:pt x="218308" y="374102"/>
                  </a:cubicBezTo>
                  <a:cubicBezTo>
                    <a:pt x="209926" y="379150"/>
                    <a:pt x="201545" y="384389"/>
                    <a:pt x="193257" y="389628"/>
                  </a:cubicBezTo>
                  <a:cubicBezTo>
                    <a:pt x="165121" y="350661"/>
                    <a:pt x="141118" y="308875"/>
                    <a:pt x="121630" y="264946"/>
                  </a:cubicBezTo>
                  <a:close/>
                  <a:moveTo>
                    <a:pt x="128678" y="675568"/>
                  </a:moveTo>
                  <a:cubicBezTo>
                    <a:pt x="100770" y="676235"/>
                    <a:pt x="69338" y="674140"/>
                    <a:pt x="45525" y="657852"/>
                  </a:cubicBezTo>
                  <a:cubicBezTo>
                    <a:pt x="35771" y="651146"/>
                    <a:pt x="28142" y="641793"/>
                    <a:pt x="23522" y="630896"/>
                  </a:cubicBezTo>
                  <a:cubicBezTo>
                    <a:pt x="7615" y="598987"/>
                    <a:pt x="30095" y="560316"/>
                    <a:pt x="51335" y="533550"/>
                  </a:cubicBezTo>
                  <a:cubicBezTo>
                    <a:pt x="88578" y="486688"/>
                    <a:pt x="138012" y="449350"/>
                    <a:pt x="187447" y="416298"/>
                  </a:cubicBezTo>
                  <a:lnTo>
                    <a:pt x="188590" y="415536"/>
                  </a:lnTo>
                  <a:cubicBezTo>
                    <a:pt x="209098" y="444044"/>
                    <a:pt x="230881" y="471666"/>
                    <a:pt x="253932" y="498403"/>
                  </a:cubicBezTo>
                  <a:cubicBezTo>
                    <a:pt x="241873" y="551943"/>
                    <a:pt x="234005" y="606331"/>
                    <a:pt x="230405" y="661090"/>
                  </a:cubicBezTo>
                  <a:cubicBezTo>
                    <a:pt x="197087" y="669425"/>
                    <a:pt x="162996" y="674273"/>
                    <a:pt x="128678" y="675568"/>
                  </a:cubicBezTo>
                  <a:close/>
                  <a:moveTo>
                    <a:pt x="440050" y="801775"/>
                  </a:moveTo>
                  <a:cubicBezTo>
                    <a:pt x="423849" y="829673"/>
                    <a:pt x="402627" y="854343"/>
                    <a:pt x="377471" y="874546"/>
                  </a:cubicBezTo>
                  <a:cubicBezTo>
                    <a:pt x="361945" y="886071"/>
                    <a:pt x="342133" y="895405"/>
                    <a:pt x="322702" y="890833"/>
                  </a:cubicBezTo>
                  <a:cubicBezTo>
                    <a:pt x="303509" y="884728"/>
                    <a:pt x="287517" y="871269"/>
                    <a:pt x="278221" y="853400"/>
                  </a:cubicBezTo>
                  <a:cubicBezTo>
                    <a:pt x="250884" y="808537"/>
                    <a:pt x="247550" y="750530"/>
                    <a:pt x="248026" y="699381"/>
                  </a:cubicBezTo>
                  <a:cubicBezTo>
                    <a:pt x="248026" y="691761"/>
                    <a:pt x="248026" y="684236"/>
                    <a:pt x="248598" y="676711"/>
                  </a:cubicBezTo>
                  <a:cubicBezTo>
                    <a:pt x="294994" y="665072"/>
                    <a:pt x="340638" y="650622"/>
                    <a:pt x="385282" y="633468"/>
                  </a:cubicBezTo>
                  <a:cubicBezTo>
                    <a:pt x="417400" y="662652"/>
                    <a:pt x="451242" y="689884"/>
                    <a:pt x="486628" y="715002"/>
                  </a:cubicBezTo>
                  <a:cubicBezTo>
                    <a:pt x="473188" y="744996"/>
                    <a:pt x="457624" y="774000"/>
                    <a:pt x="440050" y="801775"/>
                  </a:cubicBezTo>
                  <a:close/>
                  <a:moveTo>
                    <a:pt x="494438" y="697000"/>
                  </a:moveTo>
                  <a:cubicBezTo>
                    <a:pt x="463405" y="674816"/>
                    <a:pt x="433640" y="650899"/>
                    <a:pt x="405284" y="625372"/>
                  </a:cubicBezTo>
                  <a:lnTo>
                    <a:pt x="425954" y="617275"/>
                  </a:lnTo>
                  <a:cubicBezTo>
                    <a:pt x="465577" y="601559"/>
                    <a:pt x="504820" y="584509"/>
                    <a:pt x="543396" y="566031"/>
                  </a:cubicBezTo>
                  <a:cubicBezTo>
                    <a:pt x="531966" y="601654"/>
                    <a:pt x="519270" y="636801"/>
                    <a:pt x="505296" y="671473"/>
                  </a:cubicBezTo>
                  <a:cubicBezTo>
                    <a:pt x="501772" y="680426"/>
                    <a:pt x="498153" y="688903"/>
                    <a:pt x="494438" y="697381"/>
                  </a:cubicBezTo>
                  <a:close/>
                  <a:moveTo>
                    <a:pt x="742088" y="630991"/>
                  </a:moveTo>
                  <a:cubicBezTo>
                    <a:pt x="756842" y="658176"/>
                    <a:pt x="765853" y="688094"/>
                    <a:pt x="768568" y="718907"/>
                  </a:cubicBezTo>
                  <a:cubicBezTo>
                    <a:pt x="770749" y="738357"/>
                    <a:pt x="763319" y="757655"/>
                    <a:pt x="748660" y="770628"/>
                  </a:cubicBezTo>
                  <a:cubicBezTo>
                    <a:pt x="731791" y="781762"/>
                    <a:pt x="711637" y="786830"/>
                    <a:pt x="691510" y="785010"/>
                  </a:cubicBezTo>
                  <a:cubicBezTo>
                    <a:pt x="638266" y="783010"/>
                    <a:pt x="586735" y="755769"/>
                    <a:pt x="542349" y="728623"/>
                  </a:cubicBezTo>
                  <a:cubicBezTo>
                    <a:pt x="531586" y="722050"/>
                    <a:pt x="521013" y="715192"/>
                    <a:pt x="510535" y="708144"/>
                  </a:cubicBezTo>
                  <a:cubicBezTo>
                    <a:pt x="532691" y="658109"/>
                    <a:pt x="551779" y="606769"/>
                    <a:pt x="567685" y="554410"/>
                  </a:cubicBezTo>
                  <a:cubicBezTo>
                    <a:pt x="599404" y="538599"/>
                    <a:pt x="630646" y="521835"/>
                    <a:pt x="661126" y="503833"/>
                  </a:cubicBezTo>
                  <a:lnTo>
                    <a:pt x="669413" y="514786"/>
                  </a:lnTo>
                  <a:cubicBezTo>
                    <a:pt x="697282" y="551258"/>
                    <a:pt x="721609" y="590291"/>
                    <a:pt x="742088" y="631372"/>
                  </a:cubicBezTo>
                  <a:close/>
                  <a:moveTo>
                    <a:pt x="821622" y="353909"/>
                  </a:moveTo>
                  <a:cubicBezTo>
                    <a:pt x="796362" y="383922"/>
                    <a:pt x="767253" y="410478"/>
                    <a:pt x="735039" y="432871"/>
                  </a:cubicBezTo>
                  <a:cubicBezTo>
                    <a:pt x="712751" y="449130"/>
                    <a:pt x="689767" y="464428"/>
                    <a:pt x="666079" y="478782"/>
                  </a:cubicBezTo>
                  <a:cubicBezTo>
                    <a:pt x="647029" y="454398"/>
                    <a:pt x="626931" y="430681"/>
                    <a:pt x="606357" y="407630"/>
                  </a:cubicBezTo>
                  <a:cubicBezTo>
                    <a:pt x="620216" y="348070"/>
                    <a:pt x="629760" y="287586"/>
                    <a:pt x="634932" y="226655"/>
                  </a:cubicBezTo>
                  <a:cubicBezTo>
                    <a:pt x="677289" y="217483"/>
                    <a:pt x="720886" y="215482"/>
                    <a:pt x="763900" y="220750"/>
                  </a:cubicBezTo>
                  <a:cubicBezTo>
                    <a:pt x="800286" y="226274"/>
                    <a:pt x="852102" y="245038"/>
                    <a:pt x="850959" y="289615"/>
                  </a:cubicBezTo>
                  <a:cubicBezTo>
                    <a:pt x="850673" y="313618"/>
                    <a:pt x="836100" y="336192"/>
                    <a:pt x="821622" y="3542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2" name="Google Shape;872;p3"/>
            <p:cNvSpPr/>
            <p:nvPr/>
          </p:nvSpPr>
          <p:spPr>
            <a:xfrm flipH="1">
              <a:off x="17266222" y="300089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3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3" name="Google Shape;873;p3"/>
            <p:cNvSpPr/>
            <p:nvPr/>
          </p:nvSpPr>
          <p:spPr>
            <a:xfrm flipH="1">
              <a:off x="17776581" y="864485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53" y="872"/>
                  </a:moveTo>
                  <a:cubicBezTo>
                    <a:pt x="-26552" y="6302"/>
                    <a:pt x="-15122" y="135842"/>
                    <a:pt x="73365" y="118982"/>
                  </a:cubicBezTo>
                  <a:cubicBezTo>
                    <a:pt x="150422" y="104409"/>
                    <a:pt x="136516" y="-13701"/>
                    <a:pt x="51553" y="87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4" name="Google Shape;874;p3"/>
            <p:cNvSpPr/>
            <p:nvPr/>
          </p:nvSpPr>
          <p:spPr>
            <a:xfrm flipH="1">
              <a:off x="16851416" y="1022684"/>
              <a:ext cx="163205" cy="158333"/>
            </a:xfrm>
            <a:custGeom>
              <a:rect b="b" l="l" r="r" t="t"/>
              <a:pathLst>
                <a:path extrusionOk="0" h="120865" w="124584">
                  <a:moveTo>
                    <a:pt x="51592" y="872"/>
                  </a:moveTo>
                  <a:cubicBezTo>
                    <a:pt x="-26609" y="6302"/>
                    <a:pt x="-15083" y="135842"/>
                    <a:pt x="73404" y="118982"/>
                  </a:cubicBezTo>
                  <a:cubicBezTo>
                    <a:pt x="150366" y="104409"/>
                    <a:pt x="136555" y="-13701"/>
                    <a:pt x="51592" y="8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75" name="Google Shape;875;p3"/>
          <p:cNvSpPr/>
          <p:nvPr/>
        </p:nvSpPr>
        <p:spPr>
          <a:xfrm rot="-3640834">
            <a:off x="13884558" y="9150201"/>
            <a:ext cx="626469" cy="838688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6" name="Google Shape;876;p3"/>
          <p:cNvSpPr/>
          <p:nvPr/>
        </p:nvSpPr>
        <p:spPr>
          <a:xfrm flipH="1" rot="3640834">
            <a:off x="4779720" y="9150201"/>
            <a:ext cx="626469" cy="838688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7" name="Google Shape;877;p3"/>
          <p:cNvSpPr/>
          <p:nvPr/>
        </p:nvSpPr>
        <p:spPr>
          <a:xfrm rot="10800000">
            <a:off x="14406399" y="8976515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8" name="Google Shape;878;p3"/>
          <p:cNvSpPr/>
          <p:nvPr/>
        </p:nvSpPr>
        <p:spPr>
          <a:xfrm rot="10800000">
            <a:off x="11418999" y="9584890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9" name="Google Shape;879;p3"/>
          <p:cNvSpPr/>
          <p:nvPr/>
        </p:nvSpPr>
        <p:spPr>
          <a:xfrm rot="10800000">
            <a:off x="4354124" y="8857465"/>
            <a:ext cx="319301" cy="348377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0" name="Google Shape;880;p3"/>
          <p:cNvSpPr/>
          <p:nvPr/>
        </p:nvSpPr>
        <p:spPr>
          <a:xfrm flipH="1" rot="10800000">
            <a:off x="9522152" y="9258305"/>
            <a:ext cx="246439" cy="622484"/>
          </a:xfrm>
          <a:custGeom>
            <a:rect b="b" l="l" r="r" t="t"/>
            <a:pathLst>
              <a:path extrusionOk="0" h="397119" w="157218">
                <a:moveTo>
                  <a:pt x="119468" y="375171"/>
                </a:moveTo>
                <a:cubicBezTo>
                  <a:pt x="92226" y="370885"/>
                  <a:pt x="65366" y="375171"/>
                  <a:pt x="38315" y="377076"/>
                </a:cubicBezTo>
                <a:cubicBezTo>
                  <a:pt x="120801" y="310877"/>
                  <a:pt x="165283" y="197625"/>
                  <a:pt x="155187" y="93041"/>
                </a:cubicBezTo>
                <a:cubicBezTo>
                  <a:pt x="152348" y="62542"/>
                  <a:pt x="144328" y="32738"/>
                  <a:pt x="131470" y="4934"/>
                </a:cubicBezTo>
                <a:cubicBezTo>
                  <a:pt x="126326" y="-6210"/>
                  <a:pt x="109848" y="3410"/>
                  <a:pt x="114991" y="14459"/>
                </a:cubicBezTo>
                <a:cubicBezTo>
                  <a:pt x="169093" y="130759"/>
                  <a:pt x="123564" y="288684"/>
                  <a:pt x="22504" y="365456"/>
                </a:cubicBezTo>
                <a:cubicBezTo>
                  <a:pt x="23837" y="355073"/>
                  <a:pt x="24790" y="344691"/>
                  <a:pt x="25551" y="334309"/>
                </a:cubicBezTo>
                <a:cubicBezTo>
                  <a:pt x="26980" y="316116"/>
                  <a:pt x="27932" y="297828"/>
                  <a:pt x="28028" y="279540"/>
                </a:cubicBezTo>
                <a:cubicBezTo>
                  <a:pt x="28028" y="274282"/>
                  <a:pt x="23761" y="270015"/>
                  <a:pt x="18503" y="270015"/>
                </a:cubicBezTo>
                <a:cubicBezTo>
                  <a:pt x="13245" y="270015"/>
                  <a:pt x="8978" y="274282"/>
                  <a:pt x="8978" y="279540"/>
                </a:cubicBezTo>
                <a:cubicBezTo>
                  <a:pt x="8978" y="297352"/>
                  <a:pt x="7930" y="315068"/>
                  <a:pt x="6596" y="332785"/>
                </a:cubicBezTo>
                <a:cubicBezTo>
                  <a:pt x="5740" y="350339"/>
                  <a:pt x="3454" y="367799"/>
                  <a:pt x="-261" y="384982"/>
                </a:cubicBezTo>
                <a:cubicBezTo>
                  <a:pt x="-1680" y="390049"/>
                  <a:pt x="1262" y="395307"/>
                  <a:pt x="6330" y="396726"/>
                </a:cubicBezTo>
                <a:cubicBezTo>
                  <a:pt x="7282" y="397002"/>
                  <a:pt x="8273" y="397117"/>
                  <a:pt x="9264" y="397079"/>
                </a:cubicBezTo>
                <a:cubicBezTo>
                  <a:pt x="28371" y="397269"/>
                  <a:pt x="47459" y="396155"/>
                  <a:pt x="66414" y="393745"/>
                </a:cubicBezTo>
                <a:cubicBezTo>
                  <a:pt x="82473" y="391554"/>
                  <a:pt x="98741" y="391554"/>
                  <a:pt x="114801" y="393745"/>
                </a:cubicBezTo>
                <a:cubicBezTo>
                  <a:pt x="119868" y="395145"/>
                  <a:pt x="125116" y="392164"/>
                  <a:pt x="126516" y="387087"/>
                </a:cubicBezTo>
                <a:cubicBezTo>
                  <a:pt x="126516" y="387087"/>
                  <a:pt x="126516" y="387077"/>
                  <a:pt x="126516" y="387077"/>
                </a:cubicBezTo>
                <a:cubicBezTo>
                  <a:pt x="127964" y="382019"/>
                  <a:pt x="125030" y="376743"/>
                  <a:pt x="119973" y="375304"/>
                </a:cubicBezTo>
                <a:cubicBezTo>
                  <a:pt x="119811" y="375257"/>
                  <a:pt x="119640" y="375209"/>
                  <a:pt x="119468" y="3751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1" name="Google Shape;881;p3"/>
          <p:cNvSpPr/>
          <p:nvPr/>
        </p:nvSpPr>
        <p:spPr>
          <a:xfrm flipH="1" rot="10800000">
            <a:off x="6868257" y="9087127"/>
            <a:ext cx="279614" cy="689485"/>
          </a:xfrm>
          <a:custGeom>
            <a:rect b="b" l="l" r="r" t="t"/>
            <a:pathLst>
              <a:path extrusionOk="0" h="439863" w="178382">
                <a:moveTo>
                  <a:pt x="175932" y="425922"/>
                </a:moveTo>
                <a:cubicBezTo>
                  <a:pt x="135260" y="370115"/>
                  <a:pt x="109076" y="305079"/>
                  <a:pt x="99732" y="236661"/>
                </a:cubicBezTo>
                <a:cubicBezTo>
                  <a:pt x="90207" y="171033"/>
                  <a:pt x="91540" y="104263"/>
                  <a:pt x="91636" y="38160"/>
                </a:cubicBezTo>
                <a:cubicBezTo>
                  <a:pt x="107542" y="71211"/>
                  <a:pt x="122973" y="104835"/>
                  <a:pt x="141070" y="136362"/>
                </a:cubicBezTo>
                <a:cubicBezTo>
                  <a:pt x="143889" y="140801"/>
                  <a:pt x="149776" y="142116"/>
                  <a:pt x="154215" y="139287"/>
                </a:cubicBezTo>
                <a:cubicBezTo>
                  <a:pt x="158396" y="136639"/>
                  <a:pt x="159844" y="131219"/>
                  <a:pt x="157548" y="126837"/>
                </a:cubicBezTo>
                <a:cubicBezTo>
                  <a:pt x="134974" y="87213"/>
                  <a:pt x="116781" y="45494"/>
                  <a:pt x="96493" y="4727"/>
                </a:cubicBezTo>
                <a:cubicBezTo>
                  <a:pt x="93855" y="177"/>
                  <a:pt x="88025" y="-1373"/>
                  <a:pt x="83473" y="1267"/>
                </a:cubicBezTo>
                <a:cubicBezTo>
                  <a:pt x="82044" y="2100"/>
                  <a:pt x="80844" y="3292"/>
                  <a:pt x="80015" y="4727"/>
                </a:cubicBezTo>
                <a:cubicBezTo>
                  <a:pt x="60965" y="41874"/>
                  <a:pt x="31342" y="71402"/>
                  <a:pt x="2196" y="99977"/>
                </a:cubicBezTo>
                <a:cubicBezTo>
                  <a:pt x="-1538" y="103682"/>
                  <a:pt x="-1557" y="109721"/>
                  <a:pt x="2148" y="113455"/>
                </a:cubicBezTo>
                <a:cubicBezTo>
                  <a:pt x="5853" y="117189"/>
                  <a:pt x="11892" y="117208"/>
                  <a:pt x="15626" y="113502"/>
                </a:cubicBezTo>
                <a:cubicBezTo>
                  <a:pt x="36029" y="94014"/>
                  <a:pt x="55116" y="73212"/>
                  <a:pt x="72776" y="51209"/>
                </a:cubicBezTo>
                <a:cubicBezTo>
                  <a:pt x="72776" y="114741"/>
                  <a:pt x="72204" y="178368"/>
                  <a:pt x="81539" y="241709"/>
                </a:cubicBezTo>
                <a:cubicBezTo>
                  <a:pt x="91188" y="311775"/>
                  <a:pt x="118019" y="378364"/>
                  <a:pt x="159644" y="435543"/>
                </a:cubicBezTo>
                <a:cubicBezTo>
                  <a:pt x="166693" y="445639"/>
                  <a:pt x="183266" y="436114"/>
                  <a:pt x="175932" y="42592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3"/>
          <p:cNvSpPr/>
          <p:nvPr/>
        </p:nvSpPr>
        <p:spPr>
          <a:xfrm flipH="1">
            <a:off x="13588103" y="9638920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3" name="Google Shape;883;p3"/>
          <p:cNvSpPr/>
          <p:nvPr/>
        </p:nvSpPr>
        <p:spPr>
          <a:xfrm flipH="1">
            <a:off x="11966766" y="9235507"/>
            <a:ext cx="241451" cy="24029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4" name="Google Shape;884;p3"/>
          <p:cNvSpPr/>
          <p:nvPr/>
        </p:nvSpPr>
        <p:spPr>
          <a:xfrm rot="10800000">
            <a:off x="10058631" y="9632573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5" name="Google Shape;885;p3"/>
          <p:cNvSpPr/>
          <p:nvPr/>
        </p:nvSpPr>
        <p:spPr>
          <a:xfrm rot="10800000">
            <a:off x="5123481" y="8714123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6" name="Google Shape;886;p3"/>
          <p:cNvSpPr/>
          <p:nvPr/>
        </p:nvSpPr>
        <p:spPr>
          <a:xfrm rot="10800000">
            <a:off x="2614944" y="9229148"/>
            <a:ext cx="254102" cy="253006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7" name="Google Shape;887;p3"/>
          <p:cNvSpPr/>
          <p:nvPr/>
        </p:nvSpPr>
        <p:spPr>
          <a:xfrm>
            <a:off x="11214942" y="9077827"/>
            <a:ext cx="348407" cy="329381"/>
          </a:xfrm>
          <a:custGeom>
            <a:rect b="b" l="l" r="r" t="t"/>
            <a:pathLst>
              <a:path extrusionOk="0" h="241305" w="255243">
                <a:moveTo>
                  <a:pt x="255195" y="108768"/>
                </a:moveTo>
                <a:cubicBezTo>
                  <a:pt x="255195" y="134866"/>
                  <a:pt x="249797" y="154678"/>
                  <a:pt x="239002" y="168204"/>
                </a:cubicBezTo>
                <a:cubicBezTo>
                  <a:pt x="227187" y="182101"/>
                  <a:pt x="209597" y="189730"/>
                  <a:pt x="191377" y="188873"/>
                </a:cubicBezTo>
                <a:cubicBezTo>
                  <a:pt x="184325" y="189206"/>
                  <a:pt x="177258" y="188692"/>
                  <a:pt x="170327" y="187349"/>
                </a:cubicBezTo>
                <a:cubicBezTo>
                  <a:pt x="165104" y="186292"/>
                  <a:pt x="160022" y="184625"/>
                  <a:pt x="155182" y="182396"/>
                </a:cubicBezTo>
                <a:cubicBezTo>
                  <a:pt x="151679" y="180805"/>
                  <a:pt x="148461" y="178653"/>
                  <a:pt x="145657" y="176014"/>
                </a:cubicBezTo>
                <a:cubicBezTo>
                  <a:pt x="143813" y="174214"/>
                  <a:pt x="142382" y="172042"/>
                  <a:pt x="141466" y="169633"/>
                </a:cubicBezTo>
                <a:cubicBezTo>
                  <a:pt x="138974" y="174005"/>
                  <a:pt x="135033" y="177376"/>
                  <a:pt x="130322" y="179158"/>
                </a:cubicBezTo>
                <a:cubicBezTo>
                  <a:pt x="126031" y="180643"/>
                  <a:pt x="121526" y="181415"/>
                  <a:pt x="116987" y="181443"/>
                </a:cubicBezTo>
                <a:cubicBezTo>
                  <a:pt x="110529" y="181453"/>
                  <a:pt x="104107" y="180491"/>
                  <a:pt x="97937" y="178586"/>
                </a:cubicBezTo>
                <a:cubicBezTo>
                  <a:pt x="92088" y="176814"/>
                  <a:pt x="86693" y="173785"/>
                  <a:pt x="82125" y="169728"/>
                </a:cubicBezTo>
                <a:cubicBezTo>
                  <a:pt x="77458" y="165470"/>
                  <a:pt x="73783" y="160231"/>
                  <a:pt x="71362" y="154392"/>
                </a:cubicBezTo>
                <a:cubicBezTo>
                  <a:pt x="68546" y="147411"/>
                  <a:pt x="67183" y="139924"/>
                  <a:pt x="67362" y="132390"/>
                </a:cubicBezTo>
                <a:cubicBezTo>
                  <a:pt x="67244" y="125437"/>
                  <a:pt x="68541" y="118540"/>
                  <a:pt x="71172" y="112101"/>
                </a:cubicBezTo>
                <a:cubicBezTo>
                  <a:pt x="73486" y="106520"/>
                  <a:pt x="77074" y="101567"/>
                  <a:pt x="81649" y="97623"/>
                </a:cubicBezTo>
                <a:cubicBezTo>
                  <a:pt x="86314" y="93652"/>
                  <a:pt x="91721" y="90642"/>
                  <a:pt x="97556" y="88765"/>
                </a:cubicBezTo>
                <a:cubicBezTo>
                  <a:pt x="103937" y="86775"/>
                  <a:pt x="110587" y="85774"/>
                  <a:pt x="117273" y="85813"/>
                </a:cubicBezTo>
                <a:cubicBezTo>
                  <a:pt x="122699" y="85841"/>
                  <a:pt x="128034" y="87213"/>
                  <a:pt x="132798" y="89813"/>
                </a:cubicBezTo>
                <a:cubicBezTo>
                  <a:pt x="138245" y="92928"/>
                  <a:pt x="142551" y="97700"/>
                  <a:pt x="145086" y="103434"/>
                </a:cubicBezTo>
                <a:lnTo>
                  <a:pt x="145086" y="82574"/>
                </a:lnTo>
                <a:lnTo>
                  <a:pt x="188329" y="82574"/>
                </a:lnTo>
                <a:lnTo>
                  <a:pt x="187091" y="156488"/>
                </a:lnTo>
                <a:lnTo>
                  <a:pt x="192425" y="155726"/>
                </a:lnTo>
                <a:cubicBezTo>
                  <a:pt x="194792" y="154983"/>
                  <a:pt x="196774" y="153335"/>
                  <a:pt x="197949" y="151154"/>
                </a:cubicBezTo>
                <a:cubicBezTo>
                  <a:pt x="199699" y="148192"/>
                  <a:pt x="200984" y="144982"/>
                  <a:pt x="201759" y="141629"/>
                </a:cubicBezTo>
                <a:cubicBezTo>
                  <a:pt x="203064" y="135657"/>
                  <a:pt x="203640" y="129551"/>
                  <a:pt x="203474" y="123436"/>
                </a:cubicBezTo>
                <a:cubicBezTo>
                  <a:pt x="203737" y="112835"/>
                  <a:pt x="201924" y="102291"/>
                  <a:pt x="198140" y="92385"/>
                </a:cubicBezTo>
                <a:cubicBezTo>
                  <a:pt x="194911" y="84174"/>
                  <a:pt x="189631" y="76926"/>
                  <a:pt x="182805" y="71334"/>
                </a:cubicBezTo>
                <a:cubicBezTo>
                  <a:pt x="175625" y="65591"/>
                  <a:pt x="167266" y="61486"/>
                  <a:pt x="158325" y="59333"/>
                </a:cubicBezTo>
                <a:cubicBezTo>
                  <a:pt x="147573" y="56704"/>
                  <a:pt x="136533" y="55428"/>
                  <a:pt x="125464" y="55523"/>
                </a:cubicBezTo>
                <a:cubicBezTo>
                  <a:pt x="113098" y="55466"/>
                  <a:pt x="100870" y="58133"/>
                  <a:pt x="89650" y="63334"/>
                </a:cubicBezTo>
                <a:cubicBezTo>
                  <a:pt x="84973" y="65639"/>
                  <a:pt x="80565" y="68448"/>
                  <a:pt x="76506" y="71716"/>
                </a:cubicBezTo>
                <a:cubicBezTo>
                  <a:pt x="72031" y="75326"/>
                  <a:pt x="68170" y="79631"/>
                  <a:pt x="65076" y="84479"/>
                </a:cubicBezTo>
                <a:cubicBezTo>
                  <a:pt x="61480" y="90137"/>
                  <a:pt x="58751" y="96300"/>
                  <a:pt x="56979" y="102767"/>
                </a:cubicBezTo>
                <a:cubicBezTo>
                  <a:pt x="54788" y="110835"/>
                  <a:pt x="53761" y="119179"/>
                  <a:pt x="53931" y="127532"/>
                </a:cubicBezTo>
                <a:cubicBezTo>
                  <a:pt x="53730" y="137533"/>
                  <a:pt x="54982" y="147515"/>
                  <a:pt x="57646" y="157155"/>
                </a:cubicBezTo>
                <a:cubicBezTo>
                  <a:pt x="59723" y="164441"/>
                  <a:pt x="62937" y="171357"/>
                  <a:pt x="67171" y="177634"/>
                </a:cubicBezTo>
                <a:cubicBezTo>
                  <a:pt x="70932" y="182863"/>
                  <a:pt x="75691" y="187301"/>
                  <a:pt x="81173" y="190683"/>
                </a:cubicBezTo>
                <a:cubicBezTo>
                  <a:pt x="86262" y="193826"/>
                  <a:pt x="91737" y="196283"/>
                  <a:pt x="97461" y="198017"/>
                </a:cubicBezTo>
                <a:cubicBezTo>
                  <a:pt x="111828" y="201713"/>
                  <a:pt x="126857" y="202046"/>
                  <a:pt x="141371" y="198969"/>
                </a:cubicBezTo>
                <a:lnTo>
                  <a:pt x="141371" y="237831"/>
                </a:lnTo>
                <a:cubicBezTo>
                  <a:pt x="123255" y="241889"/>
                  <a:pt x="104522" y="242375"/>
                  <a:pt x="86221" y="239260"/>
                </a:cubicBezTo>
                <a:cubicBezTo>
                  <a:pt x="69944" y="236536"/>
                  <a:pt x="54540" y="230011"/>
                  <a:pt x="41263" y="220210"/>
                </a:cubicBezTo>
                <a:cubicBezTo>
                  <a:pt x="28266" y="210447"/>
                  <a:pt x="17892" y="197626"/>
                  <a:pt x="11069" y="182872"/>
                </a:cubicBezTo>
                <a:cubicBezTo>
                  <a:pt x="3373" y="166032"/>
                  <a:pt x="-405" y="147668"/>
                  <a:pt x="20" y="129151"/>
                </a:cubicBezTo>
                <a:cubicBezTo>
                  <a:pt x="-384" y="111701"/>
                  <a:pt x="2292" y="94328"/>
                  <a:pt x="7926" y="77812"/>
                </a:cubicBezTo>
                <a:cubicBezTo>
                  <a:pt x="12583" y="64819"/>
                  <a:pt x="19554" y="52789"/>
                  <a:pt x="28500" y="42283"/>
                </a:cubicBezTo>
                <a:cubicBezTo>
                  <a:pt x="36404" y="33139"/>
                  <a:pt x="45890" y="25491"/>
                  <a:pt x="56503" y="19709"/>
                </a:cubicBezTo>
                <a:cubicBezTo>
                  <a:pt x="66132" y="14299"/>
                  <a:pt x="76320" y="9955"/>
                  <a:pt x="86888" y="6755"/>
                </a:cubicBezTo>
                <a:cubicBezTo>
                  <a:pt x="96225" y="4050"/>
                  <a:pt x="105790" y="2202"/>
                  <a:pt x="115463" y="1230"/>
                </a:cubicBezTo>
                <a:cubicBezTo>
                  <a:pt x="124035" y="373"/>
                  <a:pt x="130893" y="-8"/>
                  <a:pt x="135942" y="-8"/>
                </a:cubicBezTo>
                <a:cubicBezTo>
                  <a:pt x="152904" y="-255"/>
                  <a:pt x="169764" y="2650"/>
                  <a:pt x="185662" y="8565"/>
                </a:cubicBezTo>
                <a:cubicBezTo>
                  <a:pt x="199796" y="13718"/>
                  <a:pt x="212752" y="21652"/>
                  <a:pt x="223762" y="31901"/>
                </a:cubicBezTo>
                <a:cubicBezTo>
                  <a:pt x="234086" y="41607"/>
                  <a:pt x="242235" y="53389"/>
                  <a:pt x="247670" y="66477"/>
                </a:cubicBezTo>
                <a:cubicBezTo>
                  <a:pt x="252970" y="79936"/>
                  <a:pt x="255528" y="94309"/>
                  <a:pt x="255195" y="108768"/>
                </a:cubicBezTo>
                <a:close/>
                <a:moveTo>
                  <a:pt x="111748" y="130580"/>
                </a:moveTo>
                <a:cubicBezTo>
                  <a:pt x="111539" y="135095"/>
                  <a:pt x="112665" y="139562"/>
                  <a:pt x="114987" y="143439"/>
                </a:cubicBezTo>
                <a:cubicBezTo>
                  <a:pt x="116992" y="146753"/>
                  <a:pt x="120638" y="148725"/>
                  <a:pt x="124512" y="148582"/>
                </a:cubicBezTo>
                <a:cubicBezTo>
                  <a:pt x="128793" y="148677"/>
                  <a:pt x="132875" y="146772"/>
                  <a:pt x="135561" y="143439"/>
                </a:cubicBezTo>
                <a:cubicBezTo>
                  <a:pt x="138897" y="139981"/>
                  <a:pt x="140802" y="135390"/>
                  <a:pt x="140895" y="130580"/>
                </a:cubicBezTo>
                <a:cubicBezTo>
                  <a:pt x="141210" y="126560"/>
                  <a:pt x="139537" y="122646"/>
                  <a:pt x="136418" y="120102"/>
                </a:cubicBezTo>
                <a:cubicBezTo>
                  <a:pt x="133239" y="117721"/>
                  <a:pt x="129337" y="116512"/>
                  <a:pt x="125369" y="116673"/>
                </a:cubicBezTo>
                <a:cubicBezTo>
                  <a:pt x="116130" y="116483"/>
                  <a:pt x="111748" y="121055"/>
                  <a:pt x="111748" y="13058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8" name="Google Shape;888;p3"/>
          <p:cNvSpPr/>
          <p:nvPr/>
        </p:nvSpPr>
        <p:spPr>
          <a:xfrm>
            <a:off x="7396301" y="9538376"/>
            <a:ext cx="292745" cy="441402"/>
          </a:xfrm>
          <a:custGeom>
            <a:rect b="b" l="l" r="r" t="t"/>
            <a:pathLst>
              <a:path extrusionOk="0" h="311945" w="206887">
                <a:moveTo>
                  <a:pt x="84540" y="279370"/>
                </a:moveTo>
                <a:cubicBezTo>
                  <a:pt x="83206" y="284989"/>
                  <a:pt x="80673" y="290253"/>
                  <a:pt x="77110" y="294801"/>
                </a:cubicBezTo>
                <a:cubicBezTo>
                  <a:pt x="73748" y="299200"/>
                  <a:pt x="69576" y="302918"/>
                  <a:pt x="64823" y="305755"/>
                </a:cubicBezTo>
                <a:cubicBezTo>
                  <a:pt x="60070" y="308564"/>
                  <a:pt x="54841" y="310469"/>
                  <a:pt x="49393" y="311374"/>
                </a:cubicBezTo>
                <a:cubicBezTo>
                  <a:pt x="43783" y="312308"/>
                  <a:pt x="38039" y="312048"/>
                  <a:pt x="32533" y="310612"/>
                </a:cubicBezTo>
                <a:cubicBezTo>
                  <a:pt x="26933" y="309268"/>
                  <a:pt x="21675" y="306771"/>
                  <a:pt x="17103" y="303278"/>
                </a:cubicBezTo>
                <a:cubicBezTo>
                  <a:pt x="12722" y="299900"/>
                  <a:pt x="9007" y="295732"/>
                  <a:pt x="6149" y="290991"/>
                </a:cubicBezTo>
                <a:cubicBezTo>
                  <a:pt x="3301" y="286258"/>
                  <a:pt x="1387" y="281018"/>
                  <a:pt x="529" y="275560"/>
                </a:cubicBezTo>
                <a:cubicBezTo>
                  <a:pt x="-404" y="269885"/>
                  <a:pt x="-147" y="264079"/>
                  <a:pt x="1291" y="258511"/>
                </a:cubicBezTo>
                <a:cubicBezTo>
                  <a:pt x="2673" y="252926"/>
                  <a:pt x="5168" y="247678"/>
                  <a:pt x="8626" y="243080"/>
                </a:cubicBezTo>
                <a:cubicBezTo>
                  <a:pt x="11931" y="238575"/>
                  <a:pt x="16112" y="234785"/>
                  <a:pt x="20913" y="231936"/>
                </a:cubicBezTo>
                <a:cubicBezTo>
                  <a:pt x="25637" y="229056"/>
                  <a:pt x="30876" y="227116"/>
                  <a:pt x="36344" y="226221"/>
                </a:cubicBezTo>
                <a:cubicBezTo>
                  <a:pt x="42001" y="225151"/>
                  <a:pt x="47831" y="225379"/>
                  <a:pt x="53393" y="226888"/>
                </a:cubicBezTo>
                <a:cubicBezTo>
                  <a:pt x="58937" y="228213"/>
                  <a:pt x="64137" y="230714"/>
                  <a:pt x="68633" y="234222"/>
                </a:cubicBezTo>
                <a:cubicBezTo>
                  <a:pt x="72996" y="237658"/>
                  <a:pt x="76710" y="241851"/>
                  <a:pt x="79587" y="246604"/>
                </a:cubicBezTo>
                <a:cubicBezTo>
                  <a:pt x="82445" y="251446"/>
                  <a:pt x="84378" y="256774"/>
                  <a:pt x="85302" y="262321"/>
                </a:cubicBezTo>
                <a:cubicBezTo>
                  <a:pt x="86235" y="267995"/>
                  <a:pt x="85978" y="273802"/>
                  <a:pt x="84540" y="279370"/>
                </a:cubicBezTo>
                <a:close/>
                <a:moveTo>
                  <a:pt x="87683" y="224602"/>
                </a:moveTo>
                <a:lnTo>
                  <a:pt x="21008" y="207838"/>
                </a:lnTo>
                <a:cubicBezTo>
                  <a:pt x="22808" y="195807"/>
                  <a:pt x="26504" y="184137"/>
                  <a:pt x="31962" y="173262"/>
                </a:cubicBezTo>
                <a:cubicBezTo>
                  <a:pt x="36077" y="165373"/>
                  <a:pt x="41525" y="158252"/>
                  <a:pt x="48059" y="152212"/>
                </a:cubicBezTo>
                <a:cubicBezTo>
                  <a:pt x="53393" y="147256"/>
                  <a:pt x="59594" y="143317"/>
                  <a:pt x="66347" y="140591"/>
                </a:cubicBezTo>
                <a:cubicBezTo>
                  <a:pt x="72281" y="138145"/>
                  <a:pt x="78358" y="136046"/>
                  <a:pt x="84540" y="134305"/>
                </a:cubicBezTo>
                <a:cubicBezTo>
                  <a:pt x="89798" y="132950"/>
                  <a:pt x="94979" y="131329"/>
                  <a:pt x="100066" y="129447"/>
                </a:cubicBezTo>
                <a:cubicBezTo>
                  <a:pt x="104323" y="128027"/>
                  <a:pt x="108010" y="125249"/>
                  <a:pt x="110543" y="121541"/>
                </a:cubicBezTo>
                <a:cubicBezTo>
                  <a:pt x="112172" y="119166"/>
                  <a:pt x="113153" y="116409"/>
                  <a:pt x="113401" y="113540"/>
                </a:cubicBezTo>
                <a:cubicBezTo>
                  <a:pt x="113677" y="110248"/>
                  <a:pt x="113020" y="106945"/>
                  <a:pt x="111496" y="104015"/>
                </a:cubicBezTo>
                <a:cubicBezTo>
                  <a:pt x="109457" y="100188"/>
                  <a:pt x="106514" y="96918"/>
                  <a:pt x="102923" y="94490"/>
                </a:cubicBezTo>
                <a:cubicBezTo>
                  <a:pt x="97818" y="90947"/>
                  <a:pt x="92046" y="88454"/>
                  <a:pt x="85969" y="87156"/>
                </a:cubicBezTo>
                <a:cubicBezTo>
                  <a:pt x="80254" y="85820"/>
                  <a:pt x="74463" y="84834"/>
                  <a:pt x="68633" y="84203"/>
                </a:cubicBezTo>
                <a:cubicBezTo>
                  <a:pt x="61489" y="83419"/>
                  <a:pt x="54298" y="83038"/>
                  <a:pt x="47107" y="83060"/>
                </a:cubicBezTo>
                <a:cubicBezTo>
                  <a:pt x="39534" y="83077"/>
                  <a:pt x="31962" y="83522"/>
                  <a:pt x="24437" y="84394"/>
                </a:cubicBezTo>
                <a:cubicBezTo>
                  <a:pt x="17341" y="85088"/>
                  <a:pt x="10321" y="86460"/>
                  <a:pt x="3482" y="88489"/>
                </a:cubicBezTo>
                <a:lnTo>
                  <a:pt x="14150" y="8575"/>
                </a:lnTo>
                <a:cubicBezTo>
                  <a:pt x="19770" y="6955"/>
                  <a:pt x="25961" y="5241"/>
                  <a:pt x="33200" y="3717"/>
                </a:cubicBezTo>
                <a:cubicBezTo>
                  <a:pt x="40563" y="2051"/>
                  <a:pt x="48050" y="968"/>
                  <a:pt x="55584" y="478"/>
                </a:cubicBezTo>
                <a:cubicBezTo>
                  <a:pt x="64147" y="-189"/>
                  <a:pt x="72739" y="-189"/>
                  <a:pt x="81302" y="478"/>
                </a:cubicBezTo>
                <a:cubicBezTo>
                  <a:pt x="90941" y="1155"/>
                  <a:pt x="100504" y="2684"/>
                  <a:pt x="109877" y="5050"/>
                </a:cubicBezTo>
                <a:cubicBezTo>
                  <a:pt x="125507" y="8881"/>
                  <a:pt x="140471" y="15046"/>
                  <a:pt x="154263" y="23338"/>
                </a:cubicBezTo>
                <a:cubicBezTo>
                  <a:pt x="167036" y="30904"/>
                  <a:pt x="178247" y="40827"/>
                  <a:pt x="187315" y="52580"/>
                </a:cubicBezTo>
                <a:cubicBezTo>
                  <a:pt x="195868" y="63954"/>
                  <a:pt x="201850" y="77052"/>
                  <a:pt x="204841" y="90966"/>
                </a:cubicBezTo>
                <a:cubicBezTo>
                  <a:pt x="207965" y="106298"/>
                  <a:pt x="207470" y="122147"/>
                  <a:pt x="203412" y="137257"/>
                </a:cubicBezTo>
                <a:cubicBezTo>
                  <a:pt x="201212" y="147590"/>
                  <a:pt x="196830" y="157333"/>
                  <a:pt x="190553" y="165832"/>
                </a:cubicBezTo>
                <a:cubicBezTo>
                  <a:pt x="185543" y="172151"/>
                  <a:pt x="179285" y="177371"/>
                  <a:pt x="172170" y="181168"/>
                </a:cubicBezTo>
                <a:cubicBezTo>
                  <a:pt x="165322" y="184723"/>
                  <a:pt x="158016" y="187320"/>
                  <a:pt x="150453" y="188883"/>
                </a:cubicBezTo>
                <a:cubicBezTo>
                  <a:pt x="142738" y="190407"/>
                  <a:pt x="135213" y="192407"/>
                  <a:pt x="127688" y="194598"/>
                </a:cubicBezTo>
                <a:cubicBezTo>
                  <a:pt x="120097" y="196812"/>
                  <a:pt x="112829" y="200015"/>
                  <a:pt x="106066" y="204123"/>
                </a:cubicBezTo>
                <a:cubicBezTo>
                  <a:pt x="98399" y="209269"/>
                  <a:pt x="92093" y="216199"/>
                  <a:pt x="87683" y="22431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3"/>
          <p:cNvSpPr/>
          <p:nvPr/>
        </p:nvSpPr>
        <p:spPr>
          <a:xfrm flipH="1">
            <a:off x="3095539" y="8618144"/>
            <a:ext cx="214002" cy="444963"/>
          </a:xfrm>
          <a:custGeom>
            <a:rect b="b" l="l" r="r" t="t"/>
            <a:pathLst>
              <a:path extrusionOk="0" h="325980" w="156778">
                <a:moveTo>
                  <a:pt x="96373" y="-22"/>
                </a:moveTo>
                <a:lnTo>
                  <a:pt x="135807" y="212004"/>
                </a:lnTo>
                <a:lnTo>
                  <a:pt x="62750" y="231054"/>
                </a:lnTo>
                <a:lnTo>
                  <a:pt x="-20" y="25600"/>
                </a:lnTo>
                <a:close/>
                <a:moveTo>
                  <a:pt x="155238" y="271916"/>
                </a:moveTo>
                <a:cubicBezTo>
                  <a:pt x="156812" y="277489"/>
                  <a:pt x="157169" y="283337"/>
                  <a:pt x="156285" y="289061"/>
                </a:cubicBezTo>
                <a:cubicBezTo>
                  <a:pt x="155381" y="294519"/>
                  <a:pt x="153511" y="299777"/>
                  <a:pt x="150761" y="304587"/>
                </a:cubicBezTo>
                <a:cubicBezTo>
                  <a:pt x="148001" y="309369"/>
                  <a:pt x="144348" y="313569"/>
                  <a:pt x="139998" y="316970"/>
                </a:cubicBezTo>
                <a:cubicBezTo>
                  <a:pt x="135561" y="320503"/>
                  <a:pt x="130434" y="323066"/>
                  <a:pt x="124948" y="324494"/>
                </a:cubicBezTo>
                <a:cubicBezTo>
                  <a:pt x="108300" y="328952"/>
                  <a:pt x="90600" y="323027"/>
                  <a:pt x="79990" y="309445"/>
                </a:cubicBezTo>
                <a:cubicBezTo>
                  <a:pt x="76391" y="304930"/>
                  <a:pt x="73793" y="299701"/>
                  <a:pt x="72370" y="294110"/>
                </a:cubicBezTo>
                <a:cubicBezTo>
                  <a:pt x="70835" y="288566"/>
                  <a:pt x="70477" y="282756"/>
                  <a:pt x="71322" y="277060"/>
                </a:cubicBezTo>
                <a:cubicBezTo>
                  <a:pt x="72038" y="271564"/>
                  <a:pt x="73817" y="266258"/>
                  <a:pt x="76561" y="261439"/>
                </a:cubicBezTo>
                <a:cubicBezTo>
                  <a:pt x="79371" y="256638"/>
                  <a:pt x="83016" y="252381"/>
                  <a:pt x="87324" y="248866"/>
                </a:cubicBezTo>
                <a:cubicBezTo>
                  <a:pt x="91815" y="245284"/>
                  <a:pt x="97007" y="242694"/>
                  <a:pt x="102564" y="241246"/>
                </a:cubicBezTo>
                <a:cubicBezTo>
                  <a:pt x="108079" y="239703"/>
                  <a:pt x="113865" y="239379"/>
                  <a:pt x="119519" y="240293"/>
                </a:cubicBezTo>
                <a:cubicBezTo>
                  <a:pt x="130812" y="241827"/>
                  <a:pt x="141062" y="247704"/>
                  <a:pt x="148094" y="256676"/>
                </a:cubicBezTo>
                <a:cubicBezTo>
                  <a:pt x="151423" y="261115"/>
                  <a:pt x="153850" y="266163"/>
                  <a:pt x="155238" y="27153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0" name="Google Shape;890;p3"/>
          <p:cNvSpPr/>
          <p:nvPr/>
        </p:nvSpPr>
        <p:spPr>
          <a:xfrm rot="10800000">
            <a:off x="14137303" y="8487532"/>
            <a:ext cx="253423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1" name="Google Shape;891;p3"/>
          <p:cNvSpPr/>
          <p:nvPr/>
        </p:nvSpPr>
        <p:spPr>
          <a:xfrm rot="10800000">
            <a:off x="11808916" y="8892232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2" name="Google Shape;892;p3"/>
          <p:cNvSpPr/>
          <p:nvPr/>
        </p:nvSpPr>
        <p:spPr>
          <a:xfrm rot="10800000">
            <a:off x="7415966" y="8892232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3" name="Google Shape;893;p3"/>
          <p:cNvSpPr/>
          <p:nvPr/>
        </p:nvSpPr>
        <p:spPr>
          <a:xfrm rot="10800000">
            <a:off x="2768116" y="9619669"/>
            <a:ext cx="253424" cy="278832"/>
          </a:xfrm>
          <a:custGeom>
            <a:rect b="b" l="l" r="r" t="t"/>
            <a:pathLst>
              <a:path extrusionOk="0" h="202787" w="184308">
                <a:moveTo>
                  <a:pt x="128556" y="126188"/>
                </a:moveTo>
                <a:cubicBezTo>
                  <a:pt x="149035" y="112567"/>
                  <a:pt x="164846" y="100280"/>
                  <a:pt x="184277" y="85897"/>
                </a:cubicBezTo>
                <a:lnTo>
                  <a:pt x="121508" y="77706"/>
                </a:lnTo>
                <a:cubicBezTo>
                  <a:pt x="116078" y="50655"/>
                  <a:pt x="110363" y="24175"/>
                  <a:pt x="104458" y="-18"/>
                </a:cubicBezTo>
                <a:cubicBezTo>
                  <a:pt x="91980" y="21794"/>
                  <a:pt x="79598" y="46273"/>
                  <a:pt x="67501" y="71419"/>
                </a:cubicBezTo>
                <a:cubicBezTo>
                  <a:pt x="43974" y="68752"/>
                  <a:pt x="20924" y="66276"/>
                  <a:pt x="-31" y="64275"/>
                </a:cubicBezTo>
                <a:cubicBezTo>
                  <a:pt x="14066" y="81039"/>
                  <a:pt x="30163" y="97899"/>
                  <a:pt x="47594" y="114567"/>
                </a:cubicBezTo>
                <a:cubicBezTo>
                  <a:pt x="36259" y="138951"/>
                  <a:pt x="25400" y="162954"/>
                  <a:pt x="15113" y="185052"/>
                </a:cubicBezTo>
                <a:cubicBezTo>
                  <a:pt x="36354" y="173527"/>
                  <a:pt x="59309" y="160859"/>
                  <a:pt x="82455" y="147714"/>
                </a:cubicBezTo>
                <a:cubicBezTo>
                  <a:pt x="103410" y="166764"/>
                  <a:pt x="124556" y="185814"/>
                  <a:pt x="144177" y="202769"/>
                </a:cubicBezTo>
                <a:cubicBezTo>
                  <a:pt x="139605" y="177051"/>
                  <a:pt x="133890" y="154953"/>
                  <a:pt x="128556" y="12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4" name="Google Shape;894;p3"/>
          <p:cNvSpPr/>
          <p:nvPr/>
        </p:nvSpPr>
        <p:spPr>
          <a:xfrm flipH="1" rot="10800000">
            <a:off x="12374171" y="845353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5" name="Google Shape;895;p3"/>
          <p:cNvSpPr/>
          <p:nvPr/>
        </p:nvSpPr>
        <p:spPr>
          <a:xfrm flipH="1" rot="10800000">
            <a:off x="8857446" y="845353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6" name="Google Shape;896;p3"/>
          <p:cNvSpPr/>
          <p:nvPr/>
        </p:nvSpPr>
        <p:spPr>
          <a:xfrm flipH="1" rot="10800000">
            <a:off x="3676109" y="8667235"/>
            <a:ext cx="311443" cy="346805"/>
          </a:xfrm>
          <a:custGeom>
            <a:rect b="b" l="l" r="r" t="t"/>
            <a:pathLst>
              <a:path extrusionOk="0" h="252222" w="226504">
                <a:moveTo>
                  <a:pt x="155893" y="156858"/>
                </a:moveTo>
                <a:cubicBezTo>
                  <a:pt x="181706" y="140856"/>
                  <a:pt x="201899" y="126474"/>
                  <a:pt x="226473" y="109233"/>
                </a:cubicBezTo>
                <a:cubicBezTo>
                  <a:pt x="202470" y="105233"/>
                  <a:pt x="176276" y="100947"/>
                  <a:pt x="149416" y="96660"/>
                </a:cubicBezTo>
                <a:cubicBezTo>
                  <a:pt x="143891" y="63037"/>
                  <a:pt x="137986" y="29985"/>
                  <a:pt x="131890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880" y="138761"/>
                </a:cubicBezTo>
                <a:cubicBezTo>
                  <a:pt x="40831" y="168288"/>
                  <a:pt x="26258" y="197435"/>
                  <a:pt x="12637" y="224486"/>
                </a:cubicBezTo>
                <a:cubicBezTo>
                  <a:pt x="39307" y="211246"/>
                  <a:pt x="68167" y="196673"/>
                  <a:pt x="97314" y="181433"/>
                </a:cubicBezTo>
                <a:cubicBezTo>
                  <a:pt x="122365" y="206198"/>
                  <a:pt x="147701" y="230201"/>
                  <a:pt x="171038" y="252204"/>
                </a:cubicBezTo>
                <a:cubicBezTo>
                  <a:pt x="167323" y="220104"/>
                  <a:pt x="161131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7" name="Google Shape;897;p3"/>
          <p:cNvSpPr/>
          <p:nvPr/>
        </p:nvSpPr>
        <p:spPr>
          <a:xfrm flipH="1">
            <a:off x="2133556" y="1981840"/>
            <a:ext cx="4719900" cy="7847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98" name="Google Shape;898;p3"/>
          <p:cNvSpPr/>
          <p:nvPr/>
        </p:nvSpPr>
        <p:spPr>
          <a:xfrm flipH="1">
            <a:off x="7348004" y="2018651"/>
            <a:ext cx="4719900" cy="356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99" name="Google Shape;899;p3"/>
          <p:cNvSpPr/>
          <p:nvPr/>
        </p:nvSpPr>
        <p:spPr>
          <a:xfrm flipH="1">
            <a:off x="7382592" y="6268251"/>
            <a:ext cx="4719900" cy="356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00" name="Google Shape;900;p3"/>
          <p:cNvSpPr/>
          <p:nvPr/>
        </p:nvSpPr>
        <p:spPr>
          <a:xfrm flipH="1">
            <a:off x="12479028" y="2018664"/>
            <a:ext cx="3744600" cy="7847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01" name="Google Shape;901;p3"/>
          <p:cNvSpPr txBox="1"/>
          <p:nvPr/>
        </p:nvSpPr>
        <p:spPr>
          <a:xfrm rot="5400000">
            <a:off x="-1500750" y="8816100"/>
            <a:ext cx="3333300" cy="5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slidesmania.com</a:t>
            </a:r>
            <a:endParaRPr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02" name="Google Shape;902;p3"/>
          <p:cNvSpPr/>
          <p:nvPr/>
        </p:nvSpPr>
        <p:spPr>
          <a:xfrm flipH="1">
            <a:off x="2064372" y="1908225"/>
            <a:ext cx="4719900" cy="83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3" name="Google Shape;903;p3"/>
          <p:cNvSpPr/>
          <p:nvPr/>
        </p:nvSpPr>
        <p:spPr>
          <a:xfrm flipH="1">
            <a:off x="7278822" y="1945038"/>
            <a:ext cx="4719900" cy="83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4" name="Google Shape;904;p3"/>
          <p:cNvSpPr/>
          <p:nvPr/>
        </p:nvSpPr>
        <p:spPr>
          <a:xfrm flipH="1">
            <a:off x="7313410" y="6194638"/>
            <a:ext cx="4719900" cy="83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5" name="Google Shape;905;p3"/>
          <p:cNvSpPr/>
          <p:nvPr/>
        </p:nvSpPr>
        <p:spPr>
          <a:xfrm flipH="1">
            <a:off x="12424140" y="1945050"/>
            <a:ext cx="3744600" cy="832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6" name="Google Shape;906;p3"/>
          <p:cNvSpPr/>
          <p:nvPr/>
        </p:nvSpPr>
        <p:spPr>
          <a:xfrm flipH="1">
            <a:off x="2133556" y="1981840"/>
            <a:ext cx="4719900" cy="78474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07" name="Google Shape;907;p3"/>
          <p:cNvSpPr/>
          <p:nvPr/>
        </p:nvSpPr>
        <p:spPr>
          <a:xfrm flipH="1">
            <a:off x="7348004" y="2018651"/>
            <a:ext cx="4719900" cy="35610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08" name="Google Shape;908;p3"/>
          <p:cNvSpPr/>
          <p:nvPr/>
        </p:nvSpPr>
        <p:spPr>
          <a:xfrm flipH="1">
            <a:off x="7382592" y="6268251"/>
            <a:ext cx="4719900" cy="35610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09" name="Google Shape;909;p3"/>
          <p:cNvSpPr/>
          <p:nvPr/>
        </p:nvSpPr>
        <p:spPr>
          <a:xfrm flipH="1">
            <a:off x="12479028" y="2018664"/>
            <a:ext cx="3744600" cy="78474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0 DO NOT REMOVE · SlidesMania">
  <p:cSld name="CUSTOM_20">
    <p:spTree>
      <p:nvGrpSpPr>
        <p:cNvPr id="1268" name="Shape 1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9" name="Google Shape;1269;p21"/>
          <p:cNvGrpSpPr/>
          <p:nvPr/>
        </p:nvGrpSpPr>
        <p:grpSpPr>
          <a:xfrm>
            <a:off x="0" y="0"/>
            <a:ext cx="18288000" cy="10287000"/>
            <a:chOff x="0" y="0"/>
            <a:chExt cx="12192000" cy="6858000"/>
          </a:xfrm>
        </p:grpSpPr>
        <p:sp>
          <p:nvSpPr>
            <p:cNvPr id="1270" name="Google Shape;1270;p2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1" name="Google Shape;1271;p21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45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45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1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41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66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41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41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3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1272" name="Google Shape;1272;p21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1273" name="Google Shape;1273;p21">
              <a:hlinkClick r:id="rId3"/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4" name="Google Shape;1274;p21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5" name="Google Shape;1275;p21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6" name="Google Shape;1276;p21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77" name="Google Shape;1277;p21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37150" lIns="137150" spcFirstLastPara="1" rIns="137150" wrap="square" tIns="137150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36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  <p:pic>
        <p:nvPicPr>
          <p:cNvPr id="1278" name="Google Shape;1278;p21"/>
          <p:cNvPicPr preferRelativeResize="0"/>
          <p:nvPr/>
        </p:nvPicPr>
        <p:blipFill rotWithShape="1">
          <a:blip r:embed="rId11">
            <a:alphaModFix/>
          </a:blip>
          <a:srcRect b="20906" l="0" r="0" t="16256"/>
          <a:stretch/>
        </p:blipFill>
        <p:spPr>
          <a:xfrm>
            <a:off x="187613" y="740587"/>
            <a:ext cx="12359700" cy="3106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2 This bundle includes">
  <p:cSld name="CUSTOM_21">
    <p:spTree>
      <p:nvGrpSpPr>
        <p:cNvPr id="910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4"/>
          <p:cNvSpPr txBox="1"/>
          <p:nvPr/>
        </p:nvSpPr>
        <p:spPr>
          <a:xfrm>
            <a:off x="2685600" y="572150"/>
            <a:ext cx="12825900" cy="12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5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This bundle includes the following layouts:</a:t>
            </a:r>
            <a:endParaRPr sz="65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  <p:sp>
        <p:nvSpPr>
          <p:cNvPr id="912" name="Google Shape;912;p4"/>
          <p:cNvSpPr txBox="1"/>
          <p:nvPr/>
        </p:nvSpPr>
        <p:spPr>
          <a:xfrm>
            <a:off x="2685600" y="1897450"/>
            <a:ext cx="12825900" cy="52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Frayer model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Weekly planner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Station rotation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Choice board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Bingo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One, two, three and four blocks for analysis, comparisons and free writing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Class debate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Parts of a story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Collecting evidence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Cause and effect / Causes and consequences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Brain maps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Bracket Challenge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Morning meeting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13" name="Google Shape;913;p4"/>
          <p:cNvSpPr txBox="1"/>
          <p:nvPr/>
        </p:nvSpPr>
        <p:spPr>
          <a:xfrm>
            <a:off x="2685600" y="8734550"/>
            <a:ext cx="12916800" cy="109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Questrial"/>
                <a:ea typeface="Questrial"/>
                <a:cs typeface="Questrial"/>
                <a:sym typeface="Questrial"/>
              </a:rPr>
              <a:t>*Use them in PowerPoint or Google Slides. Or customize them, save them as JPEG and use them in Google Jamboard or Microsoft Whiteboard. - Or print them out if you prefer. - </a:t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3 Hierarchy diagram 01">
  <p:cSld name="CUSTOM_21_2">
    <p:spTree>
      <p:nvGrpSpPr>
        <p:cNvPr id="914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5" name="Google Shape;915;p5"/>
          <p:cNvCxnSpPr/>
          <p:nvPr/>
        </p:nvCxnSpPr>
        <p:spPr>
          <a:xfrm rot="10800000">
            <a:off x="14464864" y="3700555"/>
            <a:ext cx="0" cy="2358600"/>
          </a:xfrm>
          <a:prstGeom prst="straightConnector1">
            <a:avLst/>
          </a:prstGeom>
          <a:noFill/>
          <a:ln cap="rnd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16" name="Google Shape;916;p5"/>
          <p:cNvCxnSpPr/>
          <p:nvPr/>
        </p:nvCxnSpPr>
        <p:spPr>
          <a:xfrm rot="10800000">
            <a:off x="3762066" y="3700549"/>
            <a:ext cx="0" cy="2358600"/>
          </a:xfrm>
          <a:prstGeom prst="straightConnector1">
            <a:avLst/>
          </a:prstGeom>
          <a:noFill/>
          <a:ln cap="rnd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17" name="Google Shape;917;p5"/>
          <p:cNvCxnSpPr/>
          <p:nvPr/>
        </p:nvCxnSpPr>
        <p:spPr>
          <a:xfrm rot="10800000">
            <a:off x="7327572" y="3700549"/>
            <a:ext cx="0" cy="2358600"/>
          </a:xfrm>
          <a:prstGeom prst="straightConnector1">
            <a:avLst/>
          </a:prstGeom>
          <a:noFill/>
          <a:ln cap="rnd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18" name="Google Shape;918;p5"/>
          <p:cNvCxnSpPr/>
          <p:nvPr/>
        </p:nvCxnSpPr>
        <p:spPr>
          <a:xfrm rot="10800000">
            <a:off x="10899036" y="3700549"/>
            <a:ext cx="0" cy="2358600"/>
          </a:xfrm>
          <a:prstGeom prst="straightConnector1">
            <a:avLst/>
          </a:prstGeom>
          <a:noFill/>
          <a:ln cap="rnd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919" name="Google Shape;919;p5"/>
          <p:cNvGrpSpPr/>
          <p:nvPr/>
        </p:nvGrpSpPr>
        <p:grpSpPr>
          <a:xfrm>
            <a:off x="2119649" y="4061155"/>
            <a:ext cx="13985439" cy="1106852"/>
            <a:chOff x="167963" y="3475675"/>
            <a:chExt cx="11856086" cy="646450"/>
          </a:xfrm>
        </p:grpSpPr>
        <p:sp>
          <p:nvSpPr>
            <p:cNvPr id="920" name="Google Shape;920;p5"/>
            <p:cNvSpPr/>
            <p:nvPr/>
          </p:nvSpPr>
          <p:spPr>
            <a:xfrm>
              <a:off x="167963" y="3493625"/>
              <a:ext cx="2784300" cy="6285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921" name="Google Shape;921;p5"/>
            <p:cNvSpPr/>
            <p:nvPr/>
          </p:nvSpPr>
          <p:spPr>
            <a:xfrm>
              <a:off x="3191899" y="3475675"/>
              <a:ext cx="2784300" cy="628500"/>
            </a:xfrm>
            <a:prstGeom prst="rect">
              <a:avLst/>
            </a:prstGeom>
            <a:solidFill>
              <a:schemeClr val="accent3"/>
            </a:solidFill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922" name="Google Shape;922;p5"/>
            <p:cNvSpPr/>
            <p:nvPr/>
          </p:nvSpPr>
          <p:spPr>
            <a:xfrm>
              <a:off x="6215813" y="3493625"/>
              <a:ext cx="2784300" cy="6285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923" name="Google Shape;923;p5"/>
            <p:cNvSpPr/>
            <p:nvPr/>
          </p:nvSpPr>
          <p:spPr>
            <a:xfrm>
              <a:off x="9239749" y="3475675"/>
              <a:ext cx="2784300" cy="628500"/>
            </a:xfrm>
            <a:prstGeom prst="rect">
              <a:avLst/>
            </a:prstGeom>
            <a:solidFill>
              <a:schemeClr val="accent4"/>
            </a:solidFill>
            <a:ln cap="flat" cmpd="sng" w="1905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</p:grpSp>
      <p:cxnSp>
        <p:nvCxnSpPr>
          <p:cNvPr id="924" name="Google Shape;924;p5"/>
          <p:cNvCxnSpPr>
            <a:stCxn id="925" idx="0"/>
          </p:cNvCxnSpPr>
          <p:nvPr/>
        </p:nvCxnSpPr>
        <p:spPr>
          <a:xfrm>
            <a:off x="9181102" y="2209800"/>
            <a:ext cx="0" cy="1487400"/>
          </a:xfrm>
          <a:prstGeom prst="straightConnector1">
            <a:avLst/>
          </a:prstGeom>
          <a:noFill/>
          <a:ln cap="rnd" cmpd="sng" w="28575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26" name="Google Shape;926;p5"/>
          <p:cNvCxnSpPr/>
          <p:nvPr/>
        </p:nvCxnSpPr>
        <p:spPr>
          <a:xfrm flipH="1" rot="10800000">
            <a:off x="3762066" y="3669526"/>
            <a:ext cx="10702800" cy="30900"/>
          </a:xfrm>
          <a:prstGeom prst="straightConnector1">
            <a:avLst/>
          </a:prstGeom>
          <a:noFill/>
          <a:ln cap="rnd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927" name="Google Shape;927;p5"/>
          <p:cNvGrpSpPr/>
          <p:nvPr/>
        </p:nvGrpSpPr>
        <p:grpSpPr>
          <a:xfrm>
            <a:off x="2181014" y="4151835"/>
            <a:ext cx="13985439" cy="1106852"/>
            <a:chOff x="167963" y="3475675"/>
            <a:chExt cx="11856086" cy="646450"/>
          </a:xfrm>
        </p:grpSpPr>
        <p:sp>
          <p:nvSpPr>
            <p:cNvPr id="928" name="Google Shape;928;p5"/>
            <p:cNvSpPr/>
            <p:nvPr/>
          </p:nvSpPr>
          <p:spPr>
            <a:xfrm>
              <a:off x="167963" y="3493625"/>
              <a:ext cx="2784300" cy="6285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929" name="Google Shape;929;p5"/>
            <p:cNvSpPr/>
            <p:nvPr/>
          </p:nvSpPr>
          <p:spPr>
            <a:xfrm>
              <a:off x="3191899" y="3475675"/>
              <a:ext cx="2784300" cy="6285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930" name="Google Shape;930;p5"/>
            <p:cNvSpPr/>
            <p:nvPr/>
          </p:nvSpPr>
          <p:spPr>
            <a:xfrm>
              <a:off x="6215813" y="3493625"/>
              <a:ext cx="2784300" cy="6285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931" name="Google Shape;931;p5"/>
            <p:cNvSpPr/>
            <p:nvPr/>
          </p:nvSpPr>
          <p:spPr>
            <a:xfrm>
              <a:off x="9239749" y="3475675"/>
              <a:ext cx="2784300" cy="6285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</p:grpSp>
      <p:sp>
        <p:nvSpPr>
          <p:cNvPr id="932" name="Google Shape;932;p5"/>
          <p:cNvSpPr/>
          <p:nvPr/>
        </p:nvSpPr>
        <p:spPr>
          <a:xfrm>
            <a:off x="12883508" y="5890076"/>
            <a:ext cx="3284700" cy="38007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33" name="Google Shape;933;p5"/>
          <p:cNvSpPr/>
          <p:nvPr/>
        </p:nvSpPr>
        <p:spPr>
          <a:xfrm>
            <a:off x="5748523" y="5890076"/>
            <a:ext cx="3284700" cy="38007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34" name="Google Shape;934;p5"/>
          <p:cNvSpPr/>
          <p:nvPr/>
        </p:nvSpPr>
        <p:spPr>
          <a:xfrm>
            <a:off x="9316016" y="5878514"/>
            <a:ext cx="3284700" cy="38007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35" name="Google Shape;935;p5"/>
          <p:cNvSpPr/>
          <p:nvPr/>
        </p:nvSpPr>
        <p:spPr>
          <a:xfrm>
            <a:off x="2181031" y="5890076"/>
            <a:ext cx="3284700" cy="38007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25" name="Google Shape;925;p5"/>
          <p:cNvSpPr/>
          <p:nvPr/>
        </p:nvSpPr>
        <p:spPr>
          <a:xfrm>
            <a:off x="4124302" y="2209800"/>
            <a:ext cx="10113600" cy="10761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 Hierarchy diagram 02">
  <p:cSld name="CUSTOM_21_2_1">
    <p:spTree>
      <p:nvGrpSpPr>
        <p:cNvPr id="936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7" name="Google Shape;937;p6"/>
          <p:cNvCxnSpPr/>
          <p:nvPr/>
        </p:nvCxnSpPr>
        <p:spPr>
          <a:xfrm rot="10800000">
            <a:off x="4083793" y="3498868"/>
            <a:ext cx="0" cy="5490900"/>
          </a:xfrm>
          <a:prstGeom prst="straightConnector1">
            <a:avLst/>
          </a:prstGeom>
          <a:noFill/>
          <a:ln cap="rnd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8" name="Google Shape;938;p6"/>
          <p:cNvCxnSpPr/>
          <p:nvPr/>
        </p:nvCxnSpPr>
        <p:spPr>
          <a:xfrm rot="10800000">
            <a:off x="13992838" y="3498868"/>
            <a:ext cx="0" cy="5490900"/>
          </a:xfrm>
          <a:prstGeom prst="straightConnector1">
            <a:avLst/>
          </a:prstGeom>
          <a:noFill/>
          <a:ln cap="rnd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9" name="Google Shape;939;p6"/>
          <p:cNvCxnSpPr/>
          <p:nvPr/>
        </p:nvCxnSpPr>
        <p:spPr>
          <a:xfrm>
            <a:off x="9069122" y="3013125"/>
            <a:ext cx="0" cy="5734500"/>
          </a:xfrm>
          <a:prstGeom prst="straightConnector1">
            <a:avLst/>
          </a:prstGeom>
          <a:noFill/>
          <a:ln cap="rnd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40" name="Google Shape;940;p6"/>
          <p:cNvCxnSpPr/>
          <p:nvPr/>
        </p:nvCxnSpPr>
        <p:spPr>
          <a:xfrm>
            <a:off x="4101249" y="3498937"/>
            <a:ext cx="9927300" cy="0"/>
          </a:xfrm>
          <a:prstGeom prst="straightConnector1">
            <a:avLst/>
          </a:prstGeom>
          <a:noFill/>
          <a:ln cap="rnd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41" name="Google Shape;941;p6"/>
          <p:cNvSpPr/>
          <p:nvPr/>
        </p:nvSpPr>
        <p:spPr>
          <a:xfrm>
            <a:off x="3540780" y="2198775"/>
            <a:ext cx="11022600" cy="1000500"/>
          </a:xfrm>
          <a:prstGeom prst="rect">
            <a:avLst/>
          </a:prstGeom>
          <a:solidFill>
            <a:schemeClr val="accent3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42" name="Google Shape;942;p6"/>
          <p:cNvSpPr/>
          <p:nvPr/>
        </p:nvSpPr>
        <p:spPr>
          <a:xfrm>
            <a:off x="6929573" y="3920855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43" name="Google Shape;943;p6"/>
          <p:cNvSpPr/>
          <p:nvPr/>
        </p:nvSpPr>
        <p:spPr>
          <a:xfrm>
            <a:off x="11739495" y="3917811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44" name="Google Shape;944;p6"/>
          <p:cNvSpPr/>
          <p:nvPr/>
        </p:nvSpPr>
        <p:spPr>
          <a:xfrm>
            <a:off x="2119650" y="3920855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45" name="Google Shape;945;p6"/>
          <p:cNvSpPr/>
          <p:nvPr/>
        </p:nvSpPr>
        <p:spPr>
          <a:xfrm>
            <a:off x="6929573" y="5146597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46" name="Google Shape;946;p6"/>
          <p:cNvSpPr/>
          <p:nvPr/>
        </p:nvSpPr>
        <p:spPr>
          <a:xfrm>
            <a:off x="11739495" y="5143554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47" name="Google Shape;947;p6"/>
          <p:cNvSpPr/>
          <p:nvPr/>
        </p:nvSpPr>
        <p:spPr>
          <a:xfrm>
            <a:off x="2119650" y="5146597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48" name="Google Shape;948;p6"/>
          <p:cNvSpPr/>
          <p:nvPr/>
        </p:nvSpPr>
        <p:spPr>
          <a:xfrm>
            <a:off x="6929573" y="6372340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49" name="Google Shape;949;p6"/>
          <p:cNvSpPr/>
          <p:nvPr/>
        </p:nvSpPr>
        <p:spPr>
          <a:xfrm>
            <a:off x="11739495" y="6369296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50" name="Google Shape;950;p6"/>
          <p:cNvSpPr/>
          <p:nvPr/>
        </p:nvSpPr>
        <p:spPr>
          <a:xfrm>
            <a:off x="2119650" y="6372340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51" name="Google Shape;951;p6"/>
          <p:cNvSpPr/>
          <p:nvPr/>
        </p:nvSpPr>
        <p:spPr>
          <a:xfrm>
            <a:off x="6929573" y="7598082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52" name="Google Shape;952;p6"/>
          <p:cNvSpPr/>
          <p:nvPr/>
        </p:nvSpPr>
        <p:spPr>
          <a:xfrm>
            <a:off x="11739495" y="7595039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53" name="Google Shape;953;p6"/>
          <p:cNvSpPr/>
          <p:nvPr/>
        </p:nvSpPr>
        <p:spPr>
          <a:xfrm>
            <a:off x="2119650" y="7598082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54" name="Google Shape;954;p6"/>
          <p:cNvSpPr/>
          <p:nvPr/>
        </p:nvSpPr>
        <p:spPr>
          <a:xfrm>
            <a:off x="6929560" y="8823800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55" name="Google Shape;955;p6"/>
          <p:cNvSpPr/>
          <p:nvPr/>
        </p:nvSpPr>
        <p:spPr>
          <a:xfrm>
            <a:off x="11739495" y="8820782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56" name="Google Shape;956;p6"/>
          <p:cNvSpPr/>
          <p:nvPr/>
        </p:nvSpPr>
        <p:spPr>
          <a:xfrm>
            <a:off x="2119650" y="8823825"/>
            <a:ext cx="4428900" cy="1000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57" name="Google Shape;957;p6"/>
          <p:cNvSpPr/>
          <p:nvPr/>
        </p:nvSpPr>
        <p:spPr>
          <a:xfrm>
            <a:off x="3615690" y="2274975"/>
            <a:ext cx="11022600" cy="10005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 Bingo">
  <p:cSld name="CUSTOM_21_2_1_1">
    <p:spTree>
      <p:nvGrpSpPr>
        <p:cNvPr id="958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p7"/>
          <p:cNvSpPr/>
          <p:nvPr/>
        </p:nvSpPr>
        <p:spPr>
          <a:xfrm>
            <a:off x="4412532" y="2528065"/>
            <a:ext cx="2168700" cy="2195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60" name="Google Shape;960;p7"/>
          <p:cNvSpPr/>
          <p:nvPr/>
        </p:nvSpPr>
        <p:spPr>
          <a:xfrm>
            <a:off x="4412532" y="7329889"/>
            <a:ext cx="2168700" cy="2195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61" name="Google Shape;961;p7"/>
          <p:cNvSpPr/>
          <p:nvPr/>
        </p:nvSpPr>
        <p:spPr>
          <a:xfrm>
            <a:off x="9122818" y="2528081"/>
            <a:ext cx="2168700" cy="2195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62" name="Google Shape;962;p7"/>
          <p:cNvSpPr/>
          <p:nvPr/>
        </p:nvSpPr>
        <p:spPr>
          <a:xfrm>
            <a:off x="9122818" y="7329905"/>
            <a:ext cx="2168700" cy="2195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63" name="Google Shape;963;p7"/>
          <p:cNvSpPr/>
          <p:nvPr/>
        </p:nvSpPr>
        <p:spPr>
          <a:xfrm>
            <a:off x="13833104" y="2518028"/>
            <a:ext cx="2168700" cy="2195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64" name="Google Shape;964;p7"/>
          <p:cNvSpPr/>
          <p:nvPr/>
        </p:nvSpPr>
        <p:spPr>
          <a:xfrm>
            <a:off x="13833104" y="7319852"/>
            <a:ext cx="2168700" cy="2195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965" name="Google Shape;965;p7"/>
          <p:cNvGrpSpPr/>
          <p:nvPr/>
        </p:nvGrpSpPr>
        <p:grpSpPr>
          <a:xfrm>
            <a:off x="2057417" y="2524664"/>
            <a:ext cx="2168910" cy="2195069"/>
            <a:chOff x="818950" y="1922172"/>
            <a:chExt cx="2594700" cy="2579400"/>
          </a:xfrm>
        </p:grpSpPr>
        <p:sp>
          <p:nvSpPr>
            <p:cNvPr id="966" name="Google Shape;966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67" name="Google Shape;967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68" name="Google Shape;968;p7"/>
          <p:cNvGrpSpPr/>
          <p:nvPr/>
        </p:nvGrpSpPr>
        <p:grpSpPr>
          <a:xfrm>
            <a:off x="4412549" y="4928897"/>
            <a:ext cx="2168910" cy="2195069"/>
            <a:chOff x="818950" y="1922172"/>
            <a:chExt cx="2594700" cy="2579400"/>
          </a:xfrm>
        </p:grpSpPr>
        <p:sp>
          <p:nvSpPr>
            <p:cNvPr id="969" name="Google Shape;969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70" name="Google Shape;970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71" name="Google Shape;971;p7"/>
          <p:cNvGrpSpPr/>
          <p:nvPr/>
        </p:nvGrpSpPr>
        <p:grpSpPr>
          <a:xfrm>
            <a:off x="2057417" y="7326514"/>
            <a:ext cx="2168910" cy="2195069"/>
            <a:chOff x="818950" y="1922172"/>
            <a:chExt cx="2594700" cy="2579400"/>
          </a:xfrm>
        </p:grpSpPr>
        <p:sp>
          <p:nvSpPr>
            <p:cNvPr id="972" name="Google Shape;972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73" name="Google Shape;973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74" name="Google Shape;974;p7"/>
          <p:cNvGrpSpPr/>
          <p:nvPr/>
        </p:nvGrpSpPr>
        <p:grpSpPr>
          <a:xfrm>
            <a:off x="6767681" y="2514600"/>
            <a:ext cx="2168910" cy="2195069"/>
            <a:chOff x="818950" y="1922172"/>
            <a:chExt cx="2594700" cy="2579400"/>
          </a:xfrm>
        </p:grpSpPr>
        <p:sp>
          <p:nvSpPr>
            <p:cNvPr id="975" name="Google Shape;975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76" name="Google Shape;976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77" name="Google Shape;977;p7"/>
          <p:cNvGrpSpPr/>
          <p:nvPr/>
        </p:nvGrpSpPr>
        <p:grpSpPr>
          <a:xfrm>
            <a:off x="9122835" y="4928918"/>
            <a:ext cx="2168910" cy="2195069"/>
            <a:chOff x="818950" y="1922172"/>
            <a:chExt cx="2594700" cy="2579400"/>
          </a:xfrm>
        </p:grpSpPr>
        <p:sp>
          <p:nvSpPr>
            <p:cNvPr id="978" name="Google Shape;978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79" name="Google Shape;979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80" name="Google Shape;980;p7"/>
          <p:cNvGrpSpPr/>
          <p:nvPr/>
        </p:nvGrpSpPr>
        <p:grpSpPr>
          <a:xfrm>
            <a:off x="6767681" y="7316450"/>
            <a:ext cx="2168910" cy="2195069"/>
            <a:chOff x="818950" y="1922172"/>
            <a:chExt cx="2594700" cy="2579400"/>
          </a:xfrm>
        </p:grpSpPr>
        <p:sp>
          <p:nvSpPr>
            <p:cNvPr id="981" name="Google Shape;981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82" name="Google Shape;982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83" name="Google Shape;983;p7"/>
          <p:cNvGrpSpPr/>
          <p:nvPr/>
        </p:nvGrpSpPr>
        <p:grpSpPr>
          <a:xfrm>
            <a:off x="11477978" y="2524664"/>
            <a:ext cx="2168910" cy="2195069"/>
            <a:chOff x="818950" y="1922172"/>
            <a:chExt cx="2594700" cy="2579400"/>
          </a:xfrm>
        </p:grpSpPr>
        <p:sp>
          <p:nvSpPr>
            <p:cNvPr id="984" name="Google Shape;984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85" name="Google Shape;985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86" name="Google Shape;986;p7"/>
          <p:cNvGrpSpPr/>
          <p:nvPr/>
        </p:nvGrpSpPr>
        <p:grpSpPr>
          <a:xfrm>
            <a:off x="11477978" y="7326514"/>
            <a:ext cx="2168910" cy="2195069"/>
            <a:chOff x="818950" y="1922172"/>
            <a:chExt cx="2594700" cy="2579400"/>
          </a:xfrm>
        </p:grpSpPr>
        <p:sp>
          <p:nvSpPr>
            <p:cNvPr id="987" name="Google Shape;987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88" name="Google Shape;988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89" name="Google Shape;989;p7"/>
          <p:cNvSpPr/>
          <p:nvPr/>
        </p:nvSpPr>
        <p:spPr>
          <a:xfrm>
            <a:off x="2057400" y="4925671"/>
            <a:ext cx="2168700" cy="2195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90" name="Google Shape;990;p7"/>
          <p:cNvSpPr/>
          <p:nvPr/>
        </p:nvSpPr>
        <p:spPr>
          <a:xfrm>
            <a:off x="6767675" y="4915608"/>
            <a:ext cx="2168700" cy="2195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91" name="Google Shape;991;p7"/>
          <p:cNvSpPr/>
          <p:nvPr/>
        </p:nvSpPr>
        <p:spPr>
          <a:xfrm>
            <a:off x="11477940" y="4925671"/>
            <a:ext cx="2168700" cy="2195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992" name="Google Shape;992;p7"/>
          <p:cNvGrpSpPr/>
          <p:nvPr/>
        </p:nvGrpSpPr>
        <p:grpSpPr>
          <a:xfrm>
            <a:off x="13833100" y="4918876"/>
            <a:ext cx="2168910" cy="2195069"/>
            <a:chOff x="818950" y="1922172"/>
            <a:chExt cx="2594700" cy="2579400"/>
          </a:xfrm>
        </p:grpSpPr>
        <p:sp>
          <p:nvSpPr>
            <p:cNvPr id="993" name="Google Shape;993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994" name="Google Shape;994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95" name="Google Shape;995;p7"/>
          <p:cNvSpPr/>
          <p:nvPr/>
        </p:nvSpPr>
        <p:spPr>
          <a:xfrm>
            <a:off x="4488733" y="2604265"/>
            <a:ext cx="2168700" cy="21951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96" name="Google Shape;996;p7"/>
          <p:cNvSpPr/>
          <p:nvPr/>
        </p:nvSpPr>
        <p:spPr>
          <a:xfrm>
            <a:off x="4488733" y="7406089"/>
            <a:ext cx="2168700" cy="21951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97" name="Google Shape;997;p7"/>
          <p:cNvSpPr/>
          <p:nvPr/>
        </p:nvSpPr>
        <p:spPr>
          <a:xfrm>
            <a:off x="9199018" y="2604281"/>
            <a:ext cx="2168700" cy="21951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98" name="Google Shape;998;p7"/>
          <p:cNvSpPr/>
          <p:nvPr/>
        </p:nvSpPr>
        <p:spPr>
          <a:xfrm>
            <a:off x="9199018" y="7406105"/>
            <a:ext cx="2168700" cy="21951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99" name="Google Shape;999;p7"/>
          <p:cNvSpPr/>
          <p:nvPr/>
        </p:nvSpPr>
        <p:spPr>
          <a:xfrm>
            <a:off x="13909304" y="2594228"/>
            <a:ext cx="2168700" cy="21951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00" name="Google Shape;1000;p7"/>
          <p:cNvSpPr/>
          <p:nvPr/>
        </p:nvSpPr>
        <p:spPr>
          <a:xfrm>
            <a:off x="13909304" y="7396052"/>
            <a:ext cx="2168700" cy="21951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1001" name="Google Shape;1001;p7"/>
          <p:cNvGrpSpPr/>
          <p:nvPr/>
        </p:nvGrpSpPr>
        <p:grpSpPr>
          <a:xfrm>
            <a:off x="2133617" y="2600864"/>
            <a:ext cx="2168910" cy="2195069"/>
            <a:chOff x="818950" y="1922172"/>
            <a:chExt cx="2594700" cy="2579400"/>
          </a:xfrm>
        </p:grpSpPr>
        <p:sp>
          <p:nvSpPr>
            <p:cNvPr id="1002" name="Google Shape;1002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003" name="Google Shape;1003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04" name="Google Shape;1004;p7"/>
          <p:cNvGrpSpPr/>
          <p:nvPr/>
        </p:nvGrpSpPr>
        <p:grpSpPr>
          <a:xfrm>
            <a:off x="4488749" y="5005097"/>
            <a:ext cx="2168910" cy="2195069"/>
            <a:chOff x="818950" y="1922172"/>
            <a:chExt cx="2594700" cy="2579400"/>
          </a:xfrm>
        </p:grpSpPr>
        <p:sp>
          <p:nvSpPr>
            <p:cNvPr id="1005" name="Google Shape;1005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006" name="Google Shape;1006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07" name="Google Shape;1007;p7"/>
          <p:cNvGrpSpPr/>
          <p:nvPr/>
        </p:nvGrpSpPr>
        <p:grpSpPr>
          <a:xfrm>
            <a:off x="2133617" y="7402714"/>
            <a:ext cx="2168910" cy="2195069"/>
            <a:chOff x="818950" y="1922172"/>
            <a:chExt cx="2594700" cy="2579400"/>
          </a:xfrm>
        </p:grpSpPr>
        <p:sp>
          <p:nvSpPr>
            <p:cNvPr id="1008" name="Google Shape;1008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009" name="Google Shape;1009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10" name="Google Shape;1010;p7"/>
          <p:cNvGrpSpPr/>
          <p:nvPr/>
        </p:nvGrpSpPr>
        <p:grpSpPr>
          <a:xfrm>
            <a:off x="6843882" y="2590800"/>
            <a:ext cx="2168910" cy="2195069"/>
            <a:chOff x="818950" y="1922172"/>
            <a:chExt cx="2594700" cy="2579400"/>
          </a:xfrm>
        </p:grpSpPr>
        <p:sp>
          <p:nvSpPr>
            <p:cNvPr id="1011" name="Google Shape;1011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012" name="Google Shape;1012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13" name="Google Shape;1013;p7"/>
          <p:cNvGrpSpPr/>
          <p:nvPr/>
        </p:nvGrpSpPr>
        <p:grpSpPr>
          <a:xfrm>
            <a:off x="9199035" y="5005118"/>
            <a:ext cx="2168910" cy="2195069"/>
            <a:chOff x="818950" y="1922172"/>
            <a:chExt cx="2594700" cy="2579400"/>
          </a:xfrm>
        </p:grpSpPr>
        <p:sp>
          <p:nvSpPr>
            <p:cNvPr id="1014" name="Google Shape;1014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015" name="Google Shape;1015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16" name="Google Shape;1016;p7"/>
          <p:cNvGrpSpPr/>
          <p:nvPr/>
        </p:nvGrpSpPr>
        <p:grpSpPr>
          <a:xfrm>
            <a:off x="6843882" y="7392650"/>
            <a:ext cx="2168910" cy="2195069"/>
            <a:chOff x="818950" y="1922172"/>
            <a:chExt cx="2594700" cy="2579400"/>
          </a:xfrm>
        </p:grpSpPr>
        <p:sp>
          <p:nvSpPr>
            <p:cNvPr id="1017" name="Google Shape;1017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018" name="Google Shape;1018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19" name="Google Shape;1019;p7"/>
          <p:cNvGrpSpPr/>
          <p:nvPr/>
        </p:nvGrpSpPr>
        <p:grpSpPr>
          <a:xfrm>
            <a:off x="11554178" y="2600864"/>
            <a:ext cx="2168910" cy="2195069"/>
            <a:chOff x="818950" y="1922172"/>
            <a:chExt cx="2594700" cy="2579400"/>
          </a:xfrm>
        </p:grpSpPr>
        <p:sp>
          <p:nvSpPr>
            <p:cNvPr id="1020" name="Google Shape;1020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021" name="Google Shape;1021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22" name="Google Shape;1022;p7"/>
          <p:cNvGrpSpPr/>
          <p:nvPr/>
        </p:nvGrpSpPr>
        <p:grpSpPr>
          <a:xfrm>
            <a:off x="11554178" y="7402714"/>
            <a:ext cx="2168910" cy="2195069"/>
            <a:chOff x="818950" y="1922172"/>
            <a:chExt cx="2594700" cy="2579400"/>
          </a:xfrm>
        </p:grpSpPr>
        <p:sp>
          <p:nvSpPr>
            <p:cNvPr id="1023" name="Google Shape;1023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024" name="Google Shape;1024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25" name="Google Shape;1025;p7"/>
          <p:cNvSpPr/>
          <p:nvPr/>
        </p:nvSpPr>
        <p:spPr>
          <a:xfrm>
            <a:off x="2133600" y="5001871"/>
            <a:ext cx="2168700" cy="21951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26" name="Google Shape;1026;p7"/>
          <p:cNvSpPr/>
          <p:nvPr/>
        </p:nvSpPr>
        <p:spPr>
          <a:xfrm>
            <a:off x="6843876" y="4991808"/>
            <a:ext cx="2168700" cy="21951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27" name="Google Shape;1027;p7"/>
          <p:cNvSpPr/>
          <p:nvPr/>
        </p:nvSpPr>
        <p:spPr>
          <a:xfrm>
            <a:off x="11554140" y="5001871"/>
            <a:ext cx="2168700" cy="21951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1028" name="Google Shape;1028;p7"/>
          <p:cNvGrpSpPr/>
          <p:nvPr/>
        </p:nvGrpSpPr>
        <p:grpSpPr>
          <a:xfrm>
            <a:off x="13909300" y="4995076"/>
            <a:ext cx="2168910" cy="2195069"/>
            <a:chOff x="818950" y="1922172"/>
            <a:chExt cx="2594700" cy="2579400"/>
          </a:xfrm>
        </p:grpSpPr>
        <p:sp>
          <p:nvSpPr>
            <p:cNvPr id="1029" name="Google Shape;1029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030" name="Google Shape;1030;p7"/>
            <p:cNvSpPr/>
            <p:nvPr/>
          </p:nvSpPr>
          <p:spPr>
            <a:xfrm>
              <a:off x="818950" y="1922172"/>
              <a:ext cx="2594700" cy="2579400"/>
            </a:xfrm>
            <a:prstGeom prst="rect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p:extLst>
    <p:ext uri="{DCECCB84-F9BA-43D5-87BE-67443E8EF086}">
      <p15:sldGuideLst>
        <p15:guide id="1" pos="2808">
          <p15:clr>
            <a:srgbClr val="FA7B17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6 Cause and Effect">
  <p:cSld name="CUSTOM_21_2_1_1_1"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8"/>
          <p:cNvSpPr/>
          <p:nvPr/>
        </p:nvSpPr>
        <p:spPr>
          <a:xfrm>
            <a:off x="2119650" y="2283414"/>
            <a:ext cx="5190000" cy="78474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33" name="Google Shape;1033;p8"/>
          <p:cNvSpPr/>
          <p:nvPr/>
        </p:nvSpPr>
        <p:spPr>
          <a:xfrm>
            <a:off x="7988136" y="2283415"/>
            <a:ext cx="8194200" cy="2415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34" name="Google Shape;1034;p8"/>
          <p:cNvSpPr/>
          <p:nvPr/>
        </p:nvSpPr>
        <p:spPr>
          <a:xfrm>
            <a:off x="7988136" y="4999251"/>
            <a:ext cx="8194200" cy="2415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35" name="Google Shape;1035;p8"/>
          <p:cNvSpPr/>
          <p:nvPr/>
        </p:nvSpPr>
        <p:spPr>
          <a:xfrm>
            <a:off x="7988136" y="7715086"/>
            <a:ext cx="8194200" cy="2415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36" name="Google Shape;1036;p8"/>
          <p:cNvSpPr/>
          <p:nvPr/>
        </p:nvSpPr>
        <p:spPr>
          <a:xfrm>
            <a:off x="2043325" y="2209800"/>
            <a:ext cx="5190000" cy="83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7" name="Google Shape;1037;p8"/>
          <p:cNvSpPr/>
          <p:nvPr/>
        </p:nvSpPr>
        <p:spPr>
          <a:xfrm>
            <a:off x="7911685" y="2216152"/>
            <a:ext cx="8194200" cy="83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8" name="Google Shape;1038;p8"/>
          <p:cNvSpPr/>
          <p:nvPr/>
        </p:nvSpPr>
        <p:spPr>
          <a:xfrm>
            <a:off x="7911685" y="4931988"/>
            <a:ext cx="8194200" cy="83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9" name="Google Shape;1039;p8"/>
          <p:cNvSpPr/>
          <p:nvPr/>
        </p:nvSpPr>
        <p:spPr>
          <a:xfrm>
            <a:off x="7911685" y="7647823"/>
            <a:ext cx="8194200" cy="832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0" name="Google Shape;1040;p8"/>
          <p:cNvSpPr/>
          <p:nvPr/>
        </p:nvSpPr>
        <p:spPr>
          <a:xfrm>
            <a:off x="7450667" y="2576777"/>
            <a:ext cx="233100" cy="70596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 Collecting Evidence">
  <p:cSld name="CUSTOM_21_2_1_1_1_1">
    <p:spTree>
      <p:nvGrpSpPr>
        <p:cNvPr id="104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p9"/>
          <p:cNvSpPr/>
          <p:nvPr/>
        </p:nvSpPr>
        <p:spPr>
          <a:xfrm flipH="1">
            <a:off x="10871105" y="2209800"/>
            <a:ext cx="5190000" cy="83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3" name="Google Shape;1043;p9"/>
          <p:cNvSpPr/>
          <p:nvPr/>
        </p:nvSpPr>
        <p:spPr>
          <a:xfrm flipH="1">
            <a:off x="1998545" y="2216152"/>
            <a:ext cx="8194200" cy="83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4" name="Google Shape;1044;p9"/>
          <p:cNvSpPr/>
          <p:nvPr/>
        </p:nvSpPr>
        <p:spPr>
          <a:xfrm flipH="1">
            <a:off x="1998545" y="4931988"/>
            <a:ext cx="8194200" cy="83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5" name="Google Shape;1045;p9"/>
          <p:cNvSpPr/>
          <p:nvPr/>
        </p:nvSpPr>
        <p:spPr>
          <a:xfrm flipH="1">
            <a:off x="1998545" y="7647823"/>
            <a:ext cx="8194200" cy="832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6" name="Google Shape;1046;p9"/>
          <p:cNvSpPr/>
          <p:nvPr/>
        </p:nvSpPr>
        <p:spPr>
          <a:xfrm flipH="1">
            <a:off x="10947180" y="2283414"/>
            <a:ext cx="5190000" cy="78474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47" name="Google Shape;1047;p9"/>
          <p:cNvSpPr/>
          <p:nvPr/>
        </p:nvSpPr>
        <p:spPr>
          <a:xfrm flipH="1">
            <a:off x="2074495" y="2283415"/>
            <a:ext cx="8194200" cy="2415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48" name="Google Shape;1048;p9"/>
          <p:cNvSpPr/>
          <p:nvPr/>
        </p:nvSpPr>
        <p:spPr>
          <a:xfrm flipH="1">
            <a:off x="2074495" y="4999251"/>
            <a:ext cx="8194200" cy="2415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49" name="Google Shape;1049;p9"/>
          <p:cNvSpPr/>
          <p:nvPr/>
        </p:nvSpPr>
        <p:spPr>
          <a:xfrm flipH="1">
            <a:off x="2074495" y="7715086"/>
            <a:ext cx="8194200" cy="2415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50" name="Google Shape;1050;p9"/>
          <p:cNvSpPr/>
          <p:nvPr/>
        </p:nvSpPr>
        <p:spPr>
          <a:xfrm flipH="1">
            <a:off x="10573064" y="2576777"/>
            <a:ext cx="233100" cy="70596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 Parts of a story">
  <p:cSld name="CUSTOM_21_2_1_1_1_1_1">
    <p:spTree>
      <p:nvGrpSpPr>
        <p:cNvPr id="105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10"/>
          <p:cNvSpPr/>
          <p:nvPr/>
        </p:nvSpPr>
        <p:spPr>
          <a:xfrm>
            <a:off x="1981200" y="2224875"/>
            <a:ext cx="13968600" cy="771000"/>
          </a:xfrm>
          <a:prstGeom prst="rect">
            <a:avLst/>
          </a:prstGeom>
          <a:solidFill>
            <a:schemeClr val="accent4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3" name="Google Shape;1053;p10"/>
          <p:cNvSpPr/>
          <p:nvPr/>
        </p:nvSpPr>
        <p:spPr>
          <a:xfrm>
            <a:off x="1981200" y="7485325"/>
            <a:ext cx="13968600" cy="7710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4" name="Google Shape;1054;p10"/>
          <p:cNvSpPr/>
          <p:nvPr/>
        </p:nvSpPr>
        <p:spPr>
          <a:xfrm>
            <a:off x="1981200" y="4855100"/>
            <a:ext cx="13968600" cy="7710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5" name="Google Shape;1055;p10"/>
          <p:cNvSpPr/>
          <p:nvPr/>
        </p:nvSpPr>
        <p:spPr>
          <a:xfrm>
            <a:off x="2083350" y="4931350"/>
            <a:ext cx="14045100" cy="2490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56" name="Google Shape;1056;p10"/>
          <p:cNvSpPr/>
          <p:nvPr/>
        </p:nvSpPr>
        <p:spPr>
          <a:xfrm>
            <a:off x="2083350" y="2301125"/>
            <a:ext cx="14045100" cy="2490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57" name="Google Shape;1057;p10"/>
          <p:cNvSpPr/>
          <p:nvPr/>
        </p:nvSpPr>
        <p:spPr>
          <a:xfrm>
            <a:off x="2083350" y="7561525"/>
            <a:ext cx="14045100" cy="2490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21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6944916" y="9326434"/>
            <a:ext cx="1097700" cy="7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" name="Google Shape;7;p1"/>
          <p:cNvSpPr txBox="1"/>
          <p:nvPr/>
        </p:nvSpPr>
        <p:spPr>
          <a:xfrm rot="5400000">
            <a:off x="-1500750" y="8816100"/>
            <a:ext cx="3333300" cy="5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slidesmania.com</a:t>
            </a:r>
            <a:endParaRPr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8" name="Google Shape;8;p1"/>
          <p:cNvGrpSpPr/>
          <p:nvPr/>
        </p:nvGrpSpPr>
        <p:grpSpPr>
          <a:xfrm>
            <a:off x="406919" y="183899"/>
            <a:ext cx="780718" cy="3563807"/>
            <a:chOff x="5819775" y="2877969"/>
            <a:chExt cx="669225" cy="3054866"/>
          </a:xfrm>
        </p:grpSpPr>
        <p:sp>
          <p:nvSpPr>
            <p:cNvPr id="9" name="Google Shape;9;p1"/>
            <p:cNvSpPr/>
            <p:nvPr/>
          </p:nvSpPr>
          <p:spPr>
            <a:xfrm>
              <a:off x="6018847" y="5679566"/>
              <a:ext cx="232314" cy="253269"/>
            </a:xfrm>
            <a:custGeom>
              <a:rect b="b" l="l" r="r" t="t"/>
              <a:pathLst>
                <a:path extrusionOk="0" h="253269" w="232314">
                  <a:moveTo>
                    <a:pt x="175991" y="129617"/>
                  </a:moveTo>
                  <a:cubicBezTo>
                    <a:pt x="192088" y="103804"/>
                    <a:pt x="203708" y="81992"/>
                    <a:pt x="218377" y="55988"/>
                  </a:cubicBezTo>
                  <a:lnTo>
                    <a:pt x="143701" y="78849"/>
                  </a:lnTo>
                  <a:cubicBezTo>
                    <a:pt x="123889" y="51131"/>
                    <a:pt x="103982" y="24175"/>
                    <a:pt x="85122" y="-18"/>
                  </a:cubicBezTo>
                  <a:cubicBezTo>
                    <a:pt x="82169" y="30938"/>
                    <a:pt x="80550" y="64656"/>
                    <a:pt x="79598" y="99137"/>
                  </a:cubicBezTo>
                  <a:cubicBezTo>
                    <a:pt x="51785" y="107995"/>
                    <a:pt x="24638" y="116949"/>
                    <a:pt x="-31" y="125330"/>
                  </a:cubicBezTo>
                  <a:cubicBezTo>
                    <a:pt x="24353" y="136951"/>
                    <a:pt x="51023" y="147809"/>
                    <a:pt x="78455" y="158001"/>
                  </a:cubicBezTo>
                  <a:cubicBezTo>
                    <a:pt x="78455" y="191243"/>
                    <a:pt x="78455" y="223819"/>
                    <a:pt x="77693" y="253251"/>
                  </a:cubicBezTo>
                  <a:cubicBezTo>
                    <a:pt x="95695" y="229629"/>
                    <a:pt x="115126" y="203817"/>
                    <a:pt x="134843" y="177051"/>
                  </a:cubicBezTo>
                  <a:cubicBezTo>
                    <a:pt x="168275" y="188195"/>
                    <a:pt x="201518" y="198387"/>
                    <a:pt x="232283" y="207722"/>
                  </a:cubicBezTo>
                  <a:cubicBezTo>
                    <a:pt x="214281" y="181242"/>
                    <a:pt x="196850" y="159240"/>
                    <a:pt x="175991" y="12961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6304692" y="4380737"/>
              <a:ext cx="184308" cy="202787"/>
            </a:xfrm>
            <a:custGeom>
              <a:rect b="b" l="l" r="r" t="t"/>
              <a:pathLst>
                <a:path extrusionOk="0" h="202787" w="184308">
                  <a:moveTo>
                    <a:pt x="128556" y="126188"/>
                  </a:moveTo>
                  <a:cubicBezTo>
                    <a:pt x="149035" y="112567"/>
                    <a:pt x="164846" y="100280"/>
                    <a:pt x="184277" y="85897"/>
                  </a:cubicBezTo>
                  <a:lnTo>
                    <a:pt x="121508" y="77706"/>
                  </a:lnTo>
                  <a:cubicBezTo>
                    <a:pt x="116078" y="50655"/>
                    <a:pt x="110363" y="24175"/>
                    <a:pt x="104458" y="-18"/>
                  </a:cubicBezTo>
                  <a:cubicBezTo>
                    <a:pt x="91980" y="21794"/>
                    <a:pt x="79598" y="46273"/>
                    <a:pt x="67501" y="71419"/>
                  </a:cubicBezTo>
                  <a:cubicBezTo>
                    <a:pt x="43974" y="68752"/>
                    <a:pt x="20924" y="66276"/>
                    <a:pt x="-31" y="64275"/>
                  </a:cubicBezTo>
                  <a:cubicBezTo>
                    <a:pt x="14066" y="81039"/>
                    <a:pt x="30163" y="97899"/>
                    <a:pt x="47594" y="114567"/>
                  </a:cubicBezTo>
                  <a:cubicBezTo>
                    <a:pt x="36259" y="138951"/>
                    <a:pt x="25400" y="162954"/>
                    <a:pt x="15113" y="185052"/>
                  </a:cubicBezTo>
                  <a:cubicBezTo>
                    <a:pt x="36354" y="173527"/>
                    <a:pt x="59309" y="160859"/>
                    <a:pt x="82455" y="147714"/>
                  </a:cubicBezTo>
                  <a:cubicBezTo>
                    <a:pt x="103410" y="166764"/>
                    <a:pt x="124556" y="185814"/>
                    <a:pt x="144177" y="202769"/>
                  </a:cubicBezTo>
                  <a:cubicBezTo>
                    <a:pt x="139605" y="177051"/>
                    <a:pt x="133890" y="154953"/>
                    <a:pt x="128556" y="126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5819775" y="3112197"/>
              <a:ext cx="150685" cy="166306"/>
            </a:xfrm>
            <a:custGeom>
              <a:rect b="b" l="l" r="r" t="t"/>
              <a:pathLst>
                <a:path extrusionOk="0" h="166306" w="150685">
                  <a:moveTo>
                    <a:pt x="33306" y="166288"/>
                  </a:moveTo>
                  <a:cubicBezTo>
                    <a:pt x="49403" y="152286"/>
                    <a:pt x="66739" y="137046"/>
                    <a:pt x="83979" y="121140"/>
                  </a:cubicBezTo>
                  <a:cubicBezTo>
                    <a:pt x="103029" y="131998"/>
                    <a:pt x="122079" y="142380"/>
                    <a:pt x="139129" y="151810"/>
                  </a:cubicBezTo>
                  <a:cubicBezTo>
                    <a:pt x="130747" y="133713"/>
                    <a:pt x="121793" y="113710"/>
                    <a:pt x="112554" y="93993"/>
                  </a:cubicBezTo>
                  <a:cubicBezTo>
                    <a:pt x="126365" y="80373"/>
                    <a:pt x="139605" y="66466"/>
                    <a:pt x="150654" y="52845"/>
                  </a:cubicBezTo>
                  <a:cubicBezTo>
                    <a:pt x="133509" y="54465"/>
                    <a:pt x="114650" y="56370"/>
                    <a:pt x="95314" y="58560"/>
                  </a:cubicBezTo>
                  <a:cubicBezTo>
                    <a:pt x="85789" y="37986"/>
                    <a:pt x="75216" y="17984"/>
                    <a:pt x="65024" y="-18"/>
                  </a:cubicBezTo>
                  <a:cubicBezTo>
                    <a:pt x="60167" y="19889"/>
                    <a:pt x="55499" y="41606"/>
                    <a:pt x="51023" y="63799"/>
                  </a:cubicBezTo>
                  <a:lnTo>
                    <a:pt x="-31" y="69895"/>
                  </a:lnTo>
                  <a:cubicBezTo>
                    <a:pt x="15875" y="81611"/>
                    <a:pt x="28544" y="91707"/>
                    <a:pt x="45689" y="102947"/>
                  </a:cubicBezTo>
                  <a:cubicBezTo>
                    <a:pt x="41307" y="127045"/>
                    <a:pt x="36545" y="145047"/>
                    <a:pt x="33306" y="1662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6045496" y="2877969"/>
              <a:ext cx="232219" cy="253365"/>
            </a:xfrm>
            <a:custGeom>
              <a:rect b="b" l="l" r="r" t="t"/>
              <a:pathLst>
                <a:path extrusionOk="0" h="253365" w="232219">
                  <a:moveTo>
                    <a:pt x="175991" y="129331"/>
                  </a:moveTo>
                  <a:cubicBezTo>
                    <a:pt x="192088" y="103518"/>
                    <a:pt x="203708" y="81706"/>
                    <a:pt x="218377" y="55703"/>
                  </a:cubicBezTo>
                  <a:lnTo>
                    <a:pt x="143701" y="78944"/>
                  </a:lnTo>
                  <a:cubicBezTo>
                    <a:pt x="123889" y="51226"/>
                    <a:pt x="103982" y="24270"/>
                    <a:pt x="85027" y="-18"/>
                  </a:cubicBezTo>
                  <a:cubicBezTo>
                    <a:pt x="82169" y="30938"/>
                    <a:pt x="80550" y="64752"/>
                    <a:pt x="79598" y="99137"/>
                  </a:cubicBezTo>
                  <a:cubicBezTo>
                    <a:pt x="51689" y="108090"/>
                    <a:pt x="24543" y="117044"/>
                    <a:pt x="-31" y="125426"/>
                  </a:cubicBezTo>
                  <a:cubicBezTo>
                    <a:pt x="24257" y="137046"/>
                    <a:pt x="50927" y="147905"/>
                    <a:pt x="78455" y="158097"/>
                  </a:cubicBezTo>
                  <a:cubicBezTo>
                    <a:pt x="78455" y="191339"/>
                    <a:pt x="78455" y="223914"/>
                    <a:pt x="77597" y="253347"/>
                  </a:cubicBezTo>
                  <a:cubicBezTo>
                    <a:pt x="95695" y="229725"/>
                    <a:pt x="115126" y="203912"/>
                    <a:pt x="134747" y="177147"/>
                  </a:cubicBezTo>
                  <a:cubicBezTo>
                    <a:pt x="168180" y="188291"/>
                    <a:pt x="201422" y="198483"/>
                    <a:pt x="232188" y="207817"/>
                  </a:cubicBezTo>
                  <a:cubicBezTo>
                    <a:pt x="214281" y="180957"/>
                    <a:pt x="196469" y="158954"/>
                    <a:pt x="175991" y="1293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" name="Google Shape;13;p1"/>
          <p:cNvGrpSpPr/>
          <p:nvPr/>
        </p:nvGrpSpPr>
        <p:grpSpPr>
          <a:xfrm>
            <a:off x="439933" y="306475"/>
            <a:ext cx="1239034" cy="4066529"/>
            <a:chOff x="5734431" y="3000731"/>
            <a:chExt cx="1070255" cy="3512593"/>
          </a:xfrm>
        </p:grpSpPr>
        <p:sp>
          <p:nvSpPr>
            <p:cNvPr id="14" name="Google Shape;14;p1"/>
            <p:cNvSpPr/>
            <p:nvPr/>
          </p:nvSpPr>
          <p:spPr>
            <a:xfrm>
              <a:off x="5793541" y="4285092"/>
              <a:ext cx="255243" cy="241305"/>
            </a:xfrm>
            <a:custGeom>
              <a:rect b="b" l="l" r="r" t="t"/>
              <a:pathLst>
                <a:path extrusionOk="0" h="241305" w="255243">
                  <a:moveTo>
                    <a:pt x="255195" y="108768"/>
                  </a:moveTo>
                  <a:cubicBezTo>
                    <a:pt x="255195" y="134866"/>
                    <a:pt x="249797" y="154678"/>
                    <a:pt x="239002" y="168204"/>
                  </a:cubicBezTo>
                  <a:cubicBezTo>
                    <a:pt x="227187" y="182101"/>
                    <a:pt x="209597" y="189730"/>
                    <a:pt x="191377" y="188873"/>
                  </a:cubicBezTo>
                  <a:cubicBezTo>
                    <a:pt x="184325" y="189206"/>
                    <a:pt x="177258" y="188692"/>
                    <a:pt x="170327" y="187349"/>
                  </a:cubicBezTo>
                  <a:cubicBezTo>
                    <a:pt x="165104" y="186292"/>
                    <a:pt x="160022" y="184625"/>
                    <a:pt x="155182" y="182396"/>
                  </a:cubicBezTo>
                  <a:cubicBezTo>
                    <a:pt x="151679" y="180805"/>
                    <a:pt x="148461" y="178653"/>
                    <a:pt x="145657" y="176014"/>
                  </a:cubicBezTo>
                  <a:cubicBezTo>
                    <a:pt x="143813" y="174214"/>
                    <a:pt x="142382" y="172042"/>
                    <a:pt x="141466" y="169633"/>
                  </a:cubicBezTo>
                  <a:cubicBezTo>
                    <a:pt x="138974" y="174005"/>
                    <a:pt x="135033" y="177376"/>
                    <a:pt x="130322" y="179158"/>
                  </a:cubicBezTo>
                  <a:cubicBezTo>
                    <a:pt x="126031" y="180643"/>
                    <a:pt x="121526" y="181415"/>
                    <a:pt x="116987" y="181443"/>
                  </a:cubicBezTo>
                  <a:cubicBezTo>
                    <a:pt x="110529" y="181453"/>
                    <a:pt x="104107" y="180491"/>
                    <a:pt x="97937" y="178586"/>
                  </a:cubicBezTo>
                  <a:cubicBezTo>
                    <a:pt x="92088" y="176814"/>
                    <a:pt x="86693" y="173785"/>
                    <a:pt x="82125" y="169728"/>
                  </a:cubicBezTo>
                  <a:cubicBezTo>
                    <a:pt x="77458" y="165470"/>
                    <a:pt x="73783" y="160231"/>
                    <a:pt x="71362" y="154392"/>
                  </a:cubicBezTo>
                  <a:cubicBezTo>
                    <a:pt x="68546" y="147411"/>
                    <a:pt x="67183" y="139924"/>
                    <a:pt x="67362" y="132390"/>
                  </a:cubicBezTo>
                  <a:cubicBezTo>
                    <a:pt x="67244" y="125437"/>
                    <a:pt x="68541" y="118540"/>
                    <a:pt x="71172" y="112101"/>
                  </a:cubicBezTo>
                  <a:cubicBezTo>
                    <a:pt x="73486" y="106520"/>
                    <a:pt x="77074" y="101567"/>
                    <a:pt x="81649" y="97623"/>
                  </a:cubicBezTo>
                  <a:cubicBezTo>
                    <a:pt x="86314" y="93652"/>
                    <a:pt x="91721" y="90642"/>
                    <a:pt x="97556" y="88765"/>
                  </a:cubicBezTo>
                  <a:cubicBezTo>
                    <a:pt x="103937" y="86775"/>
                    <a:pt x="110587" y="85774"/>
                    <a:pt x="117273" y="85813"/>
                  </a:cubicBezTo>
                  <a:cubicBezTo>
                    <a:pt x="122699" y="85841"/>
                    <a:pt x="128034" y="87213"/>
                    <a:pt x="132798" y="89813"/>
                  </a:cubicBezTo>
                  <a:cubicBezTo>
                    <a:pt x="138245" y="92928"/>
                    <a:pt x="142551" y="97700"/>
                    <a:pt x="145086" y="103434"/>
                  </a:cubicBezTo>
                  <a:lnTo>
                    <a:pt x="145086" y="82574"/>
                  </a:lnTo>
                  <a:lnTo>
                    <a:pt x="188329" y="82574"/>
                  </a:lnTo>
                  <a:lnTo>
                    <a:pt x="187091" y="156488"/>
                  </a:lnTo>
                  <a:lnTo>
                    <a:pt x="192425" y="155726"/>
                  </a:lnTo>
                  <a:cubicBezTo>
                    <a:pt x="194792" y="154983"/>
                    <a:pt x="196774" y="153335"/>
                    <a:pt x="197949" y="151154"/>
                  </a:cubicBezTo>
                  <a:cubicBezTo>
                    <a:pt x="199699" y="148192"/>
                    <a:pt x="200984" y="144982"/>
                    <a:pt x="201759" y="141629"/>
                  </a:cubicBezTo>
                  <a:cubicBezTo>
                    <a:pt x="203064" y="135657"/>
                    <a:pt x="203640" y="129551"/>
                    <a:pt x="203474" y="123436"/>
                  </a:cubicBezTo>
                  <a:cubicBezTo>
                    <a:pt x="203737" y="112835"/>
                    <a:pt x="201924" y="102291"/>
                    <a:pt x="198140" y="92385"/>
                  </a:cubicBezTo>
                  <a:cubicBezTo>
                    <a:pt x="194911" y="84174"/>
                    <a:pt x="189631" y="76926"/>
                    <a:pt x="182805" y="71334"/>
                  </a:cubicBezTo>
                  <a:cubicBezTo>
                    <a:pt x="175625" y="65591"/>
                    <a:pt x="167266" y="61486"/>
                    <a:pt x="158325" y="59333"/>
                  </a:cubicBezTo>
                  <a:cubicBezTo>
                    <a:pt x="147573" y="56704"/>
                    <a:pt x="136533" y="55428"/>
                    <a:pt x="125464" y="55523"/>
                  </a:cubicBezTo>
                  <a:cubicBezTo>
                    <a:pt x="113098" y="55466"/>
                    <a:pt x="100870" y="58133"/>
                    <a:pt x="89650" y="63334"/>
                  </a:cubicBezTo>
                  <a:cubicBezTo>
                    <a:pt x="84973" y="65639"/>
                    <a:pt x="80565" y="68448"/>
                    <a:pt x="76506" y="71716"/>
                  </a:cubicBezTo>
                  <a:cubicBezTo>
                    <a:pt x="72031" y="75326"/>
                    <a:pt x="68170" y="79631"/>
                    <a:pt x="65076" y="84479"/>
                  </a:cubicBezTo>
                  <a:cubicBezTo>
                    <a:pt x="61480" y="90137"/>
                    <a:pt x="58751" y="96300"/>
                    <a:pt x="56979" y="102767"/>
                  </a:cubicBezTo>
                  <a:cubicBezTo>
                    <a:pt x="54788" y="110835"/>
                    <a:pt x="53761" y="119179"/>
                    <a:pt x="53931" y="127532"/>
                  </a:cubicBezTo>
                  <a:cubicBezTo>
                    <a:pt x="53730" y="137533"/>
                    <a:pt x="54982" y="147515"/>
                    <a:pt x="57646" y="157155"/>
                  </a:cubicBezTo>
                  <a:cubicBezTo>
                    <a:pt x="59723" y="164441"/>
                    <a:pt x="62937" y="171357"/>
                    <a:pt x="67171" y="177634"/>
                  </a:cubicBezTo>
                  <a:cubicBezTo>
                    <a:pt x="70932" y="182863"/>
                    <a:pt x="75691" y="187301"/>
                    <a:pt x="81173" y="190683"/>
                  </a:cubicBezTo>
                  <a:cubicBezTo>
                    <a:pt x="86262" y="193826"/>
                    <a:pt x="91737" y="196283"/>
                    <a:pt x="97461" y="198017"/>
                  </a:cubicBezTo>
                  <a:cubicBezTo>
                    <a:pt x="111828" y="201713"/>
                    <a:pt x="126857" y="202046"/>
                    <a:pt x="141371" y="198969"/>
                  </a:cubicBezTo>
                  <a:lnTo>
                    <a:pt x="141371" y="237831"/>
                  </a:lnTo>
                  <a:cubicBezTo>
                    <a:pt x="123255" y="241889"/>
                    <a:pt x="104522" y="242375"/>
                    <a:pt x="86221" y="239260"/>
                  </a:cubicBezTo>
                  <a:cubicBezTo>
                    <a:pt x="69944" y="236536"/>
                    <a:pt x="54540" y="230011"/>
                    <a:pt x="41263" y="220210"/>
                  </a:cubicBezTo>
                  <a:cubicBezTo>
                    <a:pt x="28266" y="210447"/>
                    <a:pt x="17892" y="197626"/>
                    <a:pt x="11069" y="182872"/>
                  </a:cubicBezTo>
                  <a:cubicBezTo>
                    <a:pt x="3373" y="166032"/>
                    <a:pt x="-405" y="147668"/>
                    <a:pt x="20" y="129151"/>
                  </a:cubicBezTo>
                  <a:cubicBezTo>
                    <a:pt x="-384" y="111701"/>
                    <a:pt x="2292" y="94328"/>
                    <a:pt x="7926" y="77812"/>
                  </a:cubicBezTo>
                  <a:cubicBezTo>
                    <a:pt x="12583" y="64819"/>
                    <a:pt x="19554" y="52789"/>
                    <a:pt x="28500" y="42283"/>
                  </a:cubicBezTo>
                  <a:cubicBezTo>
                    <a:pt x="36404" y="33139"/>
                    <a:pt x="45890" y="25491"/>
                    <a:pt x="56503" y="19709"/>
                  </a:cubicBezTo>
                  <a:cubicBezTo>
                    <a:pt x="66132" y="14299"/>
                    <a:pt x="76320" y="9955"/>
                    <a:pt x="86888" y="6755"/>
                  </a:cubicBezTo>
                  <a:cubicBezTo>
                    <a:pt x="96225" y="4050"/>
                    <a:pt x="105790" y="2202"/>
                    <a:pt x="115463" y="1230"/>
                  </a:cubicBezTo>
                  <a:cubicBezTo>
                    <a:pt x="124035" y="373"/>
                    <a:pt x="130893" y="-8"/>
                    <a:pt x="135942" y="-8"/>
                  </a:cubicBezTo>
                  <a:cubicBezTo>
                    <a:pt x="152904" y="-255"/>
                    <a:pt x="169764" y="2650"/>
                    <a:pt x="185662" y="8565"/>
                  </a:cubicBezTo>
                  <a:cubicBezTo>
                    <a:pt x="199796" y="13718"/>
                    <a:pt x="212752" y="21652"/>
                    <a:pt x="223762" y="31901"/>
                  </a:cubicBezTo>
                  <a:cubicBezTo>
                    <a:pt x="234086" y="41607"/>
                    <a:pt x="242235" y="53389"/>
                    <a:pt x="247670" y="66477"/>
                  </a:cubicBezTo>
                  <a:cubicBezTo>
                    <a:pt x="252970" y="79936"/>
                    <a:pt x="255528" y="94309"/>
                    <a:pt x="255195" y="108768"/>
                  </a:cubicBezTo>
                  <a:close/>
                  <a:moveTo>
                    <a:pt x="111748" y="130580"/>
                  </a:moveTo>
                  <a:cubicBezTo>
                    <a:pt x="111539" y="135095"/>
                    <a:pt x="112665" y="139562"/>
                    <a:pt x="114987" y="143439"/>
                  </a:cubicBezTo>
                  <a:cubicBezTo>
                    <a:pt x="116992" y="146753"/>
                    <a:pt x="120638" y="148725"/>
                    <a:pt x="124512" y="148582"/>
                  </a:cubicBezTo>
                  <a:cubicBezTo>
                    <a:pt x="128793" y="148677"/>
                    <a:pt x="132875" y="146772"/>
                    <a:pt x="135561" y="143439"/>
                  </a:cubicBezTo>
                  <a:cubicBezTo>
                    <a:pt x="138897" y="139981"/>
                    <a:pt x="140802" y="135390"/>
                    <a:pt x="140895" y="130580"/>
                  </a:cubicBezTo>
                  <a:cubicBezTo>
                    <a:pt x="141210" y="126560"/>
                    <a:pt x="139537" y="122646"/>
                    <a:pt x="136418" y="120102"/>
                  </a:cubicBezTo>
                  <a:cubicBezTo>
                    <a:pt x="133239" y="117721"/>
                    <a:pt x="129337" y="116512"/>
                    <a:pt x="125369" y="116673"/>
                  </a:cubicBezTo>
                  <a:cubicBezTo>
                    <a:pt x="116130" y="116483"/>
                    <a:pt x="111748" y="121055"/>
                    <a:pt x="111748" y="13058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6597799" y="3000731"/>
              <a:ext cx="206887" cy="311945"/>
            </a:xfrm>
            <a:custGeom>
              <a:rect b="b" l="l" r="r" t="t"/>
              <a:pathLst>
                <a:path extrusionOk="0" h="311945" w="206887">
                  <a:moveTo>
                    <a:pt x="84540" y="279370"/>
                  </a:moveTo>
                  <a:cubicBezTo>
                    <a:pt x="83206" y="284989"/>
                    <a:pt x="80673" y="290253"/>
                    <a:pt x="77110" y="294801"/>
                  </a:cubicBezTo>
                  <a:cubicBezTo>
                    <a:pt x="73748" y="299200"/>
                    <a:pt x="69576" y="302918"/>
                    <a:pt x="64823" y="305755"/>
                  </a:cubicBezTo>
                  <a:cubicBezTo>
                    <a:pt x="60070" y="308564"/>
                    <a:pt x="54841" y="310469"/>
                    <a:pt x="49393" y="311374"/>
                  </a:cubicBezTo>
                  <a:cubicBezTo>
                    <a:pt x="43783" y="312308"/>
                    <a:pt x="38039" y="312048"/>
                    <a:pt x="32533" y="310612"/>
                  </a:cubicBezTo>
                  <a:cubicBezTo>
                    <a:pt x="26933" y="309268"/>
                    <a:pt x="21675" y="306771"/>
                    <a:pt x="17103" y="303278"/>
                  </a:cubicBezTo>
                  <a:cubicBezTo>
                    <a:pt x="12722" y="299900"/>
                    <a:pt x="9007" y="295732"/>
                    <a:pt x="6149" y="290991"/>
                  </a:cubicBezTo>
                  <a:cubicBezTo>
                    <a:pt x="3301" y="286258"/>
                    <a:pt x="1387" y="281018"/>
                    <a:pt x="529" y="275560"/>
                  </a:cubicBezTo>
                  <a:cubicBezTo>
                    <a:pt x="-404" y="269885"/>
                    <a:pt x="-147" y="264079"/>
                    <a:pt x="1291" y="258511"/>
                  </a:cubicBezTo>
                  <a:cubicBezTo>
                    <a:pt x="2673" y="252926"/>
                    <a:pt x="5168" y="247678"/>
                    <a:pt x="8626" y="243080"/>
                  </a:cubicBezTo>
                  <a:cubicBezTo>
                    <a:pt x="11931" y="238575"/>
                    <a:pt x="16112" y="234785"/>
                    <a:pt x="20913" y="231936"/>
                  </a:cubicBezTo>
                  <a:cubicBezTo>
                    <a:pt x="25637" y="229056"/>
                    <a:pt x="30876" y="227116"/>
                    <a:pt x="36344" y="226221"/>
                  </a:cubicBezTo>
                  <a:cubicBezTo>
                    <a:pt x="42001" y="225151"/>
                    <a:pt x="47831" y="225379"/>
                    <a:pt x="53393" y="226888"/>
                  </a:cubicBezTo>
                  <a:cubicBezTo>
                    <a:pt x="58937" y="228213"/>
                    <a:pt x="64137" y="230714"/>
                    <a:pt x="68633" y="234222"/>
                  </a:cubicBezTo>
                  <a:cubicBezTo>
                    <a:pt x="72996" y="237658"/>
                    <a:pt x="76710" y="241851"/>
                    <a:pt x="79587" y="246604"/>
                  </a:cubicBezTo>
                  <a:cubicBezTo>
                    <a:pt x="82445" y="251446"/>
                    <a:pt x="84378" y="256774"/>
                    <a:pt x="85302" y="262321"/>
                  </a:cubicBezTo>
                  <a:cubicBezTo>
                    <a:pt x="86235" y="267995"/>
                    <a:pt x="85978" y="273802"/>
                    <a:pt x="84540" y="279370"/>
                  </a:cubicBezTo>
                  <a:close/>
                  <a:moveTo>
                    <a:pt x="87683" y="224602"/>
                  </a:moveTo>
                  <a:lnTo>
                    <a:pt x="21008" y="207838"/>
                  </a:lnTo>
                  <a:cubicBezTo>
                    <a:pt x="22808" y="195807"/>
                    <a:pt x="26504" y="184137"/>
                    <a:pt x="31962" y="173262"/>
                  </a:cubicBezTo>
                  <a:cubicBezTo>
                    <a:pt x="36077" y="165373"/>
                    <a:pt x="41525" y="158252"/>
                    <a:pt x="48059" y="152212"/>
                  </a:cubicBezTo>
                  <a:cubicBezTo>
                    <a:pt x="53393" y="147256"/>
                    <a:pt x="59594" y="143317"/>
                    <a:pt x="66347" y="140591"/>
                  </a:cubicBezTo>
                  <a:cubicBezTo>
                    <a:pt x="72281" y="138145"/>
                    <a:pt x="78358" y="136046"/>
                    <a:pt x="84540" y="134305"/>
                  </a:cubicBezTo>
                  <a:cubicBezTo>
                    <a:pt x="89798" y="132950"/>
                    <a:pt x="94979" y="131329"/>
                    <a:pt x="100066" y="129447"/>
                  </a:cubicBezTo>
                  <a:cubicBezTo>
                    <a:pt x="104323" y="128027"/>
                    <a:pt x="108010" y="125249"/>
                    <a:pt x="110543" y="121541"/>
                  </a:cubicBezTo>
                  <a:cubicBezTo>
                    <a:pt x="112172" y="119166"/>
                    <a:pt x="113153" y="116409"/>
                    <a:pt x="113401" y="113540"/>
                  </a:cubicBezTo>
                  <a:cubicBezTo>
                    <a:pt x="113677" y="110248"/>
                    <a:pt x="113020" y="106945"/>
                    <a:pt x="111496" y="104015"/>
                  </a:cubicBezTo>
                  <a:cubicBezTo>
                    <a:pt x="109457" y="100188"/>
                    <a:pt x="106514" y="96918"/>
                    <a:pt x="102923" y="94490"/>
                  </a:cubicBezTo>
                  <a:cubicBezTo>
                    <a:pt x="97818" y="90947"/>
                    <a:pt x="92046" y="88454"/>
                    <a:pt x="85969" y="87156"/>
                  </a:cubicBezTo>
                  <a:cubicBezTo>
                    <a:pt x="80254" y="85820"/>
                    <a:pt x="74463" y="84834"/>
                    <a:pt x="68633" y="84203"/>
                  </a:cubicBezTo>
                  <a:cubicBezTo>
                    <a:pt x="61489" y="83419"/>
                    <a:pt x="54298" y="83038"/>
                    <a:pt x="47107" y="83060"/>
                  </a:cubicBezTo>
                  <a:cubicBezTo>
                    <a:pt x="39534" y="83077"/>
                    <a:pt x="31962" y="83522"/>
                    <a:pt x="24437" y="84394"/>
                  </a:cubicBezTo>
                  <a:cubicBezTo>
                    <a:pt x="17341" y="85088"/>
                    <a:pt x="10321" y="86460"/>
                    <a:pt x="3482" y="88489"/>
                  </a:cubicBezTo>
                  <a:lnTo>
                    <a:pt x="14150" y="8575"/>
                  </a:lnTo>
                  <a:cubicBezTo>
                    <a:pt x="19770" y="6955"/>
                    <a:pt x="25961" y="5241"/>
                    <a:pt x="33200" y="3717"/>
                  </a:cubicBezTo>
                  <a:cubicBezTo>
                    <a:pt x="40563" y="2051"/>
                    <a:pt x="48050" y="968"/>
                    <a:pt x="55584" y="478"/>
                  </a:cubicBezTo>
                  <a:cubicBezTo>
                    <a:pt x="64147" y="-189"/>
                    <a:pt x="72739" y="-189"/>
                    <a:pt x="81302" y="478"/>
                  </a:cubicBezTo>
                  <a:cubicBezTo>
                    <a:pt x="90941" y="1155"/>
                    <a:pt x="100504" y="2684"/>
                    <a:pt x="109877" y="5050"/>
                  </a:cubicBezTo>
                  <a:cubicBezTo>
                    <a:pt x="125507" y="8881"/>
                    <a:pt x="140471" y="15046"/>
                    <a:pt x="154263" y="23338"/>
                  </a:cubicBezTo>
                  <a:cubicBezTo>
                    <a:pt x="167036" y="30904"/>
                    <a:pt x="178247" y="40827"/>
                    <a:pt x="187315" y="52580"/>
                  </a:cubicBezTo>
                  <a:cubicBezTo>
                    <a:pt x="195868" y="63954"/>
                    <a:pt x="201850" y="77052"/>
                    <a:pt x="204841" y="90966"/>
                  </a:cubicBezTo>
                  <a:cubicBezTo>
                    <a:pt x="207965" y="106298"/>
                    <a:pt x="207470" y="122147"/>
                    <a:pt x="203412" y="137257"/>
                  </a:cubicBezTo>
                  <a:cubicBezTo>
                    <a:pt x="201212" y="147590"/>
                    <a:pt x="196830" y="157333"/>
                    <a:pt x="190553" y="165832"/>
                  </a:cubicBezTo>
                  <a:cubicBezTo>
                    <a:pt x="185543" y="172151"/>
                    <a:pt x="179285" y="177371"/>
                    <a:pt x="172170" y="181168"/>
                  </a:cubicBezTo>
                  <a:cubicBezTo>
                    <a:pt x="165322" y="184723"/>
                    <a:pt x="158016" y="187320"/>
                    <a:pt x="150453" y="188883"/>
                  </a:cubicBezTo>
                  <a:cubicBezTo>
                    <a:pt x="142738" y="190407"/>
                    <a:pt x="135213" y="192407"/>
                    <a:pt x="127688" y="194598"/>
                  </a:cubicBezTo>
                  <a:cubicBezTo>
                    <a:pt x="120097" y="196812"/>
                    <a:pt x="112829" y="200015"/>
                    <a:pt x="106066" y="204123"/>
                  </a:cubicBezTo>
                  <a:cubicBezTo>
                    <a:pt x="98399" y="209269"/>
                    <a:pt x="92093" y="216199"/>
                    <a:pt x="87683" y="22431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5734431" y="6187344"/>
              <a:ext cx="156778" cy="325980"/>
            </a:xfrm>
            <a:custGeom>
              <a:rect b="b" l="l" r="r" t="t"/>
              <a:pathLst>
                <a:path extrusionOk="0" h="325980" w="156778">
                  <a:moveTo>
                    <a:pt x="96373" y="-22"/>
                  </a:moveTo>
                  <a:lnTo>
                    <a:pt x="135807" y="212004"/>
                  </a:lnTo>
                  <a:lnTo>
                    <a:pt x="62750" y="231054"/>
                  </a:lnTo>
                  <a:lnTo>
                    <a:pt x="-20" y="25600"/>
                  </a:lnTo>
                  <a:close/>
                  <a:moveTo>
                    <a:pt x="155238" y="271916"/>
                  </a:moveTo>
                  <a:cubicBezTo>
                    <a:pt x="156812" y="277489"/>
                    <a:pt x="157169" y="283337"/>
                    <a:pt x="156285" y="289061"/>
                  </a:cubicBezTo>
                  <a:cubicBezTo>
                    <a:pt x="155381" y="294519"/>
                    <a:pt x="153511" y="299777"/>
                    <a:pt x="150761" y="304587"/>
                  </a:cubicBezTo>
                  <a:cubicBezTo>
                    <a:pt x="148001" y="309369"/>
                    <a:pt x="144348" y="313569"/>
                    <a:pt x="139998" y="316970"/>
                  </a:cubicBezTo>
                  <a:cubicBezTo>
                    <a:pt x="135561" y="320503"/>
                    <a:pt x="130434" y="323066"/>
                    <a:pt x="124948" y="324494"/>
                  </a:cubicBezTo>
                  <a:cubicBezTo>
                    <a:pt x="108300" y="328952"/>
                    <a:pt x="90600" y="323027"/>
                    <a:pt x="79990" y="309445"/>
                  </a:cubicBezTo>
                  <a:cubicBezTo>
                    <a:pt x="76391" y="304930"/>
                    <a:pt x="73793" y="299701"/>
                    <a:pt x="72370" y="294110"/>
                  </a:cubicBezTo>
                  <a:cubicBezTo>
                    <a:pt x="70835" y="288566"/>
                    <a:pt x="70477" y="282756"/>
                    <a:pt x="71322" y="277060"/>
                  </a:cubicBezTo>
                  <a:cubicBezTo>
                    <a:pt x="72038" y="271564"/>
                    <a:pt x="73817" y="266258"/>
                    <a:pt x="76561" y="261439"/>
                  </a:cubicBezTo>
                  <a:cubicBezTo>
                    <a:pt x="79371" y="256638"/>
                    <a:pt x="83016" y="252381"/>
                    <a:pt x="87324" y="248866"/>
                  </a:cubicBezTo>
                  <a:cubicBezTo>
                    <a:pt x="91815" y="245284"/>
                    <a:pt x="97007" y="242694"/>
                    <a:pt x="102564" y="241246"/>
                  </a:cubicBezTo>
                  <a:cubicBezTo>
                    <a:pt x="108079" y="239703"/>
                    <a:pt x="113865" y="239379"/>
                    <a:pt x="119519" y="240293"/>
                  </a:cubicBezTo>
                  <a:cubicBezTo>
                    <a:pt x="130812" y="241827"/>
                    <a:pt x="141062" y="247704"/>
                    <a:pt x="148094" y="256676"/>
                  </a:cubicBezTo>
                  <a:cubicBezTo>
                    <a:pt x="151423" y="261115"/>
                    <a:pt x="153850" y="266163"/>
                    <a:pt x="155238" y="27153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" name="Google Shape;17;p1"/>
          <p:cNvGrpSpPr/>
          <p:nvPr/>
        </p:nvGrpSpPr>
        <p:grpSpPr>
          <a:xfrm>
            <a:off x="1056338" y="505662"/>
            <a:ext cx="916304" cy="4230037"/>
            <a:chOff x="8791574" y="2976562"/>
            <a:chExt cx="801315" cy="3699202"/>
          </a:xfrm>
        </p:grpSpPr>
        <p:sp>
          <p:nvSpPr>
            <p:cNvPr id="18" name="Google Shape;18;p1"/>
            <p:cNvSpPr/>
            <p:nvPr/>
          </p:nvSpPr>
          <p:spPr>
            <a:xfrm>
              <a:off x="8791574" y="2976562"/>
              <a:ext cx="196881" cy="330136"/>
            </a:xfrm>
            <a:custGeom>
              <a:rect b="b" l="l" r="r" t="t"/>
              <a:pathLst>
                <a:path extrusionOk="0" h="330136" w="196881">
                  <a:moveTo>
                    <a:pt x="187194" y="6262"/>
                  </a:moveTo>
                  <a:cubicBezTo>
                    <a:pt x="146903" y="6262"/>
                    <a:pt x="106898" y="71"/>
                    <a:pt x="66607" y="-25"/>
                  </a:cubicBezTo>
                  <a:cubicBezTo>
                    <a:pt x="61347" y="-25"/>
                    <a:pt x="57082" y="4240"/>
                    <a:pt x="57082" y="9500"/>
                  </a:cubicBezTo>
                  <a:cubicBezTo>
                    <a:pt x="57082" y="14761"/>
                    <a:pt x="61347" y="19025"/>
                    <a:pt x="66607" y="19025"/>
                  </a:cubicBezTo>
                  <a:cubicBezTo>
                    <a:pt x="94611" y="19025"/>
                    <a:pt x="122519" y="21978"/>
                    <a:pt x="150427" y="23883"/>
                  </a:cubicBezTo>
                  <a:cubicBezTo>
                    <a:pt x="99088" y="50744"/>
                    <a:pt x="54415" y="89891"/>
                    <a:pt x="29746" y="143517"/>
                  </a:cubicBezTo>
                  <a:cubicBezTo>
                    <a:pt x="4409" y="198762"/>
                    <a:pt x="28" y="260675"/>
                    <a:pt x="-68" y="320587"/>
                  </a:cubicBezTo>
                  <a:cubicBezTo>
                    <a:pt x="-68" y="325848"/>
                    <a:pt x="4197" y="330112"/>
                    <a:pt x="9457" y="330112"/>
                  </a:cubicBezTo>
                  <a:cubicBezTo>
                    <a:pt x="14718" y="330112"/>
                    <a:pt x="18982" y="325848"/>
                    <a:pt x="18982" y="320587"/>
                  </a:cubicBezTo>
                  <a:cubicBezTo>
                    <a:pt x="18982" y="264294"/>
                    <a:pt x="22411" y="205144"/>
                    <a:pt x="46224" y="153137"/>
                  </a:cubicBezTo>
                  <a:cubicBezTo>
                    <a:pt x="70036" y="101131"/>
                    <a:pt x="113756" y="63983"/>
                    <a:pt x="164334" y="37980"/>
                  </a:cubicBezTo>
                  <a:cubicBezTo>
                    <a:pt x="149338" y="66461"/>
                    <a:pt x="140878" y="97926"/>
                    <a:pt x="139569" y="130087"/>
                  </a:cubicBezTo>
                  <a:cubicBezTo>
                    <a:pt x="139569" y="135348"/>
                    <a:pt x="143833" y="139612"/>
                    <a:pt x="149094" y="139612"/>
                  </a:cubicBezTo>
                  <a:cubicBezTo>
                    <a:pt x="154355" y="139612"/>
                    <a:pt x="158619" y="135348"/>
                    <a:pt x="158619" y="130087"/>
                  </a:cubicBezTo>
                  <a:cubicBezTo>
                    <a:pt x="158619" y="91415"/>
                    <a:pt x="175954" y="53315"/>
                    <a:pt x="195481" y="20645"/>
                  </a:cubicBezTo>
                  <a:cubicBezTo>
                    <a:pt x="198164" y="16120"/>
                    <a:pt x="196670" y="10277"/>
                    <a:pt x="192146" y="7593"/>
                  </a:cubicBezTo>
                  <a:cubicBezTo>
                    <a:pt x="190648" y="6706"/>
                    <a:pt x="188935" y="6245"/>
                    <a:pt x="187194" y="6262"/>
                  </a:cubicBezTo>
                  <a:close/>
                  <a:moveTo>
                    <a:pt x="170239" y="25312"/>
                  </a:moveTo>
                  <a:lnTo>
                    <a:pt x="171001" y="25312"/>
                  </a:lnTo>
                  <a:lnTo>
                    <a:pt x="171001" y="26169"/>
                  </a:lnTo>
                  <a:cubicBezTo>
                    <a:pt x="170779" y="25738"/>
                    <a:pt x="170524" y="25323"/>
                    <a:pt x="170239" y="249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9117646" y="6255974"/>
              <a:ext cx="137302" cy="419790"/>
            </a:xfrm>
            <a:custGeom>
              <a:rect b="b" l="l" r="r" t="t"/>
              <a:pathLst>
                <a:path extrusionOk="0" h="419790" w="137302">
                  <a:moveTo>
                    <a:pt x="120298" y="366828"/>
                  </a:moveTo>
                  <a:cubicBezTo>
                    <a:pt x="94885" y="366247"/>
                    <a:pt x="69653" y="371258"/>
                    <a:pt x="46384" y="381497"/>
                  </a:cubicBezTo>
                  <a:cubicBezTo>
                    <a:pt x="140300" y="282532"/>
                    <a:pt x="157731" y="133847"/>
                    <a:pt x="115535" y="6593"/>
                  </a:cubicBezTo>
                  <a:cubicBezTo>
                    <a:pt x="111725" y="-5028"/>
                    <a:pt x="93247" y="-75"/>
                    <a:pt x="97152" y="11641"/>
                  </a:cubicBezTo>
                  <a:cubicBezTo>
                    <a:pt x="138205" y="135466"/>
                    <a:pt x="121345" y="279865"/>
                    <a:pt x="26762" y="374258"/>
                  </a:cubicBezTo>
                  <a:cubicBezTo>
                    <a:pt x="32649" y="346340"/>
                    <a:pt x="36878" y="318099"/>
                    <a:pt x="39430" y="289676"/>
                  </a:cubicBezTo>
                  <a:cubicBezTo>
                    <a:pt x="40383" y="277484"/>
                    <a:pt x="21333" y="277484"/>
                    <a:pt x="20380" y="289676"/>
                  </a:cubicBezTo>
                  <a:cubicBezTo>
                    <a:pt x="16447" y="329433"/>
                    <a:pt x="9731" y="368867"/>
                    <a:pt x="283" y="407690"/>
                  </a:cubicBezTo>
                  <a:cubicBezTo>
                    <a:pt x="-1127" y="412758"/>
                    <a:pt x="1845" y="418006"/>
                    <a:pt x="6912" y="419416"/>
                  </a:cubicBezTo>
                  <a:cubicBezTo>
                    <a:pt x="9398" y="420111"/>
                    <a:pt x="12056" y="419759"/>
                    <a:pt x="14284" y="418454"/>
                  </a:cubicBezTo>
                  <a:cubicBezTo>
                    <a:pt x="47050" y="400166"/>
                    <a:pt x="81912" y="384164"/>
                    <a:pt x="120298" y="385878"/>
                  </a:cubicBezTo>
                  <a:cubicBezTo>
                    <a:pt x="132585" y="386450"/>
                    <a:pt x="132490" y="367400"/>
                    <a:pt x="120298" y="366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9143827" y="5112884"/>
              <a:ext cx="449062" cy="464779"/>
            </a:xfrm>
            <a:custGeom>
              <a:rect b="b" l="l" r="r" t="t"/>
              <a:pathLst>
                <a:path extrusionOk="0" h="464779" w="449062">
                  <a:moveTo>
                    <a:pt x="409286" y="318828"/>
                  </a:moveTo>
                  <a:cubicBezTo>
                    <a:pt x="382330" y="284157"/>
                    <a:pt x="354231" y="250534"/>
                    <a:pt x="325942" y="217006"/>
                  </a:cubicBezTo>
                  <a:cubicBezTo>
                    <a:pt x="287270" y="171095"/>
                    <a:pt x="247742" y="126042"/>
                    <a:pt x="206689" y="82227"/>
                  </a:cubicBezTo>
                  <a:cubicBezTo>
                    <a:pt x="187639" y="61462"/>
                    <a:pt x="167827" y="40412"/>
                    <a:pt x="146586" y="21648"/>
                  </a:cubicBezTo>
                  <a:cubicBezTo>
                    <a:pt x="127193" y="2836"/>
                    <a:pt x="99342" y="-4403"/>
                    <a:pt x="73244" y="2598"/>
                  </a:cubicBezTo>
                  <a:cubicBezTo>
                    <a:pt x="45977" y="10151"/>
                    <a:pt x="22863" y="28296"/>
                    <a:pt x="9045" y="52985"/>
                  </a:cubicBezTo>
                  <a:cubicBezTo>
                    <a:pt x="-4687" y="76474"/>
                    <a:pt x="-2765" y="105963"/>
                    <a:pt x="13903" y="127471"/>
                  </a:cubicBezTo>
                  <a:cubicBezTo>
                    <a:pt x="56480" y="187002"/>
                    <a:pt x="105819" y="241771"/>
                    <a:pt x="153920" y="296634"/>
                  </a:cubicBezTo>
                  <a:cubicBezTo>
                    <a:pt x="162017" y="306159"/>
                    <a:pt x="170018" y="315018"/>
                    <a:pt x="178019" y="324352"/>
                  </a:cubicBezTo>
                  <a:cubicBezTo>
                    <a:pt x="186020" y="333687"/>
                    <a:pt x="199355" y="320257"/>
                    <a:pt x="191449" y="310922"/>
                  </a:cubicBezTo>
                  <a:cubicBezTo>
                    <a:pt x="152492" y="264916"/>
                    <a:pt x="111915" y="220434"/>
                    <a:pt x="73720" y="173762"/>
                  </a:cubicBezTo>
                  <a:cubicBezTo>
                    <a:pt x="62957" y="160617"/>
                    <a:pt x="52289" y="147283"/>
                    <a:pt x="42002" y="133662"/>
                  </a:cubicBezTo>
                  <a:cubicBezTo>
                    <a:pt x="33092" y="123861"/>
                    <a:pt x="25794" y="112697"/>
                    <a:pt x="20380" y="100610"/>
                  </a:cubicBezTo>
                  <a:cubicBezTo>
                    <a:pt x="12760" y="77369"/>
                    <a:pt x="28095" y="52985"/>
                    <a:pt x="45050" y="38793"/>
                  </a:cubicBezTo>
                  <a:cubicBezTo>
                    <a:pt x="63528" y="22886"/>
                    <a:pt x="90579" y="12885"/>
                    <a:pt x="114296" y="22315"/>
                  </a:cubicBezTo>
                  <a:cubicBezTo>
                    <a:pt x="133346" y="30125"/>
                    <a:pt x="150015" y="50890"/>
                    <a:pt x="164398" y="65177"/>
                  </a:cubicBezTo>
                  <a:cubicBezTo>
                    <a:pt x="203736" y="105468"/>
                    <a:pt x="241455" y="147473"/>
                    <a:pt x="278698" y="190050"/>
                  </a:cubicBezTo>
                  <a:cubicBezTo>
                    <a:pt x="322799" y="240913"/>
                    <a:pt x="366423" y="292539"/>
                    <a:pt x="407000" y="346260"/>
                  </a:cubicBezTo>
                  <a:cubicBezTo>
                    <a:pt x="416525" y="359023"/>
                    <a:pt x="427669" y="371787"/>
                    <a:pt x="430050" y="388170"/>
                  </a:cubicBezTo>
                  <a:cubicBezTo>
                    <a:pt x="433612" y="415659"/>
                    <a:pt x="414210" y="440834"/>
                    <a:pt x="386711" y="444396"/>
                  </a:cubicBezTo>
                  <a:cubicBezTo>
                    <a:pt x="374338" y="445996"/>
                    <a:pt x="361803" y="442929"/>
                    <a:pt x="351564" y="435795"/>
                  </a:cubicBezTo>
                  <a:cubicBezTo>
                    <a:pt x="341639" y="427775"/>
                    <a:pt x="332543" y="418774"/>
                    <a:pt x="324418" y="408934"/>
                  </a:cubicBezTo>
                  <a:cubicBezTo>
                    <a:pt x="314445" y="398199"/>
                    <a:pt x="304606" y="387341"/>
                    <a:pt x="294890" y="376359"/>
                  </a:cubicBezTo>
                  <a:cubicBezTo>
                    <a:pt x="271459" y="349755"/>
                    <a:pt x="248380" y="322895"/>
                    <a:pt x="225644" y="295777"/>
                  </a:cubicBezTo>
                  <a:cubicBezTo>
                    <a:pt x="201641" y="267012"/>
                    <a:pt x="177990" y="237932"/>
                    <a:pt x="154682" y="208528"/>
                  </a:cubicBezTo>
                  <a:cubicBezTo>
                    <a:pt x="143538" y="194526"/>
                    <a:pt x="132299" y="180525"/>
                    <a:pt x="121821" y="166047"/>
                  </a:cubicBezTo>
                  <a:cubicBezTo>
                    <a:pt x="110839" y="152902"/>
                    <a:pt x="103600" y="137043"/>
                    <a:pt x="100866" y="120136"/>
                  </a:cubicBezTo>
                  <a:cubicBezTo>
                    <a:pt x="99247" y="99276"/>
                    <a:pt x="116678" y="89847"/>
                    <a:pt x="135347" y="95943"/>
                  </a:cubicBezTo>
                  <a:cubicBezTo>
                    <a:pt x="154016" y="102039"/>
                    <a:pt x="169065" y="122422"/>
                    <a:pt x="182400" y="136519"/>
                  </a:cubicBezTo>
                  <a:cubicBezTo>
                    <a:pt x="220976" y="177572"/>
                    <a:pt x="258600" y="219577"/>
                    <a:pt x="294319" y="263297"/>
                  </a:cubicBezTo>
                  <a:cubicBezTo>
                    <a:pt x="300129" y="270536"/>
                    <a:pt x="305939" y="277775"/>
                    <a:pt x="311178" y="285395"/>
                  </a:cubicBezTo>
                  <a:cubicBezTo>
                    <a:pt x="318131" y="295396"/>
                    <a:pt x="334705" y="285871"/>
                    <a:pt x="327656" y="275870"/>
                  </a:cubicBezTo>
                  <a:cubicBezTo>
                    <a:pt x="294319" y="228245"/>
                    <a:pt x="252504" y="184525"/>
                    <a:pt x="213356" y="141663"/>
                  </a:cubicBezTo>
                  <a:cubicBezTo>
                    <a:pt x="187829" y="113945"/>
                    <a:pt x="140014" y="48699"/>
                    <a:pt x="96485" y="84513"/>
                  </a:cubicBezTo>
                  <a:cubicBezTo>
                    <a:pt x="73910" y="102896"/>
                    <a:pt x="82102" y="135376"/>
                    <a:pt x="93818" y="157474"/>
                  </a:cubicBezTo>
                  <a:cubicBezTo>
                    <a:pt x="103952" y="174477"/>
                    <a:pt x="115487" y="190593"/>
                    <a:pt x="128298" y="205671"/>
                  </a:cubicBezTo>
                  <a:cubicBezTo>
                    <a:pt x="141062" y="221959"/>
                    <a:pt x="153825" y="238056"/>
                    <a:pt x="166398" y="254058"/>
                  </a:cubicBezTo>
                  <a:cubicBezTo>
                    <a:pt x="214023" y="313589"/>
                    <a:pt x="263648" y="372644"/>
                    <a:pt x="316036" y="428365"/>
                  </a:cubicBezTo>
                  <a:cubicBezTo>
                    <a:pt x="336800" y="450559"/>
                    <a:pt x="360041" y="469704"/>
                    <a:pt x="392236" y="463608"/>
                  </a:cubicBezTo>
                  <a:cubicBezTo>
                    <a:pt x="420249" y="457950"/>
                    <a:pt x="442156" y="436081"/>
                    <a:pt x="447862" y="408077"/>
                  </a:cubicBezTo>
                  <a:cubicBezTo>
                    <a:pt x="454625" y="371977"/>
                    <a:pt x="429764" y="345117"/>
                    <a:pt x="409286" y="318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" name="Google Shape;21;p1"/>
          <p:cNvGrpSpPr/>
          <p:nvPr/>
        </p:nvGrpSpPr>
        <p:grpSpPr>
          <a:xfrm>
            <a:off x="441626" y="984270"/>
            <a:ext cx="954637" cy="617570"/>
            <a:chOff x="8624939" y="4805914"/>
            <a:chExt cx="1037874" cy="671418"/>
          </a:xfrm>
        </p:grpSpPr>
        <p:sp>
          <p:nvSpPr>
            <p:cNvPr id="22" name="Google Shape;22;p1"/>
            <p:cNvSpPr/>
            <p:nvPr/>
          </p:nvSpPr>
          <p:spPr>
            <a:xfrm>
              <a:off x="8789334" y="4805914"/>
              <a:ext cx="692452" cy="671418"/>
            </a:xfrm>
            <a:custGeom>
              <a:rect b="b" l="l" r="r" t="t"/>
              <a:pathLst>
                <a:path extrusionOk="0" h="671418" w="692452">
                  <a:moveTo>
                    <a:pt x="290346" y="6331"/>
                  </a:moveTo>
                  <a:cubicBezTo>
                    <a:pt x="-144184" y="36621"/>
                    <a:pt x="-80653" y="755949"/>
                    <a:pt x="411504" y="663080"/>
                  </a:cubicBezTo>
                  <a:cubicBezTo>
                    <a:pt x="839272" y="581832"/>
                    <a:pt x="762405" y="-73965"/>
                    <a:pt x="290346" y="680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8624939" y="4904719"/>
              <a:ext cx="1037874" cy="457423"/>
            </a:xfrm>
            <a:custGeom>
              <a:rect b="b" l="l" r="r" t="t"/>
              <a:pathLst>
                <a:path extrusionOk="0" h="457423" w="1037874">
                  <a:moveTo>
                    <a:pt x="975378" y="5539"/>
                  </a:moveTo>
                  <a:cubicBezTo>
                    <a:pt x="927182" y="-7415"/>
                    <a:pt x="872413" y="4205"/>
                    <a:pt x="825931" y="18779"/>
                  </a:cubicBezTo>
                  <a:cubicBezTo>
                    <a:pt x="816406" y="21731"/>
                    <a:pt x="806881" y="24970"/>
                    <a:pt x="798213" y="28304"/>
                  </a:cubicBezTo>
                  <a:cubicBezTo>
                    <a:pt x="786974" y="32780"/>
                    <a:pt x="791831" y="51164"/>
                    <a:pt x="803261" y="46687"/>
                  </a:cubicBezTo>
                  <a:cubicBezTo>
                    <a:pt x="844105" y="29592"/>
                    <a:pt x="887777" y="20288"/>
                    <a:pt x="932039" y="19255"/>
                  </a:cubicBezTo>
                  <a:cubicBezTo>
                    <a:pt x="968901" y="19255"/>
                    <a:pt x="1024432" y="35066"/>
                    <a:pt x="1018526" y="82977"/>
                  </a:cubicBezTo>
                  <a:cubicBezTo>
                    <a:pt x="1016145" y="102027"/>
                    <a:pt x="1001858" y="117934"/>
                    <a:pt x="988046" y="130602"/>
                  </a:cubicBezTo>
                  <a:cubicBezTo>
                    <a:pt x="970254" y="145736"/>
                    <a:pt x="950832" y="158835"/>
                    <a:pt x="930134" y="169655"/>
                  </a:cubicBezTo>
                  <a:cubicBezTo>
                    <a:pt x="888891" y="192800"/>
                    <a:pt x="845267" y="211850"/>
                    <a:pt x="802214" y="230900"/>
                  </a:cubicBezTo>
                  <a:cubicBezTo>
                    <a:pt x="673969" y="286955"/>
                    <a:pt x="541984" y="334028"/>
                    <a:pt x="407212" y="371775"/>
                  </a:cubicBezTo>
                  <a:cubicBezTo>
                    <a:pt x="339711" y="391463"/>
                    <a:pt x="271385" y="408989"/>
                    <a:pt x="202234" y="424353"/>
                  </a:cubicBezTo>
                  <a:cubicBezTo>
                    <a:pt x="155942" y="434545"/>
                    <a:pt x="105365" y="447594"/>
                    <a:pt x="59359" y="429021"/>
                  </a:cubicBezTo>
                  <a:cubicBezTo>
                    <a:pt x="33832" y="418733"/>
                    <a:pt x="13353" y="396064"/>
                    <a:pt x="19640" y="367013"/>
                  </a:cubicBezTo>
                  <a:cubicBezTo>
                    <a:pt x="28593" y="325769"/>
                    <a:pt x="72313" y="298147"/>
                    <a:pt x="106984" y="280430"/>
                  </a:cubicBezTo>
                  <a:cubicBezTo>
                    <a:pt x="122411" y="272601"/>
                    <a:pt x="138317" y="265762"/>
                    <a:pt x="154609" y="259952"/>
                  </a:cubicBezTo>
                  <a:cubicBezTo>
                    <a:pt x="165944" y="255761"/>
                    <a:pt x="161086" y="237282"/>
                    <a:pt x="149465" y="241568"/>
                  </a:cubicBezTo>
                  <a:cubicBezTo>
                    <a:pt x="99269" y="260047"/>
                    <a:pt x="42309" y="286526"/>
                    <a:pt x="13163" y="334056"/>
                  </a:cubicBezTo>
                  <a:cubicBezTo>
                    <a:pt x="-4554" y="362631"/>
                    <a:pt x="-5887" y="398350"/>
                    <a:pt x="18211" y="423972"/>
                  </a:cubicBezTo>
                  <a:cubicBezTo>
                    <a:pt x="45738" y="453690"/>
                    <a:pt x="92030" y="459691"/>
                    <a:pt x="130320" y="456643"/>
                  </a:cubicBezTo>
                  <a:cubicBezTo>
                    <a:pt x="163016" y="452890"/>
                    <a:pt x="195392" y="446747"/>
                    <a:pt x="227189" y="438260"/>
                  </a:cubicBezTo>
                  <a:cubicBezTo>
                    <a:pt x="264718" y="429811"/>
                    <a:pt x="302120" y="420610"/>
                    <a:pt x="339394" y="410637"/>
                  </a:cubicBezTo>
                  <a:cubicBezTo>
                    <a:pt x="488130" y="372080"/>
                    <a:pt x="633917" y="322931"/>
                    <a:pt x="775639" y="263571"/>
                  </a:cubicBezTo>
                  <a:cubicBezTo>
                    <a:pt x="826121" y="242140"/>
                    <a:pt x="876509" y="219185"/>
                    <a:pt x="925181" y="193943"/>
                  </a:cubicBezTo>
                  <a:cubicBezTo>
                    <a:pt x="964805" y="173369"/>
                    <a:pt x="1015002" y="146318"/>
                    <a:pt x="1032909" y="102789"/>
                  </a:cubicBezTo>
                  <a:cubicBezTo>
                    <a:pt x="1050816" y="59260"/>
                    <a:pt x="1017383" y="16969"/>
                    <a:pt x="975378" y="55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9002410" y="5062060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2978" y="47556"/>
                  </a:moveTo>
                  <a:cubicBezTo>
                    <a:pt x="53649" y="47556"/>
                    <a:pt x="53649" y="-69"/>
                    <a:pt x="22978" y="-69"/>
                  </a:cubicBezTo>
                  <a:cubicBezTo>
                    <a:pt x="-7692" y="-69"/>
                    <a:pt x="-7692" y="47556"/>
                    <a:pt x="22978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9155536" y="5013197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3014" y="47556"/>
                  </a:moveTo>
                  <a:cubicBezTo>
                    <a:pt x="53589" y="47556"/>
                    <a:pt x="53684" y="-69"/>
                    <a:pt x="23014" y="-69"/>
                  </a:cubicBezTo>
                  <a:cubicBezTo>
                    <a:pt x="-7657" y="-69"/>
                    <a:pt x="-7752" y="47556"/>
                    <a:pt x="23014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9061809" y="5091860"/>
              <a:ext cx="129850" cy="84205"/>
            </a:xfrm>
            <a:custGeom>
              <a:rect b="b" l="l" r="r" t="t"/>
              <a:pathLst>
                <a:path extrusionOk="0" h="84205" w="129850">
                  <a:moveTo>
                    <a:pt x="1488" y="53284"/>
                  </a:moveTo>
                  <a:cubicBezTo>
                    <a:pt x="26063" y="98242"/>
                    <a:pt x="96738" y="91384"/>
                    <a:pt x="121313" y="50045"/>
                  </a:cubicBezTo>
                  <a:cubicBezTo>
                    <a:pt x="128807" y="36891"/>
                    <a:pt x="131468" y="21528"/>
                    <a:pt x="128837" y="6611"/>
                  </a:cubicBezTo>
                  <a:cubicBezTo>
                    <a:pt x="127265" y="1592"/>
                    <a:pt x="121921" y="-1204"/>
                    <a:pt x="116901" y="369"/>
                  </a:cubicBezTo>
                  <a:cubicBezTo>
                    <a:pt x="116847" y="385"/>
                    <a:pt x="116794" y="402"/>
                    <a:pt x="116741" y="420"/>
                  </a:cubicBezTo>
                  <a:cubicBezTo>
                    <a:pt x="111667" y="1810"/>
                    <a:pt x="108681" y="7050"/>
                    <a:pt x="110069" y="12126"/>
                  </a:cubicBezTo>
                  <a:cubicBezTo>
                    <a:pt x="110070" y="12126"/>
                    <a:pt x="110072" y="12136"/>
                    <a:pt x="110073" y="12136"/>
                  </a:cubicBezTo>
                  <a:cubicBezTo>
                    <a:pt x="115598" y="51188"/>
                    <a:pt x="71021" y="74334"/>
                    <a:pt x="37683" y="61952"/>
                  </a:cubicBezTo>
                  <a:cubicBezTo>
                    <a:pt x="33979" y="60304"/>
                    <a:pt x="30465" y="58265"/>
                    <a:pt x="27206" y="55856"/>
                  </a:cubicBezTo>
                  <a:cubicBezTo>
                    <a:pt x="23228" y="52636"/>
                    <a:pt x="19981" y="48617"/>
                    <a:pt x="17681" y="44045"/>
                  </a:cubicBezTo>
                  <a:cubicBezTo>
                    <a:pt x="11775" y="33281"/>
                    <a:pt x="-4608" y="42902"/>
                    <a:pt x="1203" y="535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8925896" y="5141139"/>
              <a:ext cx="107944" cy="107253"/>
            </a:xfrm>
            <a:custGeom>
              <a:rect b="b" l="l" r="r" t="t"/>
              <a:pathLst>
                <a:path extrusionOk="0" h="107253" w="107944">
                  <a:moveTo>
                    <a:pt x="45104" y="1052"/>
                  </a:moveTo>
                  <a:cubicBezTo>
                    <a:pt x="-22428" y="5910"/>
                    <a:pt x="-12618" y="120877"/>
                    <a:pt x="64154" y="105827"/>
                  </a:cubicBezTo>
                  <a:cubicBezTo>
                    <a:pt x="130829" y="92873"/>
                    <a:pt x="118827" y="-11997"/>
                    <a:pt x="45104" y="105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9222695" y="5037030"/>
              <a:ext cx="107944" cy="107238"/>
            </a:xfrm>
            <a:custGeom>
              <a:rect b="b" l="l" r="r" t="t"/>
              <a:pathLst>
                <a:path extrusionOk="0" h="107238" w="107944">
                  <a:moveTo>
                    <a:pt x="45104" y="1053"/>
                  </a:moveTo>
                  <a:cubicBezTo>
                    <a:pt x="-22428" y="5816"/>
                    <a:pt x="-12618" y="120782"/>
                    <a:pt x="64154" y="105828"/>
                  </a:cubicBezTo>
                  <a:cubicBezTo>
                    <a:pt x="130829" y="92779"/>
                    <a:pt x="118827" y="-11996"/>
                    <a:pt x="45104" y="105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" name="Google Shape;29;p1"/>
          <p:cNvGrpSpPr/>
          <p:nvPr/>
        </p:nvGrpSpPr>
        <p:grpSpPr>
          <a:xfrm>
            <a:off x="552331" y="2226224"/>
            <a:ext cx="781408" cy="933723"/>
            <a:chOff x="8753894" y="4676865"/>
            <a:chExt cx="782034" cy="934471"/>
          </a:xfrm>
        </p:grpSpPr>
        <p:sp>
          <p:nvSpPr>
            <p:cNvPr id="30" name="Google Shape;30;p1"/>
            <p:cNvSpPr/>
            <p:nvPr/>
          </p:nvSpPr>
          <p:spPr>
            <a:xfrm>
              <a:off x="8763385" y="4757832"/>
              <a:ext cx="762873" cy="842195"/>
            </a:xfrm>
            <a:custGeom>
              <a:rect b="b" l="l" r="r" t="t"/>
              <a:pathLst>
                <a:path extrusionOk="0" h="842195" w="762873">
                  <a:moveTo>
                    <a:pt x="733964" y="645693"/>
                  </a:moveTo>
                  <a:cubicBezTo>
                    <a:pt x="721487" y="655523"/>
                    <a:pt x="708047" y="664067"/>
                    <a:pt x="693864" y="671220"/>
                  </a:cubicBezTo>
                  <a:cubicBezTo>
                    <a:pt x="630247" y="703500"/>
                    <a:pt x="563132" y="728360"/>
                    <a:pt x="493839" y="745325"/>
                  </a:cubicBezTo>
                  <a:cubicBezTo>
                    <a:pt x="431926" y="761517"/>
                    <a:pt x="370014" y="777519"/>
                    <a:pt x="307721" y="792283"/>
                  </a:cubicBezTo>
                  <a:cubicBezTo>
                    <a:pt x="245427" y="807046"/>
                    <a:pt x="182657" y="823144"/>
                    <a:pt x="119411" y="830383"/>
                  </a:cubicBezTo>
                  <a:cubicBezTo>
                    <a:pt x="89598" y="833907"/>
                    <a:pt x="48736" y="836574"/>
                    <a:pt x="25209" y="813619"/>
                  </a:cubicBezTo>
                  <a:cubicBezTo>
                    <a:pt x="5207" y="794093"/>
                    <a:pt x="7112" y="762279"/>
                    <a:pt x="12065" y="737419"/>
                  </a:cubicBezTo>
                  <a:cubicBezTo>
                    <a:pt x="19970" y="697033"/>
                    <a:pt x="37973" y="659885"/>
                    <a:pt x="54641" y="622547"/>
                  </a:cubicBezTo>
                  <a:cubicBezTo>
                    <a:pt x="73691" y="580447"/>
                    <a:pt x="91598" y="537870"/>
                    <a:pt x="109410" y="495388"/>
                  </a:cubicBezTo>
                  <a:cubicBezTo>
                    <a:pt x="125476" y="457288"/>
                    <a:pt x="141350" y="418874"/>
                    <a:pt x="157035" y="380136"/>
                  </a:cubicBezTo>
                  <a:cubicBezTo>
                    <a:pt x="161893" y="368230"/>
                    <a:pt x="166560" y="356323"/>
                    <a:pt x="171513" y="344322"/>
                  </a:cubicBezTo>
                  <a:cubicBezTo>
                    <a:pt x="173776" y="339740"/>
                    <a:pt x="175687" y="334997"/>
                    <a:pt x="177228" y="330130"/>
                  </a:cubicBezTo>
                  <a:cubicBezTo>
                    <a:pt x="178292" y="317747"/>
                    <a:pt x="176999" y="305269"/>
                    <a:pt x="173418" y="293363"/>
                  </a:cubicBezTo>
                  <a:cubicBezTo>
                    <a:pt x="169799" y="274789"/>
                    <a:pt x="165322" y="256406"/>
                    <a:pt x="160559" y="238118"/>
                  </a:cubicBezTo>
                  <a:cubicBezTo>
                    <a:pt x="148177" y="190017"/>
                    <a:pt x="134080" y="142392"/>
                    <a:pt x="119792" y="95243"/>
                  </a:cubicBezTo>
                  <a:lnTo>
                    <a:pt x="109791" y="62096"/>
                  </a:lnTo>
                  <a:cubicBezTo>
                    <a:pt x="140176" y="55905"/>
                    <a:pt x="169608" y="45427"/>
                    <a:pt x="199421" y="37331"/>
                  </a:cubicBezTo>
                  <a:cubicBezTo>
                    <a:pt x="218471" y="32092"/>
                    <a:pt x="239426" y="30092"/>
                    <a:pt x="258191" y="23139"/>
                  </a:cubicBezTo>
                  <a:cubicBezTo>
                    <a:pt x="278891" y="106159"/>
                    <a:pt x="304333" y="187921"/>
                    <a:pt x="334391" y="268027"/>
                  </a:cubicBezTo>
                  <a:cubicBezTo>
                    <a:pt x="340391" y="283838"/>
                    <a:pt x="358965" y="291935"/>
                    <a:pt x="372491" y="301174"/>
                  </a:cubicBezTo>
                  <a:cubicBezTo>
                    <a:pt x="404240" y="323205"/>
                    <a:pt x="436213" y="344989"/>
                    <a:pt x="468407" y="366515"/>
                  </a:cubicBezTo>
                  <a:cubicBezTo>
                    <a:pt x="501173" y="388518"/>
                    <a:pt x="534130" y="410425"/>
                    <a:pt x="567753" y="431190"/>
                  </a:cubicBezTo>
                  <a:cubicBezTo>
                    <a:pt x="615950" y="461003"/>
                    <a:pt x="665289" y="491769"/>
                    <a:pt x="705675" y="531869"/>
                  </a:cubicBezTo>
                  <a:cubicBezTo>
                    <a:pt x="720001" y="545480"/>
                    <a:pt x="732145" y="561225"/>
                    <a:pt x="741680" y="578542"/>
                  </a:cubicBezTo>
                  <a:cubicBezTo>
                    <a:pt x="749519" y="591477"/>
                    <a:pt x="753481" y="606383"/>
                    <a:pt x="753110" y="621500"/>
                  </a:cubicBezTo>
                  <a:cubicBezTo>
                    <a:pt x="749652" y="631501"/>
                    <a:pt x="742899" y="640025"/>
                    <a:pt x="733964" y="645693"/>
                  </a:cubicBezTo>
                  <a:close/>
                  <a:moveTo>
                    <a:pt x="262477" y="-197"/>
                  </a:moveTo>
                  <a:cubicBezTo>
                    <a:pt x="263239" y="3041"/>
                    <a:pt x="264096" y="6184"/>
                    <a:pt x="264858" y="9328"/>
                  </a:cubicBezTo>
                  <a:cubicBezTo>
                    <a:pt x="265620" y="12471"/>
                    <a:pt x="266477" y="15614"/>
                    <a:pt x="267239" y="18853"/>
                  </a:cubicBezTo>
                  <a:cubicBezTo>
                    <a:pt x="289037" y="104092"/>
                    <a:pt x="315201" y="188141"/>
                    <a:pt x="345630" y="270694"/>
                  </a:cubicBezTo>
                  <a:cubicBezTo>
                    <a:pt x="345630" y="270694"/>
                    <a:pt x="499935" y="378040"/>
                    <a:pt x="572325" y="422427"/>
                  </a:cubicBezTo>
                  <a:cubicBezTo>
                    <a:pt x="688625" y="493769"/>
                    <a:pt x="759491" y="552443"/>
                    <a:pt x="762825" y="618070"/>
                  </a:cubicBezTo>
                  <a:cubicBezTo>
                    <a:pt x="765206" y="672363"/>
                    <a:pt x="560800" y="737800"/>
                    <a:pt x="501364" y="753326"/>
                  </a:cubicBezTo>
                  <a:cubicBezTo>
                    <a:pt x="382587" y="784377"/>
                    <a:pt x="266763" y="814381"/>
                    <a:pt x="143986" y="836479"/>
                  </a:cubicBezTo>
                  <a:cubicBezTo>
                    <a:pt x="-15367" y="865054"/>
                    <a:pt x="-27464" y="779995"/>
                    <a:pt x="35210" y="643597"/>
                  </a:cubicBezTo>
                  <a:cubicBezTo>
                    <a:pt x="87693" y="529297"/>
                    <a:pt x="168560" y="327367"/>
                    <a:pt x="168560" y="327367"/>
                  </a:cubicBezTo>
                  <a:cubicBezTo>
                    <a:pt x="169703" y="293363"/>
                    <a:pt x="131032" y="163156"/>
                    <a:pt x="100933" y="63430"/>
                  </a:cubicBezTo>
                  <a:lnTo>
                    <a:pt x="98075" y="53905"/>
                  </a:lnTo>
                  <a:cubicBezTo>
                    <a:pt x="97218" y="50857"/>
                    <a:pt x="96266" y="47904"/>
                    <a:pt x="95408" y="45046"/>
                  </a:cubicBezTo>
                  <a:cubicBezTo>
                    <a:pt x="98617" y="44637"/>
                    <a:pt x="101799" y="44037"/>
                    <a:pt x="104933" y="43237"/>
                  </a:cubicBezTo>
                  <a:cubicBezTo>
                    <a:pt x="109220" y="42284"/>
                    <a:pt x="113410" y="41141"/>
                    <a:pt x="117125" y="40189"/>
                  </a:cubicBezTo>
                  <a:cubicBezTo>
                    <a:pt x="145700" y="33140"/>
                    <a:pt x="172561" y="23425"/>
                    <a:pt x="200660" y="16662"/>
                  </a:cubicBezTo>
                  <a:cubicBezTo>
                    <a:pt x="218807" y="13709"/>
                    <a:pt x="236701" y="9375"/>
                    <a:pt x="254190" y="37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"/>
            <p:cNvSpPr/>
            <p:nvPr/>
          </p:nvSpPr>
          <p:spPr>
            <a:xfrm>
              <a:off x="8753894" y="4750974"/>
              <a:ext cx="782034" cy="860362"/>
            </a:xfrm>
            <a:custGeom>
              <a:rect b="b" l="l" r="r" t="t"/>
              <a:pathLst>
                <a:path extrusionOk="0" h="860362" w="782034">
                  <a:moveTo>
                    <a:pt x="263300" y="10852"/>
                  </a:moveTo>
                  <a:cubicBezTo>
                    <a:pt x="263967" y="13900"/>
                    <a:pt x="264729" y="16948"/>
                    <a:pt x="265491" y="20377"/>
                  </a:cubicBezTo>
                  <a:cubicBezTo>
                    <a:pt x="266253" y="23806"/>
                    <a:pt x="267015" y="26663"/>
                    <a:pt x="267872" y="29902"/>
                  </a:cubicBezTo>
                  <a:cubicBezTo>
                    <a:pt x="288573" y="112922"/>
                    <a:pt x="314015" y="194684"/>
                    <a:pt x="344072" y="274789"/>
                  </a:cubicBezTo>
                  <a:cubicBezTo>
                    <a:pt x="350073" y="290601"/>
                    <a:pt x="368646" y="298697"/>
                    <a:pt x="382172" y="307936"/>
                  </a:cubicBezTo>
                  <a:cubicBezTo>
                    <a:pt x="413922" y="329968"/>
                    <a:pt x="445894" y="351751"/>
                    <a:pt x="478089" y="373278"/>
                  </a:cubicBezTo>
                  <a:cubicBezTo>
                    <a:pt x="510855" y="395281"/>
                    <a:pt x="543811" y="417188"/>
                    <a:pt x="577434" y="437953"/>
                  </a:cubicBezTo>
                  <a:cubicBezTo>
                    <a:pt x="625631" y="467766"/>
                    <a:pt x="674970" y="498532"/>
                    <a:pt x="715356" y="538632"/>
                  </a:cubicBezTo>
                  <a:cubicBezTo>
                    <a:pt x="729682" y="552243"/>
                    <a:pt x="741826" y="567988"/>
                    <a:pt x="751361" y="585304"/>
                  </a:cubicBezTo>
                  <a:cubicBezTo>
                    <a:pt x="759200" y="598239"/>
                    <a:pt x="763162" y="613146"/>
                    <a:pt x="762791" y="628262"/>
                  </a:cubicBezTo>
                  <a:cubicBezTo>
                    <a:pt x="759467" y="638454"/>
                    <a:pt x="752742" y="647198"/>
                    <a:pt x="743741" y="653027"/>
                  </a:cubicBezTo>
                  <a:cubicBezTo>
                    <a:pt x="731263" y="662857"/>
                    <a:pt x="717823" y="671401"/>
                    <a:pt x="703641" y="678554"/>
                  </a:cubicBezTo>
                  <a:cubicBezTo>
                    <a:pt x="640023" y="710835"/>
                    <a:pt x="572908" y="735695"/>
                    <a:pt x="503616" y="752659"/>
                  </a:cubicBezTo>
                  <a:cubicBezTo>
                    <a:pt x="441703" y="768851"/>
                    <a:pt x="379791" y="784853"/>
                    <a:pt x="317497" y="799617"/>
                  </a:cubicBezTo>
                  <a:cubicBezTo>
                    <a:pt x="255204" y="814381"/>
                    <a:pt x="192434" y="830478"/>
                    <a:pt x="129188" y="837717"/>
                  </a:cubicBezTo>
                  <a:cubicBezTo>
                    <a:pt x="99375" y="841241"/>
                    <a:pt x="58512" y="843908"/>
                    <a:pt x="34986" y="820953"/>
                  </a:cubicBezTo>
                  <a:cubicBezTo>
                    <a:pt x="14983" y="801427"/>
                    <a:pt x="16888" y="769613"/>
                    <a:pt x="21841" y="744753"/>
                  </a:cubicBezTo>
                  <a:cubicBezTo>
                    <a:pt x="29747" y="704367"/>
                    <a:pt x="47749" y="667219"/>
                    <a:pt x="64418" y="629881"/>
                  </a:cubicBezTo>
                  <a:cubicBezTo>
                    <a:pt x="83468" y="587781"/>
                    <a:pt x="101375" y="545204"/>
                    <a:pt x="119187" y="502723"/>
                  </a:cubicBezTo>
                  <a:cubicBezTo>
                    <a:pt x="135253" y="464623"/>
                    <a:pt x="151127" y="426208"/>
                    <a:pt x="166812" y="387470"/>
                  </a:cubicBezTo>
                  <a:cubicBezTo>
                    <a:pt x="171669" y="375564"/>
                    <a:pt x="176337" y="363658"/>
                    <a:pt x="181290" y="351656"/>
                  </a:cubicBezTo>
                  <a:cubicBezTo>
                    <a:pt x="183553" y="347075"/>
                    <a:pt x="185464" y="342331"/>
                    <a:pt x="187005" y="337464"/>
                  </a:cubicBezTo>
                  <a:cubicBezTo>
                    <a:pt x="188069" y="325081"/>
                    <a:pt x="186776" y="312604"/>
                    <a:pt x="183195" y="300697"/>
                  </a:cubicBezTo>
                  <a:cubicBezTo>
                    <a:pt x="179575" y="282124"/>
                    <a:pt x="175098" y="263740"/>
                    <a:pt x="170336" y="245452"/>
                  </a:cubicBezTo>
                  <a:cubicBezTo>
                    <a:pt x="157953" y="197351"/>
                    <a:pt x="143856" y="149726"/>
                    <a:pt x="129569" y="102577"/>
                  </a:cubicBezTo>
                  <a:lnTo>
                    <a:pt x="119568" y="69430"/>
                  </a:lnTo>
                  <a:cubicBezTo>
                    <a:pt x="118710" y="66382"/>
                    <a:pt x="117758" y="63334"/>
                    <a:pt x="116805" y="60382"/>
                  </a:cubicBezTo>
                  <a:cubicBezTo>
                    <a:pt x="115853" y="57429"/>
                    <a:pt x="115091" y="54381"/>
                    <a:pt x="114138" y="51428"/>
                  </a:cubicBezTo>
                  <a:cubicBezTo>
                    <a:pt x="111004" y="52228"/>
                    <a:pt x="107822" y="52828"/>
                    <a:pt x="104613" y="53238"/>
                  </a:cubicBezTo>
                  <a:cubicBezTo>
                    <a:pt x="101473" y="53819"/>
                    <a:pt x="98278" y="54038"/>
                    <a:pt x="95088" y="53905"/>
                  </a:cubicBezTo>
                  <a:lnTo>
                    <a:pt x="97946" y="63430"/>
                  </a:lnTo>
                  <a:lnTo>
                    <a:pt x="100803" y="72955"/>
                  </a:lnTo>
                  <a:cubicBezTo>
                    <a:pt x="123282" y="146011"/>
                    <a:pt x="146142" y="219164"/>
                    <a:pt x="162240" y="293744"/>
                  </a:cubicBezTo>
                  <a:cubicBezTo>
                    <a:pt x="164889" y="305984"/>
                    <a:pt x="166923" y="318347"/>
                    <a:pt x="168336" y="330796"/>
                  </a:cubicBezTo>
                  <a:cubicBezTo>
                    <a:pt x="168336" y="331368"/>
                    <a:pt x="168336" y="333178"/>
                    <a:pt x="168336" y="333940"/>
                  </a:cubicBezTo>
                  <a:lnTo>
                    <a:pt x="168336" y="333940"/>
                  </a:lnTo>
                  <a:lnTo>
                    <a:pt x="168336" y="334511"/>
                  </a:lnTo>
                  <a:cubicBezTo>
                    <a:pt x="167574" y="336988"/>
                    <a:pt x="166431" y="339369"/>
                    <a:pt x="165478" y="341655"/>
                  </a:cubicBezTo>
                  <a:cubicBezTo>
                    <a:pt x="155636" y="366039"/>
                    <a:pt x="145730" y="390394"/>
                    <a:pt x="135760" y="414712"/>
                  </a:cubicBezTo>
                  <a:cubicBezTo>
                    <a:pt x="104137" y="491769"/>
                    <a:pt x="72228" y="568826"/>
                    <a:pt x="37557" y="644550"/>
                  </a:cubicBezTo>
                  <a:cubicBezTo>
                    <a:pt x="20902" y="677849"/>
                    <a:pt x="8976" y="713302"/>
                    <a:pt x="2124" y="749896"/>
                  </a:cubicBezTo>
                  <a:cubicBezTo>
                    <a:pt x="-1781" y="775328"/>
                    <a:pt x="-1686" y="803998"/>
                    <a:pt x="13745" y="826096"/>
                  </a:cubicBezTo>
                  <a:cubicBezTo>
                    <a:pt x="29175" y="848194"/>
                    <a:pt x="55369" y="856767"/>
                    <a:pt x="81182" y="859243"/>
                  </a:cubicBezTo>
                  <a:cubicBezTo>
                    <a:pt x="128807" y="863816"/>
                    <a:pt x="178146" y="850385"/>
                    <a:pt x="224057" y="840860"/>
                  </a:cubicBezTo>
                  <a:cubicBezTo>
                    <a:pt x="283017" y="826763"/>
                    <a:pt x="341595" y="813238"/>
                    <a:pt x="399984" y="798188"/>
                  </a:cubicBezTo>
                  <a:cubicBezTo>
                    <a:pt x="445227" y="786758"/>
                    <a:pt x="490757" y="775804"/>
                    <a:pt x="535620" y="762660"/>
                  </a:cubicBezTo>
                  <a:cubicBezTo>
                    <a:pt x="600485" y="743610"/>
                    <a:pt x="667350" y="721131"/>
                    <a:pt x="726120" y="686460"/>
                  </a:cubicBezTo>
                  <a:cubicBezTo>
                    <a:pt x="746122" y="674839"/>
                    <a:pt x="772697" y="658837"/>
                    <a:pt x="779936" y="635120"/>
                  </a:cubicBezTo>
                  <a:cubicBezTo>
                    <a:pt x="788127" y="608736"/>
                    <a:pt x="770411" y="575113"/>
                    <a:pt x="754980" y="554539"/>
                  </a:cubicBezTo>
                  <a:cubicBezTo>
                    <a:pt x="728882" y="518820"/>
                    <a:pt x="692782" y="491102"/>
                    <a:pt x="656873" y="465956"/>
                  </a:cubicBezTo>
                  <a:cubicBezTo>
                    <a:pt x="620964" y="440810"/>
                    <a:pt x="581816" y="417760"/>
                    <a:pt x="544383" y="393376"/>
                  </a:cubicBezTo>
                  <a:cubicBezTo>
                    <a:pt x="486090" y="355276"/>
                    <a:pt x="428654" y="316033"/>
                    <a:pt x="371409" y="276504"/>
                  </a:cubicBezTo>
                  <a:cubicBezTo>
                    <a:pt x="368551" y="274504"/>
                    <a:pt x="365789" y="272503"/>
                    <a:pt x="362931" y="270694"/>
                  </a:cubicBezTo>
                  <a:cubicBezTo>
                    <a:pt x="331847" y="188931"/>
                    <a:pt x="305920" y="105292"/>
                    <a:pt x="285303" y="20281"/>
                  </a:cubicBezTo>
                  <a:cubicBezTo>
                    <a:pt x="284541" y="16948"/>
                    <a:pt x="283683" y="13614"/>
                    <a:pt x="282921" y="10756"/>
                  </a:cubicBezTo>
                  <a:cubicBezTo>
                    <a:pt x="282159" y="7899"/>
                    <a:pt x="281016" y="3422"/>
                    <a:pt x="280254" y="-197"/>
                  </a:cubicBezTo>
                  <a:cubicBezTo>
                    <a:pt x="278386" y="2089"/>
                    <a:pt x="276128" y="4022"/>
                    <a:pt x="273587" y="5518"/>
                  </a:cubicBezTo>
                  <a:lnTo>
                    <a:pt x="272063" y="637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8812795" y="4686280"/>
              <a:ext cx="235428" cy="127172"/>
            </a:xfrm>
            <a:custGeom>
              <a:rect b="b" l="l" r="r" t="t"/>
              <a:pathLst>
                <a:path extrusionOk="0" h="127172" w="235428">
                  <a:moveTo>
                    <a:pt x="232593" y="38779"/>
                  </a:moveTo>
                  <a:cubicBezTo>
                    <a:pt x="213543" y="-15323"/>
                    <a:pt x="211448" y="-1416"/>
                    <a:pt x="132771" y="11823"/>
                  </a:cubicBezTo>
                  <a:lnTo>
                    <a:pt x="123818" y="13252"/>
                  </a:lnTo>
                  <a:lnTo>
                    <a:pt x="115340" y="16014"/>
                  </a:lnTo>
                  <a:cubicBezTo>
                    <a:pt x="-2674" y="54114"/>
                    <a:pt x="-10771" y="46113"/>
                    <a:pt x="7327" y="97263"/>
                  </a:cubicBezTo>
                  <a:cubicBezTo>
                    <a:pt x="14661" y="118313"/>
                    <a:pt x="18090" y="128028"/>
                    <a:pt x="38855" y="126885"/>
                  </a:cubicBezTo>
                  <a:cubicBezTo>
                    <a:pt x="42049" y="126695"/>
                    <a:pt x="45231" y="126314"/>
                    <a:pt x="48380" y="125742"/>
                  </a:cubicBezTo>
                  <a:cubicBezTo>
                    <a:pt x="51237" y="125362"/>
                    <a:pt x="54412" y="124790"/>
                    <a:pt x="57905" y="124028"/>
                  </a:cubicBezTo>
                  <a:cubicBezTo>
                    <a:pt x="76955" y="120027"/>
                    <a:pt x="103815" y="112026"/>
                    <a:pt x="144487" y="100025"/>
                  </a:cubicBezTo>
                  <a:cubicBezTo>
                    <a:pt x="163537" y="94500"/>
                    <a:pt x="187826" y="91548"/>
                    <a:pt x="206685" y="84690"/>
                  </a:cubicBezTo>
                  <a:cubicBezTo>
                    <a:pt x="209699" y="83604"/>
                    <a:pt x="212655" y="82366"/>
                    <a:pt x="215543" y="80975"/>
                  </a:cubicBezTo>
                  <a:cubicBezTo>
                    <a:pt x="218508" y="79461"/>
                    <a:pt x="221342" y="77708"/>
                    <a:pt x="224021" y="75736"/>
                  </a:cubicBezTo>
                  <a:cubicBezTo>
                    <a:pt x="234212" y="67830"/>
                    <a:pt x="238784" y="56496"/>
                    <a:pt x="232593" y="38779"/>
                  </a:cubicBezTo>
                  <a:close/>
                  <a:moveTo>
                    <a:pt x="213067" y="71355"/>
                  </a:moveTo>
                  <a:lnTo>
                    <a:pt x="214591" y="70497"/>
                  </a:lnTo>
                  <a:cubicBezTo>
                    <a:pt x="217132" y="69002"/>
                    <a:pt x="219390" y="67068"/>
                    <a:pt x="221258" y="64782"/>
                  </a:cubicBezTo>
                  <a:cubicBezTo>
                    <a:pt x="230307" y="53257"/>
                    <a:pt x="222592" y="36207"/>
                    <a:pt x="216401" y="23063"/>
                  </a:cubicBezTo>
                  <a:cubicBezTo>
                    <a:pt x="210209" y="9918"/>
                    <a:pt x="206876" y="8299"/>
                    <a:pt x="194303" y="9728"/>
                  </a:cubicBezTo>
                  <a:cubicBezTo>
                    <a:pt x="171538" y="12395"/>
                    <a:pt x="149059" y="19253"/>
                    <a:pt x="126389" y="22396"/>
                  </a:cubicBezTo>
                  <a:cubicBezTo>
                    <a:pt x="96005" y="32493"/>
                    <a:pt x="64953" y="41446"/>
                    <a:pt x="34759" y="51638"/>
                  </a:cubicBezTo>
                  <a:cubicBezTo>
                    <a:pt x="27708" y="53714"/>
                    <a:pt x="20952" y="56696"/>
                    <a:pt x="14661" y="60496"/>
                  </a:cubicBezTo>
                  <a:cubicBezTo>
                    <a:pt x="13371" y="61477"/>
                    <a:pt x="12131" y="62525"/>
                    <a:pt x="10946" y="63639"/>
                  </a:cubicBezTo>
                  <a:cubicBezTo>
                    <a:pt x="10038" y="64592"/>
                    <a:pt x="9526" y="65849"/>
                    <a:pt x="9518" y="67164"/>
                  </a:cubicBezTo>
                  <a:cubicBezTo>
                    <a:pt x="10549" y="78270"/>
                    <a:pt x="13448" y="89119"/>
                    <a:pt x="18090" y="99263"/>
                  </a:cubicBezTo>
                  <a:cubicBezTo>
                    <a:pt x="19411" y="103616"/>
                    <a:pt x="21233" y="107807"/>
                    <a:pt x="23519" y="111741"/>
                  </a:cubicBezTo>
                  <a:cubicBezTo>
                    <a:pt x="24566" y="113922"/>
                    <a:pt x="26405" y="115627"/>
                    <a:pt x="28663" y="116503"/>
                  </a:cubicBezTo>
                  <a:cubicBezTo>
                    <a:pt x="31043" y="117208"/>
                    <a:pt x="33514" y="117561"/>
                    <a:pt x="35997" y="117551"/>
                  </a:cubicBezTo>
                  <a:cubicBezTo>
                    <a:pt x="39187" y="117684"/>
                    <a:pt x="42382" y="117465"/>
                    <a:pt x="45522" y="116884"/>
                  </a:cubicBezTo>
                  <a:cubicBezTo>
                    <a:pt x="48731" y="116475"/>
                    <a:pt x="51912" y="115875"/>
                    <a:pt x="55047" y="115074"/>
                  </a:cubicBezTo>
                  <a:cubicBezTo>
                    <a:pt x="59333" y="114122"/>
                    <a:pt x="63524" y="112979"/>
                    <a:pt x="67239" y="112026"/>
                  </a:cubicBezTo>
                  <a:cubicBezTo>
                    <a:pt x="95814" y="104978"/>
                    <a:pt x="122675" y="95262"/>
                    <a:pt x="150773" y="88500"/>
                  </a:cubicBezTo>
                  <a:cubicBezTo>
                    <a:pt x="168920" y="85547"/>
                    <a:pt x="186815" y="81213"/>
                    <a:pt x="204304" y="755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8803594" y="4676865"/>
              <a:ext cx="253253" cy="145906"/>
            </a:xfrm>
            <a:custGeom>
              <a:rect b="b" l="l" r="r" t="t"/>
              <a:pathLst>
                <a:path extrusionOk="0" h="145906" w="253253">
                  <a:moveTo>
                    <a:pt x="247795" y="36764"/>
                  </a:moveTo>
                  <a:cubicBezTo>
                    <a:pt x="241413" y="19714"/>
                    <a:pt x="233507" y="1236"/>
                    <a:pt x="212933" y="-193"/>
                  </a:cubicBezTo>
                  <a:cubicBezTo>
                    <a:pt x="203101" y="-279"/>
                    <a:pt x="193301" y="940"/>
                    <a:pt x="183787" y="3426"/>
                  </a:cubicBezTo>
                  <a:cubicBezTo>
                    <a:pt x="167118" y="6760"/>
                    <a:pt x="150354" y="10284"/>
                    <a:pt x="133590" y="12951"/>
                  </a:cubicBezTo>
                  <a:lnTo>
                    <a:pt x="133590" y="12951"/>
                  </a:lnTo>
                  <a:lnTo>
                    <a:pt x="130828" y="13428"/>
                  </a:lnTo>
                  <a:lnTo>
                    <a:pt x="127875" y="14380"/>
                  </a:lnTo>
                  <a:lnTo>
                    <a:pt x="127875" y="14380"/>
                  </a:lnTo>
                  <a:cubicBezTo>
                    <a:pt x="97871" y="23905"/>
                    <a:pt x="67296" y="32573"/>
                    <a:pt x="37483" y="42955"/>
                  </a:cubicBezTo>
                  <a:cubicBezTo>
                    <a:pt x="24815" y="47432"/>
                    <a:pt x="8908" y="52480"/>
                    <a:pt x="2621" y="66006"/>
                  </a:cubicBezTo>
                  <a:cubicBezTo>
                    <a:pt x="-3665" y="79531"/>
                    <a:pt x="2621" y="94581"/>
                    <a:pt x="7193" y="107154"/>
                  </a:cubicBezTo>
                  <a:cubicBezTo>
                    <a:pt x="11765" y="119727"/>
                    <a:pt x="14718" y="131919"/>
                    <a:pt x="24719" y="139539"/>
                  </a:cubicBezTo>
                  <a:cubicBezTo>
                    <a:pt x="32599" y="144673"/>
                    <a:pt x="42099" y="146701"/>
                    <a:pt x="51389" y="145254"/>
                  </a:cubicBezTo>
                  <a:cubicBezTo>
                    <a:pt x="54587" y="145035"/>
                    <a:pt x="57767" y="144625"/>
                    <a:pt x="60914" y="144015"/>
                  </a:cubicBezTo>
                  <a:lnTo>
                    <a:pt x="66439" y="142968"/>
                  </a:lnTo>
                  <a:cubicBezTo>
                    <a:pt x="67677" y="142968"/>
                    <a:pt x="69011" y="142491"/>
                    <a:pt x="70249" y="142110"/>
                  </a:cubicBezTo>
                  <a:cubicBezTo>
                    <a:pt x="100634" y="135919"/>
                    <a:pt x="130066" y="125442"/>
                    <a:pt x="159879" y="117345"/>
                  </a:cubicBezTo>
                  <a:cubicBezTo>
                    <a:pt x="178929" y="112107"/>
                    <a:pt x="199884" y="110106"/>
                    <a:pt x="218648" y="103153"/>
                  </a:cubicBezTo>
                  <a:cubicBezTo>
                    <a:pt x="221680" y="102115"/>
                    <a:pt x="224640" y="100867"/>
                    <a:pt x="227507" y="99438"/>
                  </a:cubicBezTo>
                  <a:cubicBezTo>
                    <a:pt x="229395" y="98581"/>
                    <a:pt x="231240" y="97629"/>
                    <a:pt x="233031" y="96581"/>
                  </a:cubicBezTo>
                  <a:lnTo>
                    <a:pt x="235984" y="94771"/>
                  </a:lnTo>
                  <a:cubicBezTo>
                    <a:pt x="256558" y="81055"/>
                    <a:pt x="256272" y="59338"/>
                    <a:pt x="247795" y="36764"/>
                  </a:cubicBezTo>
                  <a:close/>
                  <a:moveTo>
                    <a:pt x="223792" y="79912"/>
                  </a:moveTo>
                  <a:lnTo>
                    <a:pt x="222268" y="80769"/>
                  </a:lnTo>
                  <a:cubicBezTo>
                    <a:pt x="219484" y="82370"/>
                    <a:pt x="216586" y="83770"/>
                    <a:pt x="213600" y="84960"/>
                  </a:cubicBezTo>
                  <a:cubicBezTo>
                    <a:pt x="196111" y="90628"/>
                    <a:pt x="178217" y="94962"/>
                    <a:pt x="160070" y="97914"/>
                  </a:cubicBezTo>
                  <a:cubicBezTo>
                    <a:pt x="131495" y="104677"/>
                    <a:pt x="104634" y="114393"/>
                    <a:pt x="76535" y="121441"/>
                  </a:cubicBezTo>
                  <a:cubicBezTo>
                    <a:pt x="72821" y="122394"/>
                    <a:pt x="68630" y="123537"/>
                    <a:pt x="64343" y="124489"/>
                  </a:cubicBezTo>
                  <a:cubicBezTo>
                    <a:pt x="61209" y="125289"/>
                    <a:pt x="58027" y="125889"/>
                    <a:pt x="54818" y="126299"/>
                  </a:cubicBezTo>
                  <a:cubicBezTo>
                    <a:pt x="51678" y="126880"/>
                    <a:pt x="48483" y="127099"/>
                    <a:pt x="45293" y="126966"/>
                  </a:cubicBezTo>
                  <a:cubicBezTo>
                    <a:pt x="42810" y="126975"/>
                    <a:pt x="40339" y="126623"/>
                    <a:pt x="37959" y="125918"/>
                  </a:cubicBezTo>
                  <a:cubicBezTo>
                    <a:pt x="35702" y="125042"/>
                    <a:pt x="33862" y="123337"/>
                    <a:pt x="32816" y="121155"/>
                  </a:cubicBezTo>
                  <a:cubicBezTo>
                    <a:pt x="30530" y="117222"/>
                    <a:pt x="28708" y="113031"/>
                    <a:pt x="27386" y="108678"/>
                  </a:cubicBezTo>
                  <a:cubicBezTo>
                    <a:pt x="22744" y="98534"/>
                    <a:pt x="19845" y="87685"/>
                    <a:pt x="18814" y="76578"/>
                  </a:cubicBezTo>
                  <a:cubicBezTo>
                    <a:pt x="18822" y="75264"/>
                    <a:pt x="19334" y="74007"/>
                    <a:pt x="20243" y="73054"/>
                  </a:cubicBezTo>
                  <a:cubicBezTo>
                    <a:pt x="21428" y="71949"/>
                    <a:pt x="22667" y="70892"/>
                    <a:pt x="23957" y="69911"/>
                  </a:cubicBezTo>
                  <a:cubicBezTo>
                    <a:pt x="30249" y="66110"/>
                    <a:pt x="37004" y="63129"/>
                    <a:pt x="44055" y="61053"/>
                  </a:cubicBezTo>
                  <a:cubicBezTo>
                    <a:pt x="74249" y="50480"/>
                    <a:pt x="105301" y="42003"/>
                    <a:pt x="135686" y="31811"/>
                  </a:cubicBezTo>
                  <a:cubicBezTo>
                    <a:pt x="158355" y="28287"/>
                    <a:pt x="180834" y="22286"/>
                    <a:pt x="203599" y="19143"/>
                  </a:cubicBezTo>
                  <a:cubicBezTo>
                    <a:pt x="216267" y="17714"/>
                    <a:pt x="220172" y="20476"/>
                    <a:pt x="225697" y="32478"/>
                  </a:cubicBezTo>
                  <a:cubicBezTo>
                    <a:pt x="231221" y="44479"/>
                    <a:pt x="239794" y="62672"/>
                    <a:pt x="230269" y="74197"/>
                  </a:cubicBezTo>
                  <a:cubicBezTo>
                    <a:pt x="228457" y="76464"/>
                    <a:pt x="226266" y="78398"/>
                    <a:pt x="223792" y="79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8828494" y="5167883"/>
              <a:ext cx="617940" cy="379309"/>
            </a:xfrm>
            <a:custGeom>
              <a:rect b="b" l="l" r="r" t="t"/>
              <a:pathLst>
                <a:path extrusionOk="0" h="379309" w="617940">
                  <a:moveTo>
                    <a:pt x="463687" y="39236"/>
                  </a:moveTo>
                  <a:cubicBezTo>
                    <a:pt x="447209" y="29140"/>
                    <a:pt x="425587" y="14947"/>
                    <a:pt x="402632" y="-197"/>
                  </a:cubicBezTo>
                  <a:cubicBezTo>
                    <a:pt x="373624" y="21453"/>
                    <a:pt x="341511" y="38598"/>
                    <a:pt x="307382" y="50666"/>
                  </a:cubicBezTo>
                  <a:cubicBezTo>
                    <a:pt x="284580" y="58620"/>
                    <a:pt x="260660" y="62896"/>
                    <a:pt x="236516" y="63334"/>
                  </a:cubicBezTo>
                  <a:cubicBezTo>
                    <a:pt x="212461" y="62782"/>
                    <a:pt x="188604" y="58839"/>
                    <a:pt x="165650" y="51619"/>
                  </a:cubicBezTo>
                  <a:cubicBezTo>
                    <a:pt x="146181" y="45532"/>
                    <a:pt x="126405" y="40474"/>
                    <a:pt x="106405" y="36474"/>
                  </a:cubicBezTo>
                  <a:cubicBezTo>
                    <a:pt x="83735" y="91814"/>
                    <a:pt x="52493" y="166395"/>
                    <a:pt x="28490" y="218401"/>
                  </a:cubicBezTo>
                  <a:cubicBezTo>
                    <a:pt x="-22278" y="328891"/>
                    <a:pt x="-12372" y="397852"/>
                    <a:pt x="116596" y="374611"/>
                  </a:cubicBezTo>
                  <a:cubicBezTo>
                    <a:pt x="216133" y="356705"/>
                    <a:pt x="309859" y="332416"/>
                    <a:pt x="406156" y="307270"/>
                  </a:cubicBezTo>
                  <a:cubicBezTo>
                    <a:pt x="453781" y="294697"/>
                    <a:pt x="619802" y="241642"/>
                    <a:pt x="617897" y="197637"/>
                  </a:cubicBezTo>
                  <a:cubicBezTo>
                    <a:pt x="614944" y="144488"/>
                    <a:pt x="557794" y="97053"/>
                    <a:pt x="463687" y="3923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9140122" y="5247602"/>
              <a:ext cx="93806" cy="93380"/>
            </a:xfrm>
            <a:custGeom>
              <a:rect b="b" l="l" r="r" t="t"/>
              <a:pathLst>
                <a:path extrusionOk="0" h="93380" w="93806">
                  <a:moveTo>
                    <a:pt x="39283" y="856"/>
                  </a:moveTo>
                  <a:cubicBezTo>
                    <a:pt x="-19486" y="5047"/>
                    <a:pt x="-11009" y="105059"/>
                    <a:pt x="55666" y="92010"/>
                  </a:cubicBezTo>
                  <a:cubicBezTo>
                    <a:pt x="113674" y="80675"/>
                    <a:pt x="103291" y="-10479"/>
                    <a:pt x="39283" y="76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9271646" y="5312268"/>
              <a:ext cx="76953" cy="76629"/>
            </a:xfrm>
            <a:custGeom>
              <a:rect b="b" l="l" r="r" t="t"/>
              <a:pathLst>
                <a:path extrusionOk="0" h="76629" w="76953">
                  <a:moveTo>
                    <a:pt x="32250" y="579"/>
                  </a:moveTo>
                  <a:cubicBezTo>
                    <a:pt x="-16042" y="4103"/>
                    <a:pt x="-8993" y="86304"/>
                    <a:pt x="45680" y="75445"/>
                  </a:cubicBezTo>
                  <a:cubicBezTo>
                    <a:pt x="93305" y="65920"/>
                    <a:pt x="84638" y="-8565"/>
                    <a:pt x="32250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9067692" y="5371514"/>
              <a:ext cx="76913" cy="76629"/>
            </a:xfrm>
            <a:custGeom>
              <a:rect b="b" l="l" r="r" t="t"/>
              <a:pathLst>
                <a:path extrusionOk="0" h="76629" w="76913">
                  <a:moveTo>
                    <a:pt x="32179" y="579"/>
                  </a:moveTo>
                  <a:cubicBezTo>
                    <a:pt x="-16017" y="4103"/>
                    <a:pt x="-8969" y="86304"/>
                    <a:pt x="45610" y="75445"/>
                  </a:cubicBezTo>
                  <a:cubicBezTo>
                    <a:pt x="93235" y="65920"/>
                    <a:pt x="84662" y="-8565"/>
                    <a:pt x="32179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8967388" y="5272496"/>
              <a:ext cx="63049" cy="62767"/>
            </a:xfrm>
            <a:custGeom>
              <a:rect b="b" l="l" r="r" t="t"/>
              <a:pathLst>
                <a:path extrusionOk="0" h="62767" w="63049">
                  <a:moveTo>
                    <a:pt x="26374" y="442"/>
                  </a:moveTo>
                  <a:cubicBezTo>
                    <a:pt x="-13154" y="3299"/>
                    <a:pt x="-7344" y="70546"/>
                    <a:pt x="37423" y="61783"/>
                  </a:cubicBezTo>
                  <a:cubicBezTo>
                    <a:pt x="76381" y="54163"/>
                    <a:pt x="69427" y="-7083"/>
                    <a:pt x="26374" y="44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8908524" y="5419356"/>
              <a:ext cx="63049" cy="62765"/>
            </a:xfrm>
            <a:custGeom>
              <a:rect b="b" l="l" r="r" t="t"/>
              <a:pathLst>
                <a:path extrusionOk="0" h="62765" w="63049">
                  <a:moveTo>
                    <a:pt x="26374" y="457"/>
                  </a:moveTo>
                  <a:cubicBezTo>
                    <a:pt x="-13154" y="3219"/>
                    <a:pt x="-7344" y="70465"/>
                    <a:pt x="37423" y="61797"/>
                  </a:cubicBezTo>
                  <a:cubicBezTo>
                    <a:pt x="76381" y="54177"/>
                    <a:pt x="69427" y="-7164"/>
                    <a:pt x="26374" y="45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" name="Google Shape;40;p1"/>
          <p:cNvGrpSpPr/>
          <p:nvPr/>
        </p:nvGrpSpPr>
        <p:grpSpPr>
          <a:xfrm>
            <a:off x="598251" y="3494212"/>
            <a:ext cx="928024" cy="1591602"/>
            <a:chOff x="8758614" y="4479699"/>
            <a:chExt cx="774580" cy="1328549"/>
          </a:xfrm>
        </p:grpSpPr>
        <p:sp>
          <p:nvSpPr>
            <p:cNvPr id="41" name="Google Shape;41;p1"/>
            <p:cNvSpPr/>
            <p:nvPr/>
          </p:nvSpPr>
          <p:spPr>
            <a:xfrm>
              <a:off x="8832424" y="4586382"/>
              <a:ext cx="688765" cy="1193863"/>
            </a:xfrm>
            <a:custGeom>
              <a:rect b="b" l="l" r="r" t="t"/>
              <a:pathLst>
                <a:path extrusionOk="0" h="1193863" w="688765">
                  <a:moveTo>
                    <a:pt x="688743" y="68153"/>
                  </a:moveTo>
                  <a:cubicBezTo>
                    <a:pt x="681218" y="146639"/>
                    <a:pt x="671884" y="224935"/>
                    <a:pt x="665597" y="303516"/>
                  </a:cubicBezTo>
                  <a:cubicBezTo>
                    <a:pt x="665797" y="308774"/>
                    <a:pt x="661691" y="313194"/>
                    <a:pt x="656434" y="313394"/>
                  </a:cubicBezTo>
                  <a:cubicBezTo>
                    <a:pt x="655444" y="313432"/>
                    <a:pt x="654454" y="313308"/>
                    <a:pt x="653500" y="313041"/>
                  </a:cubicBezTo>
                  <a:lnTo>
                    <a:pt x="651595" y="312470"/>
                  </a:lnTo>
                  <a:cubicBezTo>
                    <a:pt x="620101" y="303716"/>
                    <a:pt x="589260" y="292772"/>
                    <a:pt x="559298" y="279704"/>
                  </a:cubicBezTo>
                  <a:cubicBezTo>
                    <a:pt x="546598" y="304593"/>
                    <a:pt x="534247" y="329453"/>
                    <a:pt x="522246" y="354285"/>
                  </a:cubicBezTo>
                  <a:cubicBezTo>
                    <a:pt x="454873" y="489663"/>
                    <a:pt x="387594" y="625014"/>
                    <a:pt x="320411" y="760335"/>
                  </a:cubicBezTo>
                  <a:cubicBezTo>
                    <a:pt x="248656" y="904668"/>
                    <a:pt x="177155" y="1049067"/>
                    <a:pt x="105908" y="1193532"/>
                  </a:cubicBezTo>
                  <a:lnTo>
                    <a:pt x="88287" y="1186674"/>
                  </a:lnTo>
                  <a:cubicBezTo>
                    <a:pt x="88261" y="1186227"/>
                    <a:pt x="88261" y="1185789"/>
                    <a:pt x="88287" y="1185341"/>
                  </a:cubicBezTo>
                  <a:cubicBezTo>
                    <a:pt x="125561" y="1109645"/>
                    <a:pt x="162963" y="1033988"/>
                    <a:pt x="200491" y="958360"/>
                  </a:cubicBezTo>
                  <a:cubicBezTo>
                    <a:pt x="276691" y="804122"/>
                    <a:pt x="353208" y="650007"/>
                    <a:pt x="430044" y="496017"/>
                  </a:cubicBezTo>
                  <a:cubicBezTo>
                    <a:pt x="467191" y="421274"/>
                    <a:pt x="504370" y="346569"/>
                    <a:pt x="541582" y="271893"/>
                  </a:cubicBezTo>
                  <a:cubicBezTo>
                    <a:pt x="525516" y="264464"/>
                    <a:pt x="509641" y="256368"/>
                    <a:pt x="493957" y="247604"/>
                  </a:cubicBezTo>
                  <a:cubicBezTo>
                    <a:pt x="484432" y="242080"/>
                    <a:pt x="474907" y="236460"/>
                    <a:pt x="465382" y="230650"/>
                  </a:cubicBezTo>
                  <a:cubicBezTo>
                    <a:pt x="453475" y="254748"/>
                    <a:pt x="441569" y="279037"/>
                    <a:pt x="429568" y="303135"/>
                  </a:cubicBezTo>
                  <a:cubicBezTo>
                    <a:pt x="363274" y="437561"/>
                    <a:pt x="297170" y="572026"/>
                    <a:pt x="231257" y="706519"/>
                  </a:cubicBezTo>
                  <a:cubicBezTo>
                    <a:pt x="159915" y="852632"/>
                    <a:pt x="88096" y="999127"/>
                    <a:pt x="17611" y="1146384"/>
                  </a:cubicBezTo>
                  <a:cubicBezTo>
                    <a:pt x="16698" y="1148698"/>
                    <a:pt x="14701" y="1150403"/>
                    <a:pt x="12277" y="1150955"/>
                  </a:cubicBezTo>
                  <a:cubicBezTo>
                    <a:pt x="8372" y="1148860"/>
                    <a:pt x="4562" y="1146574"/>
                    <a:pt x="752" y="1144288"/>
                  </a:cubicBezTo>
                  <a:cubicBezTo>
                    <a:pt x="-280" y="1141888"/>
                    <a:pt x="-280" y="1139163"/>
                    <a:pt x="752" y="1136763"/>
                  </a:cubicBezTo>
                  <a:cubicBezTo>
                    <a:pt x="37392" y="1059925"/>
                    <a:pt x="74412" y="983287"/>
                    <a:pt x="111814" y="906830"/>
                  </a:cubicBezTo>
                  <a:cubicBezTo>
                    <a:pt x="186807" y="752715"/>
                    <a:pt x="262182" y="598858"/>
                    <a:pt x="337937" y="445248"/>
                  </a:cubicBezTo>
                  <a:cubicBezTo>
                    <a:pt x="374894" y="370191"/>
                    <a:pt x="411883" y="295201"/>
                    <a:pt x="448903" y="220268"/>
                  </a:cubicBezTo>
                  <a:cubicBezTo>
                    <a:pt x="422900" y="203789"/>
                    <a:pt x="397373" y="186549"/>
                    <a:pt x="371465" y="169880"/>
                  </a:cubicBezTo>
                  <a:lnTo>
                    <a:pt x="369465" y="168737"/>
                  </a:lnTo>
                  <a:lnTo>
                    <a:pt x="373846" y="160070"/>
                  </a:lnTo>
                  <a:lnTo>
                    <a:pt x="381847" y="153878"/>
                  </a:lnTo>
                  <a:cubicBezTo>
                    <a:pt x="441188" y="108349"/>
                    <a:pt x="505672" y="51866"/>
                    <a:pt x="568823" y="-331"/>
                  </a:cubicBezTo>
                  <a:cubicBezTo>
                    <a:pt x="569948" y="2574"/>
                    <a:pt x="571253" y="5403"/>
                    <a:pt x="572728" y="8146"/>
                  </a:cubicBezTo>
                  <a:cubicBezTo>
                    <a:pt x="512911" y="58628"/>
                    <a:pt x="453380" y="111016"/>
                    <a:pt x="390896" y="159308"/>
                  </a:cubicBezTo>
                  <a:cubicBezTo>
                    <a:pt x="411946" y="173119"/>
                    <a:pt x="432806" y="187121"/>
                    <a:pt x="454047" y="200646"/>
                  </a:cubicBezTo>
                  <a:lnTo>
                    <a:pt x="454047" y="200646"/>
                  </a:lnTo>
                  <a:cubicBezTo>
                    <a:pt x="469477" y="210171"/>
                    <a:pt x="485098" y="219696"/>
                    <a:pt x="501100" y="229221"/>
                  </a:cubicBezTo>
                  <a:cubicBezTo>
                    <a:pt x="533523" y="247843"/>
                    <a:pt x="567419" y="263768"/>
                    <a:pt x="602446" y="276846"/>
                  </a:cubicBezTo>
                  <a:lnTo>
                    <a:pt x="602446" y="276846"/>
                  </a:lnTo>
                  <a:cubicBezTo>
                    <a:pt x="617115" y="282276"/>
                    <a:pt x="632164" y="287228"/>
                    <a:pt x="647309" y="291610"/>
                  </a:cubicBezTo>
                  <a:cubicBezTo>
                    <a:pt x="653405" y="218458"/>
                    <a:pt x="661978" y="145592"/>
                    <a:pt x="669026" y="72535"/>
                  </a:cubicBezTo>
                  <a:lnTo>
                    <a:pt x="677313" y="74154"/>
                  </a:lnTo>
                  <a:lnTo>
                    <a:pt x="678932" y="74154"/>
                  </a:lnTo>
                  <a:cubicBezTo>
                    <a:pt x="683180" y="74573"/>
                    <a:pt x="687181" y="72125"/>
                    <a:pt x="688743" y="6815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8758614" y="4755450"/>
              <a:ext cx="523783" cy="975550"/>
            </a:xfrm>
            <a:custGeom>
              <a:rect b="b" l="l" r="r" t="t"/>
              <a:pathLst>
                <a:path extrusionOk="0" h="975550" w="523783">
                  <a:moveTo>
                    <a:pt x="75229" y="967695"/>
                  </a:moveTo>
                  <a:cubicBezTo>
                    <a:pt x="74196" y="970095"/>
                    <a:pt x="74196" y="972819"/>
                    <a:pt x="75229" y="975219"/>
                  </a:cubicBezTo>
                  <a:cubicBezTo>
                    <a:pt x="46986" y="959379"/>
                    <a:pt x="21613" y="938900"/>
                    <a:pt x="172" y="914640"/>
                  </a:cubicBezTo>
                  <a:cubicBezTo>
                    <a:pt x="-9925" y="902448"/>
                    <a:pt x="376600" y="133590"/>
                    <a:pt x="444323" y="-331"/>
                  </a:cubicBezTo>
                  <a:lnTo>
                    <a:pt x="446323" y="812"/>
                  </a:lnTo>
                  <a:cubicBezTo>
                    <a:pt x="472231" y="17480"/>
                    <a:pt x="497758" y="34721"/>
                    <a:pt x="523761" y="51199"/>
                  </a:cubicBezTo>
                  <a:cubicBezTo>
                    <a:pt x="486614" y="126132"/>
                    <a:pt x="449625" y="201122"/>
                    <a:pt x="412795" y="276179"/>
                  </a:cubicBezTo>
                  <a:cubicBezTo>
                    <a:pt x="336912" y="429913"/>
                    <a:pt x="261538" y="583770"/>
                    <a:pt x="186671" y="737761"/>
                  </a:cubicBezTo>
                  <a:cubicBezTo>
                    <a:pt x="149207" y="814275"/>
                    <a:pt x="112059" y="890923"/>
                    <a:pt x="75229" y="9676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8845009" y="4817077"/>
              <a:ext cx="529494" cy="956024"/>
            </a:xfrm>
            <a:custGeom>
              <a:rect b="b" l="l" r="r" t="t"/>
              <a:pathLst>
                <a:path extrusionOk="0" h="956024" w="529494">
                  <a:moveTo>
                    <a:pt x="529472" y="40912"/>
                  </a:moveTo>
                  <a:cubicBezTo>
                    <a:pt x="492261" y="115588"/>
                    <a:pt x="455082" y="190293"/>
                    <a:pt x="417935" y="265035"/>
                  </a:cubicBezTo>
                  <a:cubicBezTo>
                    <a:pt x="341354" y="419026"/>
                    <a:pt x="264836" y="573140"/>
                    <a:pt x="188382" y="727379"/>
                  </a:cubicBezTo>
                  <a:cubicBezTo>
                    <a:pt x="150854" y="803007"/>
                    <a:pt x="113452" y="878664"/>
                    <a:pt x="76178" y="954360"/>
                  </a:cubicBezTo>
                  <a:cubicBezTo>
                    <a:pt x="76152" y="954807"/>
                    <a:pt x="76152" y="955245"/>
                    <a:pt x="76178" y="955693"/>
                  </a:cubicBezTo>
                  <a:cubicBezTo>
                    <a:pt x="50031" y="945558"/>
                    <a:pt x="24576" y="933728"/>
                    <a:pt x="-22" y="920260"/>
                  </a:cubicBezTo>
                  <a:cubicBezTo>
                    <a:pt x="2402" y="919708"/>
                    <a:pt x="4398" y="918003"/>
                    <a:pt x="5312" y="915688"/>
                  </a:cubicBezTo>
                  <a:cubicBezTo>
                    <a:pt x="75511" y="768431"/>
                    <a:pt x="147329" y="621937"/>
                    <a:pt x="219053" y="475538"/>
                  </a:cubicBezTo>
                  <a:cubicBezTo>
                    <a:pt x="284966" y="340978"/>
                    <a:pt x="351069" y="206523"/>
                    <a:pt x="417363" y="72154"/>
                  </a:cubicBezTo>
                  <a:cubicBezTo>
                    <a:pt x="429365" y="48056"/>
                    <a:pt x="441271" y="23767"/>
                    <a:pt x="453177" y="-331"/>
                  </a:cubicBezTo>
                  <a:cubicBezTo>
                    <a:pt x="462702" y="5479"/>
                    <a:pt x="472227" y="11099"/>
                    <a:pt x="481752" y="16623"/>
                  </a:cubicBezTo>
                  <a:cubicBezTo>
                    <a:pt x="497500" y="25386"/>
                    <a:pt x="513407" y="33482"/>
                    <a:pt x="529472" y="409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8938354" y="4866131"/>
              <a:ext cx="545687" cy="942117"/>
            </a:xfrm>
            <a:custGeom>
              <a:rect b="b" l="l" r="r" t="t"/>
              <a:pathLst>
                <a:path extrusionOk="0" h="942117" w="545687">
                  <a:moveTo>
                    <a:pt x="545665" y="32435"/>
                  </a:moveTo>
                  <a:cubicBezTo>
                    <a:pt x="421840" y="276370"/>
                    <a:pt x="224672" y="680135"/>
                    <a:pt x="91132" y="941787"/>
                  </a:cubicBezTo>
                  <a:cubicBezTo>
                    <a:pt x="60223" y="934024"/>
                    <a:pt x="29788" y="924480"/>
                    <a:pt x="-22" y="913212"/>
                  </a:cubicBezTo>
                  <a:cubicBezTo>
                    <a:pt x="71098" y="768622"/>
                    <a:pt x="142598" y="624223"/>
                    <a:pt x="214481" y="480014"/>
                  </a:cubicBezTo>
                  <a:cubicBezTo>
                    <a:pt x="281663" y="344883"/>
                    <a:pt x="349005" y="209628"/>
                    <a:pt x="416506" y="74250"/>
                  </a:cubicBezTo>
                  <a:cubicBezTo>
                    <a:pt x="428762" y="49361"/>
                    <a:pt x="441112" y="24500"/>
                    <a:pt x="453558" y="-331"/>
                  </a:cubicBezTo>
                  <a:cubicBezTo>
                    <a:pt x="483458" y="12727"/>
                    <a:pt x="514235" y="23672"/>
                    <a:pt x="545665" y="324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9286588" y="4786788"/>
              <a:ext cx="148399" cy="76200"/>
            </a:xfrm>
            <a:custGeom>
              <a:rect b="b" l="l" r="r" t="t"/>
              <a:pathLst>
                <a:path extrusionOk="0" h="76200" w="148399">
                  <a:moveTo>
                    <a:pt x="148377" y="75869"/>
                  </a:moveTo>
                  <a:cubicBezTo>
                    <a:pt x="113350" y="62791"/>
                    <a:pt x="79454" y="46865"/>
                    <a:pt x="47031" y="28244"/>
                  </a:cubicBezTo>
                  <a:cubicBezTo>
                    <a:pt x="31029" y="19195"/>
                    <a:pt x="15408" y="9194"/>
                    <a:pt x="-22" y="-3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1"/>
            <p:cNvSpPr/>
            <p:nvPr/>
          </p:nvSpPr>
          <p:spPr>
            <a:xfrm>
              <a:off x="8833484" y="5731001"/>
              <a:ext cx="11525" cy="6820"/>
            </a:xfrm>
            <a:custGeom>
              <a:rect b="b" l="l" r="r" t="t"/>
              <a:pathLst>
                <a:path extrusionOk="0" h="6820" w="11525">
                  <a:moveTo>
                    <a:pt x="11503" y="6336"/>
                  </a:moveTo>
                  <a:cubicBezTo>
                    <a:pt x="6554" y="7193"/>
                    <a:pt x="1701" y="4384"/>
                    <a:pt x="-22" y="-331"/>
                  </a:cubicBezTo>
                  <a:cubicBezTo>
                    <a:pt x="3788" y="1955"/>
                    <a:pt x="7598" y="4622"/>
                    <a:pt x="11503" y="63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8920210" y="5773101"/>
              <a:ext cx="18144" cy="13104"/>
            </a:xfrm>
            <a:custGeom>
              <a:rect b="b" l="l" r="r" t="t"/>
              <a:pathLst>
                <a:path extrusionOk="0" h="13104" w="18144">
                  <a:moveTo>
                    <a:pt x="18122" y="6527"/>
                  </a:moveTo>
                  <a:lnTo>
                    <a:pt x="17455" y="7955"/>
                  </a:lnTo>
                  <a:cubicBezTo>
                    <a:pt x="12217" y="18433"/>
                    <a:pt x="-3023" y="10051"/>
                    <a:pt x="501" y="-3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9224676" y="4491132"/>
              <a:ext cx="298799" cy="387381"/>
            </a:xfrm>
            <a:custGeom>
              <a:rect b="b" l="l" r="r" t="t"/>
              <a:pathLst>
                <a:path extrusionOk="0" h="387381" w="298799">
                  <a:moveTo>
                    <a:pt x="298777" y="-331"/>
                  </a:moveTo>
                  <a:cubicBezTo>
                    <a:pt x="298777" y="1478"/>
                    <a:pt x="298777" y="3288"/>
                    <a:pt x="298777" y="5003"/>
                  </a:cubicBezTo>
                  <a:lnTo>
                    <a:pt x="298777" y="11765"/>
                  </a:lnTo>
                  <a:cubicBezTo>
                    <a:pt x="298777" y="14909"/>
                    <a:pt x="298777" y="17957"/>
                    <a:pt x="298777" y="21290"/>
                  </a:cubicBezTo>
                  <a:cubicBezTo>
                    <a:pt x="298777" y="27482"/>
                    <a:pt x="298205" y="33578"/>
                    <a:pt x="297824" y="39578"/>
                  </a:cubicBezTo>
                  <a:cubicBezTo>
                    <a:pt x="297443" y="45579"/>
                    <a:pt x="297348" y="49865"/>
                    <a:pt x="296967" y="55009"/>
                  </a:cubicBezTo>
                  <a:cubicBezTo>
                    <a:pt x="296967" y="63962"/>
                    <a:pt x="295919" y="72916"/>
                    <a:pt x="295253" y="81774"/>
                  </a:cubicBezTo>
                  <a:cubicBezTo>
                    <a:pt x="294110" y="99491"/>
                    <a:pt x="292681" y="116826"/>
                    <a:pt x="291157" y="133971"/>
                  </a:cubicBezTo>
                  <a:cubicBezTo>
                    <a:pt x="291157" y="139591"/>
                    <a:pt x="290109" y="145115"/>
                    <a:pt x="289633" y="150640"/>
                  </a:cubicBezTo>
                  <a:cubicBezTo>
                    <a:pt x="289633" y="151211"/>
                    <a:pt x="289633" y="151783"/>
                    <a:pt x="289633" y="152259"/>
                  </a:cubicBezTo>
                  <a:cubicBezTo>
                    <a:pt x="289633" y="154831"/>
                    <a:pt x="289633" y="157498"/>
                    <a:pt x="288871" y="160070"/>
                  </a:cubicBezTo>
                  <a:cubicBezTo>
                    <a:pt x="288109" y="162642"/>
                    <a:pt x="288871" y="166261"/>
                    <a:pt x="288014" y="169595"/>
                  </a:cubicBezTo>
                  <a:lnTo>
                    <a:pt x="286394" y="169595"/>
                  </a:lnTo>
                  <a:lnTo>
                    <a:pt x="278108" y="167976"/>
                  </a:lnTo>
                  <a:cubicBezTo>
                    <a:pt x="271059" y="240937"/>
                    <a:pt x="262487" y="313803"/>
                    <a:pt x="256391" y="387051"/>
                  </a:cubicBezTo>
                  <a:cubicBezTo>
                    <a:pt x="241246" y="382669"/>
                    <a:pt x="226196" y="377526"/>
                    <a:pt x="211528" y="372287"/>
                  </a:cubicBezTo>
                  <a:lnTo>
                    <a:pt x="211528" y="372287"/>
                  </a:lnTo>
                  <a:cubicBezTo>
                    <a:pt x="176501" y="359209"/>
                    <a:pt x="142605" y="343283"/>
                    <a:pt x="110182" y="324662"/>
                  </a:cubicBezTo>
                  <a:cubicBezTo>
                    <a:pt x="94180" y="315613"/>
                    <a:pt x="78559" y="305612"/>
                    <a:pt x="63128" y="296087"/>
                  </a:cubicBezTo>
                  <a:lnTo>
                    <a:pt x="63128" y="296087"/>
                  </a:lnTo>
                  <a:cubicBezTo>
                    <a:pt x="41888" y="282561"/>
                    <a:pt x="21028" y="268560"/>
                    <a:pt x="-22" y="254748"/>
                  </a:cubicBezTo>
                  <a:cubicBezTo>
                    <a:pt x="61128" y="206266"/>
                    <a:pt x="120659" y="153878"/>
                    <a:pt x="181143" y="103396"/>
                  </a:cubicBezTo>
                  <a:cubicBezTo>
                    <a:pt x="179668" y="100653"/>
                    <a:pt x="178363" y="97824"/>
                    <a:pt x="177238" y="94919"/>
                  </a:cubicBezTo>
                  <a:lnTo>
                    <a:pt x="184858" y="88632"/>
                  </a:lnTo>
                  <a:cubicBezTo>
                    <a:pt x="185900" y="91576"/>
                    <a:pt x="187141" y="94433"/>
                    <a:pt x="188573" y="97205"/>
                  </a:cubicBezTo>
                  <a:cubicBezTo>
                    <a:pt x="189648" y="99700"/>
                    <a:pt x="190955" y="102091"/>
                    <a:pt x="192478" y="104348"/>
                  </a:cubicBezTo>
                  <a:cubicBezTo>
                    <a:pt x="193948" y="107054"/>
                    <a:pt x="195636" y="109635"/>
                    <a:pt x="197526" y="112064"/>
                  </a:cubicBezTo>
                  <a:cubicBezTo>
                    <a:pt x="199395" y="114521"/>
                    <a:pt x="201398" y="116874"/>
                    <a:pt x="203527" y="119112"/>
                  </a:cubicBezTo>
                  <a:cubicBezTo>
                    <a:pt x="213652" y="130009"/>
                    <a:pt x="225821" y="138810"/>
                    <a:pt x="239341" y="145020"/>
                  </a:cubicBezTo>
                  <a:cubicBezTo>
                    <a:pt x="251661" y="150859"/>
                    <a:pt x="264647" y="155183"/>
                    <a:pt x="278012" y="157879"/>
                  </a:cubicBezTo>
                  <a:cubicBezTo>
                    <a:pt x="278012" y="154736"/>
                    <a:pt x="278679" y="151497"/>
                    <a:pt x="278870" y="148354"/>
                  </a:cubicBezTo>
                  <a:cubicBezTo>
                    <a:pt x="249943" y="143144"/>
                    <a:pt x="223719" y="128066"/>
                    <a:pt x="204670" y="105682"/>
                  </a:cubicBezTo>
                  <a:cubicBezTo>
                    <a:pt x="204670" y="105682"/>
                    <a:pt x="204670" y="105682"/>
                    <a:pt x="204670" y="105682"/>
                  </a:cubicBezTo>
                  <a:cubicBezTo>
                    <a:pt x="201621" y="101310"/>
                    <a:pt x="198944" y="96690"/>
                    <a:pt x="196669" y="91871"/>
                  </a:cubicBezTo>
                  <a:cubicBezTo>
                    <a:pt x="196669" y="91871"/>
                    <a:pt x="196669" y="91871"/>
                    <a:pt x="196669" y="91395"/>
                  </a:cubicBezTo>
                  <a:cubicBezTo>
                    <a:pt x="222482" y="70059"/>
                    <a:pt x="248580" y="49199"/>
                    <a:pt x="275441" y="29292"/>
                  </a:cubicBezTo>
                  <a:lnTo>
                    <a:pt x="288490" y="19767"/>
                  </a:lnTo>
                  <a:lnTo>
                    <a:pt x="288490" y="19767"/>
                  </a:lnTo>
                  <a:cubicBezTo>
                    <a:pt x="288490" y="15671"/>
                    <a:pt x="288490" y="11670"/>
                    <a:pt x="289061" y="7575"/>
                  </a:cubicBezTo>
                  <a:lnTo>
                    <a:pt x="294586" y="3574"/>
                  </a:lnTo>
                  <a:lnTo>
                    <a:pt x="294586" y="35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-22" y="8051"/>
                  </a:move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9401936" y="4580095"/>
              <a:ext cx="11334" cy="14763"/>
            </a:xfrm>
            <a:custGeom>
              <a:rect b="b" l="l" r="r" t="t"/>
              <a:pathLst>
                <a:path extrusionOk="0" h="14763" w="11334">
                  <a:moveTo>
                    <a:pt x="11312" y="8241"/>
                  </a:moveTo>
                  <a:lnTo>
                    <a:pt x="3883" y="14433"/>
                  </a:lnTo>
                  <a:cubicBezTo>
                    <a:pt x="2407" y="11689"/>
                    <a:pt x="1102" y="8860"/>
                    <a:pt x="-22" y="5955"/>
                  </a:cubicBezTo>
                  <a:lnTo>
                    <a:pt x="7598" y="-331"/>
                  </a:lnTo>
                  <a:cubicBezTo>
                    <a:pt x="8640" y="2612"/>
                    <a:pt x="9881" y="5470"/>
                    <a:pt x="11312" y="824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9197665" y="4505419"/>
              <a:ext cx="290758" cy="250316"/>
            </a:xfrm>
            <a:custGeom>
              <a:rect b="b" l="l" r="r" t="t"/>
              <a:pathLst>
                <a:path extrusionOk="0" h="250316" w="290758">
                  <a:moveTo>
                    <a:pt x="204821" y="67582"/>
                  </a:moveTo>
                  <a:cubicBezTo>
                    <a:pt x="202292" y="70049"/>
                    <a:pt x="201338" y="73716"/>
                    <a:pt x="202344" y="77107"/>
                  </a:cubicBezTo>
                  <a:cubicBezTo>
                    <a:pt x="202344" y="78345"/>
                    <a:pt x="203392" y="79679"/>
                    <a:pt x="203963" y="80917"/>
                  </a:cubicBezTo>
                  <a:cubicBezTo>
                    <a:pt x="141289" y="133114"/>
                    <a:pt x="76328" y="189597"/>
                    <a:pt x="16988" y="235127"/>
                  </a:cubicBezTo>
                  <a:lnTo>
                    <a:pt x="8987" y="241318"/>
                  </a:lnTo>
                  <a:lnTo>
                    <a:pt x="4605" y="249986"/>
                  </a:lnTo>
                  <a:cubicBezTo>
                    <a:pt x="3903" y="249490"/>
                    <a:pt x="3264" y="248919"/>
                    <a:pt x="2700" y="248271"/>
                  </a:cubicBezTo>
                  <a:cubicBezTo>
                    <a:pt x="-930" y="244566"/>
                    <a:pt x="-930" y="238641"/>
                    <a:pt x="2700" y="234936"/>
                  </a:cubicBezTo>
                  <a:cubicBezTo>
                    <a:pt x="3077" y="234374"/>
                    <a:pt x="3563" y="233888"/>
                    <a:pt x="4129" y="233507"/>
                  </a:cubicBezTo>
                  <a:lnTo>
                    <a:pt x="4129" y="233507"/>
                  </a:lnTo>
                  <a:cubicBezTo>
                    <a:pt x="102236" y="158831"/>
                    <a:pt x="191962" y="73392"/>
                    <a:pt x="290736" y="-331"/>
                  </a:cubicBezTo>
                  <a:cubicBezTo>
                    <a:pt x="261971" y="21005"/>
                    <a:pt x="233396" y="44246"/>
                    <a:pt x="204821" y="675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9502234" y="4491417"/>
              <a:ext cx="26098" cy="169354"/>
            </a:xfrm>
            <a:custGeom>
              <a:rect b="b" l="l" r="r" t="t"/>
              <a:pathLst>
                <a:path extrusionOk="0" h="169354" w="26098">
                  <a:moveTo>
                    <a:pt x="26076" y="7670"/>
                  </a:moveTo>
                  <a:lnTo>
                    <a:pt x="20742" y="11480"/>
                  </a:lnTo>
                  <a:cubicBezTo>
                    <a:pt x="20742" y="14623"/>
                    <a:pt x="20742" y="17671"/>
                    <a:pt x="20742" y="21005"/>
                  </a:cubicBezTo>
                  <a:cubicBezTo>
                    <a:pt x="20742" y="27196"/>
                    <a:pt x="20171" y="33292"/>
                    <a:pt x="19790" y="39293"/>
                  </a:cubicBezTo>
                  <a:cubicBezTo>
                    <a:pt x="19409" y="45294"/>
                    <a:pt x="19313" y="49580"/>
                    <a:pt x="18932" y="54723"/>
                  </a:cubicBezTo>
                  <a:cubicBezTo>
                    <a:pt x="18932" y="63677"/>
                    <a:pt x="17885" y="72630"/>
                    <a:pt x="17218" y="81488"/>
                  </a:cubicBezTo>
                  <a:cubicBezTo>
                    <a:pt x="16075" y="99205"/>
                    <a:pt x="14646" y="116540"/>
                    <a:pt x="13122" y="133686"/>
                  </a:cubicBezTo>
                  <a:cubicBezTo>
                    <a:pt x="13122" y="139305"/>
                    <a:pt x="12074" y="144830"/>
                    <a:pt x="11598" y="150354"/>
                  </a:cubicBezTo>
                  <a:lnTo>
                    <a:pt x="13217" y="150354"/>
                  </a:lnTo>
                  <a:lnTo>
                    <a:pt x="11503" y="151688"/>
                  </a:lnTo>
                  <a:cubicBezTo>
                    <a:pt x="11503" y="154355"/>
                    <a:pt x="11503" y="156927"/>
                    <a:pt x="10741" y="159498"/>
                  </a:cubicBezTo>
                  <a:lnTo>
                    <a:pt x="10741" y="159498"/>
                  </a:lnTo>
                  <a:cubicBezTo>
                    <a:pt x="10741" y="162642"/>
                    <a:pt x="10741" y="165689"/>
                    <a:pt x="9884" y="169023"/>
                  </a:cubicBezTo>
                  <a:lnTo>
                    <a:pt x="8264" y="169023"/>
                  </a:lnTo>
                  <a:lnTo>
                    <a:pt x="-22" y="167404"/>
                  </a:lnTo>
                  <a:cubicBezTo>
                    <a:pt x="-22" y="164165"/>
                    <a:pt x="644" y="161022"/>
                    <a:pt x="930" y="157879"/>
                  </a:cubicBezTo>
                  <a:cubicBezTo>
                    <a:pt x="1216" y="154736"/>
                    <a:pt x="1597" y="151497"/>
                    <a:pt x="1787" y="148354"/>
                  </a:cubicBezTo>
                  <a:cubicBezTo>
                    <a:pt x="4931" y="115588"/>
                    <a:pt x="7693" y="82727"/>
                    <a:pt x="9693" y="49770"/>
                  </a:cubicBezTo>
                  <a:cubicBezTo>
                    <a:pt x="9693" y="43769"/>
                    <a:pt x="10455" y="37673"/>
                    <a:pt x="10741" y="31673"/>
                  </a:cubicBezTo>
                  <a:cubicBezTo>
                    <a:pt x="10741" y="27386"/>
                    <a:pt x="10741" y="23195"/>
                    <a:pt x="11408" y="18909"/>
                  </a:cubicBezTo>
                  <a:lnTo>
                    <a:pt x="11408" y="18909"/>
                  </a:lnTo>
                  <a:cubicBezTo>
                    <a:pt x="11408" y="14813"/>
                    <a:pt x="11408" y="10813"/>
                    <a:pt x="11979" y="6717"/>
                  </a:cubicBezTo>
                  <a:lnTo>
                    <a:pt x="11979" y="-331"/>
                  </a:lnTo>
                  <a:lnTo>
                    <a:pt x="17218" y="2717"/>
                  </a:lnTo>
                  <a:lnTo>
                    <a:pt x="17218" y="2717"/>
                  </a:lnTo>
                  <a:lnTo>
                    <a:pt x="21409" y="-331"/>
                  </a:lnTo>
                  <a:cubicBezTo>
                    <a:pt x="21409" y="1478"/>
                    <a:pt x="21409" y="3288"/>
                    <a:pt x="21409" y="5003"/>
                  </a:cubicBezTo>
                  <a:cubicBezTo>
                    <a:pt x="22647" y="5955"/>
                    <a:pt x="24076" y="6717"/>
                    <a:pt x="26076" y="76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9422415" y="4491132"/>
              <a:ext cx="101060" cy="160400"/>
            </a:xfrm>
            <a:custGeom>
              <a:rect b="b" l="l" r="r" t="t"/>
              <a:pathLst>
                <a:path extrusionOk="0" h="160400" w="101060">
                  <a:moveTo>
                    <a:pt x="101038" y="-331"/>
                  </a:moveTo>
                  <a:cubicBezTo>
                    <a:pt x="101038" y="1478"/>
                    <a:pt x="101038" y="3288"/>
                    <a:pt x="101038" y="5003"/>
                  </a:cubicBezTo>
                  <a:lnTo>
                    <a:pt x="101038" y="11765"/>
                  </a:lnTo>
                  <a:cubicBezTo>
                    <a:pt x="101038" y="14909"/>
                    <a:pt x="101038" y="17957"/>
                    <a:pt x="101038" y="21290"/>
                  </a:cubicBezTo>
                  <a:cubicBezTo>
                    <a:pt x="101038" y="27482"/>
                    <a:pt x="100466" y="33578"/>
                    <a:pt x="100085" y="39578"/>
                  </a:cubicBezTo>
                  <a:cubicBezTo>
                    <a:pt x="99704" y="45579"/>
                    <a:pt x="99609" y="49865"/>
                    <a:pt x="99228" y="55009"/>
                  </a:cubicBezTo>
                  <a:cubicBezTo>
                    <a:pt x="99228" y="63962"/>
                    <a:pt x="98180" y="72916"/>
                    <a:pt x="97514" y="81774"/>
                  </a:cubicBezTo>
                  <a:cubicBezTo>
                    <a:pt x="96371" y="99491"/>
                    <a:pt x="94942" y="116826"/>
                    <a:pt x="93418" y="133971"/>
                  </a:cubicBezTo>
                  <a:cubicBezTo>
                    <a:pt x="93418" y="139591"/>
                    <a:pt x="92370" y="145115"/>
                    <a:pt x="91894" y="150640"/>
                  </a:cubicBezTo>
                  <a:cubicBezTo>
                    <a:pt x="91894" y="151211"/>
                    <a:pt x="91894" y="151783"/>
                    <a:pt x="91894" y="152259"/>
                  </a:cubicBezTo>
                  <a:cubicBezTo>
                    <a:pt x="91894" y="154926"/>
                    <a:pt x="91894" y="157498"/>
                    <a:pt x="91132" y="160070"/>
                  </a:cubicBezTo>
                  <a:lnTo>
                    <a:pt x="91132" y="160070"/>
                  </a:lnTo>
                  <a:cubicBezTo>
                    <a:pt x="88655" y="159594"/>
                    <a:pt x="86084" y="159212"/>
                    <a:pt x="83607" y="158641"/>
                  </a:cubicBezTo>
                  <a:lnTo>
                    <a:pt x="81893" y="158641"/>
                  </a:lnTo>
                  <a:lnTo>
                    <a:pt x="81321" y="158641"/>
                  </a:lnTo>
                  <a:cubicBezTo>
                    <a:pt x="81321" y="155498"/>
                    <a:pt x="81988" y="152259"/>
                    <a:pt x="82178" y="149116"/>
                  </a:cubicBezTo>
                  <a:cubicBezTo>
                    <a:pt x="53252" y="143906"/>
                    <a:pt x="27028" y="128828"/>
                    <a:pt x="7979" y="106444"/>
                  </a:cubicBezTo>
                  <a:cubicBezTo>
                    <a:pt x="7979" y="106444"/>
                    <a:pt x="7979" y="106444"/>
                    <a:pt x="7979" y="106444"/>
                  </a:cubicBezTo>
                  <a:cubicBezTo>
                    <a:pt x="4930" y="102072"/>
                    <a:pt x="2253" y="97452"/>
                    <a:pt x="-22" y="92633"/>
                  </a:cubicBezTo>
                  <a:cubicBezTo>
                    <a:pt x="-22" y="92633"/>
                    <a:pt x="-22" y="92633"/>
                    <a:pt x="-22" y="92156"/>
                  </a:cubicBezTo>
                  <a:cubicBezTo>
                    <a:pt x="25790" y="70820"/>
                    <a:pt x="51889" y="49961"/>
                    <a:pt x="78749" y="30053"/>
                  </a:cubicBezTo>
                  <a:lnTo>
                    <a:pt x="91799" y="20528"/>
                  </a:lnTo>
                  <a:lnTo>
                    <a:pt x="91799" y="20528"/>
                  </a:lnTo>
                  <a:cubicBezTo>
                    <a:pt x="91799" y="16433"/>
                    <a:pt x="91799" y="12432"/>
                    <a:pt x="92370" y="8336"/>
                  </a:cubicBezTo>
                  <a:lnTo>
                    <a:pt x="97895" y="4336"/>
                  </a:lnTo>
                  <a:lnTo>
                    <a:pt x="97895" y="433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9399351" y="4479699"/>
              <a:ext cx="133843" cy="180914"/>
            </a:xfrm>
            <a:custGeom>
              <a:rect b="b" l="l" r="r" t="t"/>
              <a:pathLst>
                <a:path extrusionOk="0" h="180914" w="133843">
                  <a:moveTo>
                    <a:pt x="133626" y="11101"/>
                  </a:moveTo>
                  <a:cubicBezTo>
                    <a:pt x="133245" y="21769"/>
                    <a:pt x="132769" y="32437"/>
                    <a:pt x="132198" y="43105"/>
                  </a:cubicBezTo>
                  <a:cubicBezTo>
                    <a:pt x="132198" y="49106"/>
                    <a:pt x="131531" y="55202"/>
                    <a:pt x="131150" y="61203"/>
                  </a:cubicBezTo>
                  <a:cubicBezTo>
                    <a:pt x="128769" y="99303"/>
                    <a:pt x="125530" y="137403"/>
                    <a:pt x="121625" y="174836"/>
                  </a:cubicBezTo>
                  <a:cubicBezTo>
                    <a:pt x="120006" y="178589"/>
                    <a:pt x="116177" y="180884"/>
                    <a:pt x="112100" y="180551"/>
                  </a:cubicBezTo>
                  <a:cubicBezTo>
                    <a:pt x="112100" y="177407"/>
                    <a:pt x="112767" y="174360"/>
                    <a:pt x="112957" y="171026"/>
                  </a:cubicBezTo>
                  <a:lnTo>
                    <a:pt x="112957" y="171026"/>
                  </a:lnTo>
                  <a:cubicBezTo>
                    <a:pt x="112957" y="168454"/>
                    <a:pt x="112957" y="165882"/>
                    <a:pt x="113719" y="163215"/>
                  </a:cubicBezTo>
                  <a:lnTo>
                    <a:pt x="115434" y="161882"/>
                  </a:lnTo>
                  <a:lnTo>
                    <a:pt x="113814" y="161882"/>
                  </a:lnTo>
                  <a:cubicBezTo>
                    <a:pt x="113814" y="156357"/>
                    <a:pt x="114862" y="150833"/>
                    <a:pt x="115338" y="145213"/>
                  </a:cubicBezTo>
                  <a:cubicBezTo>
                    <a:pt x="116862" y="128068"/>
                    <a:pt x="118291" y="110732"/>
                    <a:pt x="119434" y="93016"/>
                  </a:cubicBezTo>
                  <a:cubicBezTo>
                    <a:pt x="120101" y="84158"/>
                    <a:pt x="120672" y="75204"/>
                    <a:pt x="121149" y="66251"/>
                  </a:cubicBezTo>
                  <a:cubicBezTo>
                    <a:pt x="121530" y="61107"/>
                    <a:pt x="121815" y="55964"/>
                    <a:pt x="122006" y="50820"/>
                  </a:cubicBezTo>
                  <a:cubicBezTo>
                    <a:pt x="122006" y="44820"/>
                    <a:pt x="122673" y="38723"/>
                    <a:pt x="122958" y="32532"/>
                  </a:cubicBezTo>
                  <a:cubicBezTo>
                    <a:pt x="122958" y="29484"/>
                    <a:pt x="122958" y="26436"/>
                    <a:pt x="122958" y="23007"/>
                  </a:cubicBezTo>
                  <a:lnTo>
                    <a:pt x="128292" y="19197"/>
                  </a:lnTo>
                  <a:cubicBezTo>
                    <a:pt x="126578" y="18245"/>
                    <a:pt x="124863" y="17292"/>
                    <a:pt x="123244" y="16245"/>
                  </a:cubicBezTo>
                  <a:cubicBezTo>
                    <a:pt x="123244" y="14530"/>
                    <a:pt x="123244" y="12720"/>
                    <a:pt x="123244" y="10911"/>
                  </a:cubicBezTo>
                  <a:lnTo>
                    <a:pt x="119053" y="13958"/>
                  </a:lnTo>
                  <a:lnTo>
                    <a:pt x="119053" y="13958"/>
                  </a:lnTo>
                  <a:lnTo>
                    <a:pt x="113814" y="10911"/>
                  </a:lnTo>
                  <a:lnTo>
                    <a:pt x="113814" y="17959"/>
                  </a:lnTo>
                  <a:cubicBezTo>
                    <a:pt x="113814" y="22055"/>
                    <a:pt x="113814" y="26055"/>
                    <a:pt x="113243" y="30151"/>
                  </a:cubicBezTo>
                  <a:lnTo>
                    <a:pt x="113243" y="30151"/>
                  </a:lnTo>
                  <a:lnTo>
                    <a:pt x="100194" y="39676"/>
                  </a:lnTo>
                  <a:cubicBezTo>
                    <a:pt x="73333" y="59583"/>
                    <a:pt x="47235" y="80443"/>
                    <a:pt x="21422" y="101779"/>
                  </a:cubicBezTo>
                  <a:cubicBezTo>
                    <a:pt x="20660" y="100160"/>
                    <a:pt x="19993" y="98540"/>
                    <a:pt x="19326" y="96826"/>
                  </a:cubicBezTo>
                  <a:cubicBezTo>
                    <a:pt x="18660" y="99683"/>
                    <a:pt x="17898" y="102351"/>
                    <a:pt x="17136" y="105208"/>
                  </a:cubicBezTo>
                  <a:lnTo>
                    <a:pt x="21422" y="101779"/>
                  </a:lnTo>
                  <a:cubicBezTo>
                    <a:pt x="21422" y="101779"/>
                    <a:pt x="21422" y="101779"/>
                    <a:pt x="21422" y="102255"/>
                  </a:cubicBezTo>
                  <a:cubicBezTo>
                    <a:pt x="23697" y="107075"/>
                    <a:pt x="26374" y="111695"/>
                    <a:pt x="29423" y="116066"/>
                  </a:cubicBezTo>
                  <a:cubicBezTo>
                    <a:pt x="29423" y="116066"/>
                    <a:pt x="29423" y="116066"/>
                    <a:pt x="29423" y="116066"/>
                  </a:cubicBezTo>
                  <a:cubicBezTo>
                    <a:pt x="48472" y="138450"/>
                    <a:pt x="74696" y="153528"/>
                    <a:pt x="103623" y="158739"/>
                  </a:cubicBezTo>
                  <a:cubicBezTo>
                    <a:pt x="103623" y="161882"/>
                    <a:pt x="103051" y="165120"/>
                    <a:pt x="102765" y="168264"/>
                  </a:cubicBezTo>
                  <a:cubicBezTo>
                    <a:pt x="89400" y="165568"/>
                    <a:pt x="76414" y="161244"/>
                    <a:pt x="64094" y="155405"/>
                  </a:cubicBezTo>
                  <a:cubicBezTo>
                    <a:pt x="50574" y="149195"/>
                    <a:pt x="38405" y="140393"/>
                    <a:pt x="28280" y="129497"/>
                  </a:cubicBezTo>
                  <a:cubicBezTo>
                    <a:pt x="26151" y="127258"/>
                    <a:pt x="24148" y="124906"/>
                    <a:pt x="22279" y="122448"/>
                  </a:cubicBezTo>
                  <a:cubicBezTo>
                    <a:pt x="20389" y="120019"/>
                    <a:pt x="18701" y="117438"/>
                    <a:pt x="17231" y="114733"/>
                  </a:cubicBezTo>
                  <a:cubicBezTo>
                    <a:pt x="15709" y="112476"/>
                    <a:pt x="14401" y="110085"/>
                    <a:pt x="13326" y="107589"/>
                  </a:cubicBezTo>
                  <a:cubicBezTo>
                    <a:pt x="11894" y="104817"/>
                    <a:pt x="10653" y="101960"/>
                    <a:pt x="9611" y="99017"/>
                  </a:cubicBezTo>
                  <a:lnTo>
                    <a:pt x="1991" y="105303"/>
                  </a:lnTo>
                  <a:cubicBezTo>
                    <a:pt x="1419" y="104065"/>
                    <a:pt x="848" y="102732"/>
                    <a:pt x="372" y="101493"/>
                  </a:cubicBezTo>
                  <a:cubicBezTo>
                    <a:pt x="-634" y="98102"/>
                    <a:pt x="319" y="94435"/>
                    <a:pt x="2848" y="91968"/>
                  </a:cubicBezTo>
                  <a:cubicBezTo>
                    <a:pt x="31423" y="68632"/>
                    <a:pt x="59998" y="45391"/>
                    <a:pt x="88573" y="23388"/>
                  </a:cubicBezTo>
                  <a:cubicBezTo>
                    <a:pt x="88573" y="23388"/>
                    <a:pt x="88573" y="23388"/>
                    <a:pt x="88573" y="23388"/>
                  </a:cubicBezTo>
                  <a:lnTo>
                    <a:pt x="103146" y="12720"/>
                  </a:lnTo>
                  <a:cubicBezTo>
                    <a:pt x="108099" y="9101"/>
                    <a:pt x="112671" y="5481"/>
                    <a:pt x="118101" y="1957"/>
                  </a:cubicBezTo>
                  <a:cubicBezTo>
                    <a:pt x="122101" y="-1462"/>
                    <a:pt x="128111" y="-996"/>
                    <a:pt x="131531" y="2995"/>
                  </a:cubicBezTo>
                  <a:cubicBezTo>
                    <a:pt x="133445" y="5234"/>
                    <a:pt x="134217" y="8224"/>
                    <a:pt x="133626" y="111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4264" y="4622"/>
                  </a:moveTo>
                  <a:lnTo>
                    <a:pt x="-22" y="8051"/>
                  </a:ln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9420986" y="4520850"/>
              <a:ext cx="78771" cy="62579"/>
            </a:xfrm>
            <a:custGeom>
              <a:rect b="b" l="l" r="r" t="t"/>
              <a:pathLst>
                <a:path extrusionOk="0" h="62579" w="78771">
                  <a:moveTo>
                    <a:pt x="-22" y="62248"/>
                  </a:moveTo>
                  <a:cubicBezTo>
                    <a:pt x="-22" y="62248"/>
                    <a:pt x="-22" y="62248"/>
                    <a:pt x="-22" y="61772"/>
                  </a:cubicBezTo>
                  <a:cubicBezTo>
                    <a:pt x="25790" y="40436"/>
                    <a:pt x="51889" y="19576"/>
                    <a:pt x="78749" y="-331"/>
                  </a:cubicBezTo>
                  <a:cubicBezTo>
                    <a:pt x="51794" y="19290"/>
                    <a:pt x="25695" y="40436"/>
                    <a:pt x="-22" y="6224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9402412" y="4491322"/>
              <a:ext cx="125920" cy="169449"/>
            </a:xfrm>
            <a:custGeom>
              <a:rect b="b" l="l" r="r" t="t"/>
              <a:pathLst>
                <a:path extrusionOk="0" h="169449" w="125920">
                  <a:moveTo>
                    <a:pt x="125898" y="7765"/>
                  </a:moveTo>
                  <a:lnTo>
                    <a:pt x="120564" y="11575"/>
                  </a:lnTo>
                  <a:cubicBezTo>
                    <a:pt x="120564" y="14718"/>
                    <a:pt x="120564" y="17766"/>
                    <a:pt x="120564" y="21100"/>
                  </a:cubicBezTo>
                  <a:cubicBezTo>
                    <a:pt x="120564" y="27291"/>
                    <a:pt x="119993" y="33387"/>
                    <a:pt x="119612" y="39388"/>
                  </a:cubicBezTo>
                  <a:cubicBezTo>
                    <a:pt x="119231" y="45389"/>
                    <a:pt x="119135" y="49675"/>
                    <a:pt x="118754" y="54819"/>
                  </a:cubicBezTo>
                  <a:cubicBezTo>
                    <a:pt x="118754" y="63772"/>
                    <a:pt x="117707" y="72726"/>
                    <a:pt x="117040" y="81584"/>
                  </a:cubicBezTo>
                  <a:cubicBezTo>
                    <a:pt x="115897" y="99300"/>
                    <a:pt x="114468" y="116636"/>
                    <a:pt x="112944" y="133781"/>
                  </a:cubicBezTo>
                  <a:cubicBezTo>
                    <a:pt x="112944" y="139401"/>
                    <a:pt x="111896" y="144925"/>
                    <a:pt x="111420" y="150450"/>
                  </a:cubicBezTo>
                  <a:lnTo>
                    <a:pt x="113039" y="150450"/>
                  </a:lnTo>
                  <a:lnTo>
                    <a:pt x="111325" y="151783"/>
                  </a:lnTo>
                  <a:cubicBezTo>
                    <a:pt x="111325" y="154450"/>
                    <a:pt x="111325" y="157022"/>
                    <a:pt x="110563" y="159594"/>
                  </a:cubicBezTo>
                  <a:lnTo>
                    <a:pt x="110563" y="159594"/>
                  </a:lnTo>
                  <a:cubicBezTo>
                    <a:pt x="110563" y="162737"/>
                    <a:pt x="110563" y="165785"/>
                    <a:pt x="109706" y="169119"/>
                  </a:cubicBezTo>
                  <a:lnTo>
                    <a:pt x="108086" y="169119"/>
                  </a:lnTo>
                  <a:lnTo>
                    <a:pt x="99800" y="167499"/>
                  </a:lnTo>
                  <a:cubicBezTo>
                    <a:pt x="66227" y="161927"/>
                    <a:pt x="35680" y="144735"/>
                    <a:pt x="13503" y="118922"/>
                  </a:cubicBezTo>
                  <a:cubicBezTo>
                    <a:pt x="13216" y="118560"/>
                    <a:pt x="12961" y="118179"/>
                    <a:pt x="12741" y="117779"/>
                  </a:cubicBezTo>
                  <a:lnTo>
                    <a:pt x="12074" y="117017"/>
                  </a:lnTo>
                  <a:cubicBezTo>
                    <a:pt x="8938" y="112769"/>
                    <a:pt x="6197" y="108244"/>
                    <a:pt x="3883" y="103491"/>
                  </a:cubicBezTo>
                  <a:cubicBezTo>
                    <a:pt x="2408" y="100748"/>
                    <a:pt x="1103" y="97919"/>
                    <a:pt x="-22" y="95014"/>
                  </a:cubicBezTo>
                  <a:lnTo>
                    <a:pt x="7598" y="88728"/>
                  </a:lnTo>
                  <a:cubicBezTo>
                    <a:pt x="8640" y="91671"/>
                    <a:pt x="9881" y="94528"/>
                    <a:pt x="11312" y="97300"/>
                  </a:cubicBezTo>
                  <a:cubicBezTo>
                    <a:pt x="12388" y="99796"/>
                    <a:pt x="13696" y="102186"/>
                    <a:pt x="15218" y="104444"/>
                  </a:cubicBezTo>
                  <a:cubicBezTo>
                    <a:pt x="16687" y="107149"/>
                    <a:pt x="18376" y="109730"/>
                    <a:pt x="20266" y="112159"/>
                  </a:cubicBezTo>
                  <a:cubicBezTo>
                    <a:pt x="22135" y="114617"/>
                    <a:pt x="24138" y="116969"/>
                    <a:pt x="26267" y="119208"/>
                  </a:cubicBezTo>
                  <a:cubicBezTo>
                    <a:pt x="36392" y="130104"/>
                    <a:pt x="48561" y="138905"/>
                    <a:pt x="62081" y="145116"/>
                  </a:cubicBezTo>
                  <a:cubicBezTo>
                    <a:pt x="74400" y="150955"/>
                    <a:pt x="87387" y="155279"/>
                    <a:pt x="100752" y="157974"/>
                  </a:cubicBezTo>
                  <a:cubicBezTo>
                    <a:pt x="100752" y="154831"/>
                    <a:pt x="101419" y="151593"/>
                    <a:pt x="101609" y="148449"/>
                  </a:cubicBezTo>
                  <a:lnTo>
                    <a:pt x="102181" y="148449"/>
                  </a:lnTo>
                  <a:cubicBezTo>
                    <a:pt x="105229" y="115588"/>
                    <a:pt x="107801" y="82727"/>
                    <a:pt x="109515" y="49770"/>
                  </a:cubicBezTo>
                  <a:cubicBezTo>
                    <a:pt x="109515" y="43769"/>
                    <a:pt x="110277" y="37674"/>
                    <a:pt x="110563" y="31673"/>
                  </a:cubicBezTo>
                  <a:cubicBezTo>
                    <a:pt x="110563" y="27482"/>
                    <a:pt x="110563" y="23195"/>
                    <a:pt x="111134" y="18909"/>
                  </a:cubicBezTo>
                  <a:cubicBezTo>
                    <a:pt x="111706" y="14623"/>
                    <a:pt x="111134" y="10813"/>
                    <a:pt x="111706" y="6717"/>
                  </a:cubicBezTo>
                  <a:lnTo>
                    <a:pt x="111706" y="-331"/>
                  </a:lnTo>
                  <a:lnTo>
                    <a:pt x="116945" y="2717"/>
                  </a:lnTo>
                  <a:lnTo>
                    <a:pt x="116945" y="2717"/>
                  </a:lnTo>
                  <a:lnTo>
                    <a:pt x="121136" y="-331"/>
                  </a:lnTo>
                  <a:cubicBezTo>
                    <a:pt x="121136" y="1478"/>
                    <a:pt x="121136" y="3288"/>
                    <a:pt x="121136" y="5003"/>
                  </a:cubicBezTo>
                  <a:cubicBezTo>
                    <a:pt x="122469" y="6051"/>
                    <a:pt x="123898" y="6812"/>
                    <a:pt x="125898" y="77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9521189" y="4541233"/>
              <a:ext cx="9525" cy="113633"/>
            </a:xfrm>
            <a:custGeom>
              <a:rect b="b" l="l" r="r" t="t"/>
              <a:pathLst>
                <a:path extrusionOk="0" h="113633" w="9525">
                  <a:moveTo>
                    <a:pt x="-22" y="113302"/>
                  </a:moveTo>
                  <a:cubicBezTo>
                    <a:pt x="3692" y="75202"/>
                    <a:pt x="6931" y="37578"/>
                    <a:pt x="9503" y="-331"/>
                  </a:cubicBezTo>
                  <a:cubicBezTo>
                    <a:pt x="7502" y="36435"/>
                    <a:pt x="4550" y="73106"/>
                    <a:pt x="1121" y="109682"/>
                  </a:cubicBezTo>
                  <a:cubicBezTo>
                    <a:pt x="959" y="110949"/>
                    <a:pt x="568" y="112178"/>
                    <a:pt x="-22" y="113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" name="Google Shape;61;p1"/>
          <p:cNvSpPr/>
          <p:nvPr/>
        </p:nvSpPr>
        <p:spPr>
          <a:xfrm>
            <a:off x="1656729" y="1003775"/>
            <a:ext cx="215660" cy="214730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514453" y="767708"/>
            <a:ext cx="161072" cy="160377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458829" y="3358505"/>
            <a:ext cx="161072" cy="160377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1294749" y="2316435"/>
            <a:ext cx="215660" cy="214730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1046402" y="5184565"/>
            <a:ext cx="215660" cy="214730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/>
          <p:nvPr/>
        </p:nvSpPr>
        <p:spPr>
          <a:xfrm flipH="1">
            <a:off x="319137" y="5033102"/>
            <a:ext cx="263877" cy="293837"/>
          </a:xfrm>
          <a:custGeom>
            <a:rect b="b" l="l" r="r" t="t"/>
            <a:pathLst>
              <a:path extrusionOk="0" h="252221" w="226504">
                <a:moveTo>
                  <a:pt x="155893" y="156858"/>
                </a:moveTo>
                <a:cubicBezTo>
                  <a:pt x="181706" y="140856"/>
                  <a:pt x="201803" y="126474"/>
                  <a:pt x="226473" y="109233"/>
                </a:cubicBezTo>
                <a:cubicBezTo>
                  <a:pt x="202470" y="105233"/>
                  <a:pt x="176276" y="100947"/>
                  <a:pt x="149321" y="96660"/>
                </a:cubicBezTo>
                <a:cubicBezTo>
                  <a:pt x="143892" y="63037"/>
                  <a:pt x="137986" y="29985"/>
                  <a:pt x="131795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786" y="138761"/>
                </a:cubicBezTo>
                <a:cubicBezTo>
                  <a:pt x="40736" y="168288"/>
                  <a:pt x="26258" y="197435"/>
                  <a:pt x="12637" y="224486"/>
                </a:cubicBezTo>
                <a:cubicBezTo>
                  <a:pt x="39307" y="211246"/>
                  <a:pt x="68168" y="196673"/>
                  <a:pt x="97314" y="181433"/>
                </a:cubicBezTo>
                <a:cubicBezTo>
                  <a:pt x="122365" y="206198"/>
                  <a:pt x="147606" y="230201"/>
                  <a:pt x="171038" y="252204"/>
                </a:cubicBezTo>
                <a:cubicBezTo>
                  <a:pt x="167228" y="220104"/>
                  <a:pt x="161037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 flipH="1">
            <a:off x="894089" y="8361010"/>
            <a:ext cx="218936" cy="239575"/>
          </a:xfrm>
          <a:custGeom>
            <a:rect b="b" l="l" r="r" t="t"/>
            <a:pathLst>
              <a:path extrusionOk="0" h="205644" w="187928">
                <a:moveTo>
                  <a:pt x="142653" y="104471"/>
                </a:moveTo>
                <a:cubicBezTo>
                  <a:pt x="155702" y="83611"/>
                  <a:pt x="165132" y="65894"/>
                  <a:pt x="176943" y="44844"/>
                </a:cubicBezTo>
                <a:cubicBezTo>
                  <a:pt x="157893" y="50559"/>
                  <a:pt x="137510" y="56846"/>
                  <a:pt x="116459" y="63894"/>
                </a:cubicBezTo>
                <a:cubicBezTo>
                  <a:pt x="100457" y="41415"/>
                  <a:pt x="84265" y="19603"/>
                  <a:pt x="68834" y="-18"/>
                </a:cubicBezTo>
                <a:cubicBezTo>
                  <a:pt x="66453" y="25032"/>
                  <a:pt x="65215" y="52464"/>
                  <a:pt x="64452" y="80277"/>
                </a:cubicBezTo>
                <a:cubicBezTo>
                  <a:pt x="41878" y="87516"/>
                  <a:pt x="19971" y="94755"/>
                  <a:pt x="-31" y="101613"/>
                </a:cubicBezTo>
                <a:cubicBezTo>
                  <a:pt x="19685" y="111138"/>
                  <a:pt x="41307" y="119806"/>
                  <a:pt x="63596" y="128093"/>
                </a:cubicBezTo>
                <a:cubicBezTo>
                  <a:pt x="63596" y="154953"/>
                  <a:pt x="63596" y="181337"/>
                  <a:pt x="62929" y="205626"/>
                </a:cubicBezTo>
                <a:cubicBezTo>
                  <a:pt x="77597" y="186576"/>
                  <a:pt x="93313" y="165431"/>
                  <a:pt x="108935" y="143904"/>
                </a:cubicBezTo>
                <a:cubicBezTo>
                  <a:pt x="136081" y="152953"/>
                  <a:pt x="163037" y="161240"/>
                  <a:pt x="187897" y="168765"/>
                </a:cubicBezTo>
                <a:cubicBezTo>
                  <a:pt x="173704" y="146285"/>
                  <a:pt x="159322" y="128474"/>
                  <a:pt x="142653" y="10447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 flipH="1">
            <a:off x="670926" y="5666026"/>
            <a:ext cx="176103" cy="193636"/>
          </a:xfrm>
          <a:custGeom>
            <a:rect b="b" l="l" r="r" t="t"/>
            <a:pathLst>
              <a:path extrusionOk="0" h="166211" w="151161">
                <a:moveTo>
                  <a:pt x="105410" y="103233"/>
                </a:moveTo>
                <a:cubicBezTo>
                  <a:pt x="122174" y="91993"/>
                  <a:pt x="135223" y="81992"/>
                  <a:pt x="151130" y="70181"/>
                </a:cubicBezTo>
                <a:lnTo>
                  <a:pt x="99600" y="63704"/>
                </a:lnTo>
                <a:cubicBezTo>
                  <a:pt x="95219" y="41511"/>
                  <a:pt x="90075" y="19794"/>
                  <a:pt x="85598" y="-18"/>
                </a:cubicBezTo>
                <a:cubicBezTo>
                  <a:pt x="75406" y="17889"/>
                  <a:pt x="65215" y="38082"/>
                  <a:pt x="55309" y="58560"/>
                </a:cubicBezTo>
                <a:cubicBezTo>
                  <a:pt x="36259" y="56370"/>
                  <a:pt x="17209" y="54369"/>
                  <a:pt x="-31" y="52750"/>
                </a:cubicBezTo>
                <a:cubicBezTo>
                  <a:pt x="11493" y="66371"/>
                  <a:pt x="24733" y="80277"/>
                  <a:pt x="38545" y="93898"/>
                </a:cubicBezTo>
                <a:cubicBezTo>
                  <a:pt x="29020" y="113901"/>
                  <a:pt x="20352" y="133617"/>
                  <a:pt x="11970" y="151715"/>
                </a:cubicBezTo>
                <a:cubicBezTo>
                  <a:pt x="29400" y="142190"/>
                  <a:pt x="48165" y="131903"/>
                  <a:pt x="67120" y="121044"/>
                </a:cubicBezTo>
                <a:cubicBezTo>
                  <a:pt x="84360" y="136951"/>
                  <a:pt x="101696" y="152191"/>
                  <a:pt x="117793" y="166193"/>
                </a:cubicBezTo>
                <a:cubicBezTo>
                  <a:pt x="114554" y="144952"/>
                  <a:pt x="109792" y="126759"/>
                  <a:pt x="105410" y="1032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 flipH="1">
            <a:off x="1480995" y="1374459"/>
            <a:ext cx="176104" cy="193746"/>
          </a:xfrm>
          <a:custGeom>
            <a:rect b="b" l="l" r="r" t="t"/>
            <a:pathLst>
              <a:path extrusionOk="0" h="166306" w="151162">
                <a:moveTo>
                  <a:pt x="33306" y="166288"/>
                </a:moveTo>
                <a:cubicBezTo>
                  <a:pt x="49309" y="152191"/>
                  <a:pt x="66739" y="136951"/>
                  <a:pt x="83884" y="121140"/>
                </a:cubicBezTo>
                <a:cubicBezTo>
                  <a:pt x="102934" y="131903"/>
                  <a:pt x="121984" y="142380"/>
                  <a:pt x="139034" y="151715"/>
                </a:cubicBezTo>
                <a:cubicBezTo>
                  <a:pt x="130652" y="133713"/>
                  <a:pt x="121794" y="113615"/>
                  <a:pt x="112459" y="93993"/>
                </a:cubicBezTo>
                <a:cubicBezTo>
                  <a:pt x="126366" y="80277"/>
                  <a:pt x="139510" y="66466"/>
                  <a:pt x="151131" y="52750"/>
                </a:cubicBezTo>
                <a:cubicBezTo>
                  <a:pt x="133890" y="54369"/>
                  <a:pt x="115031" y="56370"/>
                  <a:pt x="95790" y="58560"/>
                </a:cubicBezTo>
                <a:cubicBezTo>
                  <a:pt x="85789" y="37986"/>
                  <a:pt x="75692" y="17889"/>
                  <a:pt x="65406" y="-18"/>
                </a:cubicBezTo>
                <a:cubicBezTo>
                  <a:pt x="60643" y="19793"/>
                  <a:pt x="55881" y="41606"/>
                  <a:pt x="51404" y="63799"/>
                </a:cubicBezTo>
                <a:lnTo>
                  <a:pt x="-31" y="70276"/>
                </a:lnTo>
                <a:cubicBezTo>
                  <a:pt x="15876" y="81992"/>
                  <a:pt x="28544" y="92088"/>
                  <a:pt x="45689" y="103328"/>
                </a:cubicBezTo>
                <a:cubicBezTo>
                  <a:pt x="41307" y="126855"/>
                  <a:pt x="36545" y="144952"/>
                  <a:pt x="33306" y="16628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/>
          <p:nvPr/>
        </p:nvSpPr>
        <p:spPr>
          <a:xfrm flipH="1">
            <a:off x="348626" y="8374615"/>
            <a:ext cx="196358" cy="199996"/>
          </a:xfrm>
          <a:custGeom>
            <a:rect b="b" l="l" r="r" t="t"/>
            <a:pathLst>
              <a:path extrusionOk="0" h="172783" w="169640">
                <a:moveTo>
                  <a:pt x="51891" y="171713"/>
                </a:moveTo>
                <a:lnTo>
                  <a:pt x="51891" y="118183"/>
                </a:lnTo>
                <a:lnTo>
                  <a:pt x="838" y="117326"/>
                </a:lnTo>
                <a:lnTo>
                  <a:pt x="-20" y="56080"/>
                </a:lnTo>
                <a:lnTo>
                  <a:pt x="51034" y="54365"/>
                </a:lnTo>
                <a:lnTo>
                  <a:pt x="51034" y="6455"/>
                </a:lnTo>
                <a:lnTo>
                  <a:pt x="114471" y="-22"/>
                </a:lnTo>
                <a:lnTo>
                  <a:pt x="115233" y="51794"/>
                </a:lnTo>
                <a:lnTo>
                  <a:pt x="168763" y="50174"/>
                </a:lnTo>
                <a:lnTo>
                  <a:pt x="169621" y="120088"/>
                </a:lnTo>
                <a:lnTo>
                  <a:pt x="116090" y="119230"/>
                </a:lnTo>
                <a:lnTo>
                  <a:pt x="116852" y="1727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"/>
          <p:cNvSpPr/>
          <p:nvPr/>
        </p:nvSpPr>
        <p:spPr>
          <a:xfrm flipH="1">
            <a:off x="346703" y="6013692"/>
            <a:ext cx="354273" cy="295585"/>
          </a:xfrm>
          <a:custGeom>
            <a:rect b="b" l="l" r="r" t="t"/>
            <a:pathLst>
              <a:path extrusionOk="0" h="255365" w="306067">
                <a:moveTo>
                  <a:pt x="128109" y="89322"/>
                </a:moveTo>
                <a:cubicBezTo>
                  <a:pt x="130005" y="96428"/>
                  <a:pt x="130433" y="103857"/>
                  <a:pt x="129347" y="111134"/>
                </a:cubicBezTo>
                <a:cubicBezTo>
                  <a:pt x="128176" y="118754"/>
                  <a:pt x="125528" y="126070"/>
                  <a:pt x="121537" y="132661"/>
                </a:cubicBezTo>
                <a:cubicBezTo>
                  <a:pt x="106468" y="155845"/>
                  <a:pt x="79560" y="168465"/>
                  <a:pt x="52100" y="165236"/>
                </a:cubicBezTo>
                <a:cubicBezTo>
                  <a:pt x="43880" y="164132"/>
                  <a:pt x="35936" y="161512"/>
                  <a:pt x="28668" y="157521"/>
                </a:cubicBezTo>
                <a:cubicBezTo>
                  <a:pt x="21963" y="153778"/>
                  <a:pt x="16038" y="148758"/>
                  <a:pt x="11238" y="142757"/>
                </a:cubicBezTo>
                <a:cubicBezTo>
                  <a:pt x="6751" y="136976"/>
                  <a:pt x="3512" y="130327"/>
                  <a:pt x="1713" y="123231"/>
                </a:cubicBezTo>
                <a:cubicBezTo>
                  <a:pt x="-116" y="116173"/>
                  <a:pt x="-497" y="108820"/>
                  <a:pt x="570" y="101609"/>
                </a:cubicBezTo>
                <a:cubicBezTo>
                  <a:pt x="1636" y="93961"/>
                  <a:pt x="4227" y="86607"/>
                  <a:pt x="8190" y="79988"/>
                </a:cubicBezTo>
                <a:cubicBezTo>
                  <a:pt x="12381" y="73092"/>
                  <a:pt x="17810" y="67024"/>
                  <a:pt x="24191" y="62081"/>
                </a:cubicBezTo>
                <a:cubicBezTo>
                  <a:pt x="46099" y="45126"/>
                  <a:pt x="75903" y="42554"/>
                  <a:pt x="100391" y="55508"/>
                </a:cubicBezTo>
                <a:cubicBezTo>
                  <a:pt x="107173" y="59271"/>
                  <a:pt x="113136" y="64348"/>
                  <a:pt x="117918" y="70463"/>
                </a:cubicBezTo>
                <a:cubicBezTo>
                  <a:pt x="122547" y="76006"/>
                  <a:pt x="126004" y="82416"/>
                  <a:pt x="128109" y="89322"/>
                </a:cubicBezTo>
                <a:close/>
                <a:moveTo>
                  <a:pt x="83437" y="100847"/>
                </a:moveTo>
                <a:cubicBezTo>
                  <a:pt x="82799" y="98552"/>
                  <a:pt x="81798" y="96361"/>
                  <a:pt x="80484" y="94370"/>
                </a:cubicBezTo>
                <a:cubicBezTo>
                  <a:pt x="79103" y="92046"/>
                  <a:pt x="77293" y="90017"/>
                  <a:pt x="75150" y="88370"/>
                </a:cubicBezTo>
                <a:cubicBezTo>
                  <a:pt x="72979" y="86579"/>
                  <a:pt x="70445" y="85284"/>
                  <a:pt x="67721" y="84560"/>
                </a:cubicBezTo>
                <a:cubicBezTo>
                  <a:pt x="64606" y="83674"/>
                  <a:pt x="61310" y="83674"/>
                  <a:pt x="58196" y="84560"/>
                </a:cubicBezTo>
                <a:cubicBezTo>
                  <a:pt x="55052" y="85255"/>
                  <a:pt x="52176" y="86846"/>
                  <a:pt x="49909" y="89132"/>
                </a:cubicBezTo>
                <a:cubicBezTo>
                  <a:pt x="47813" y="91075"/>
                  <a:pt x="46213" y="93494"/>
                  <a:pt x="45242" y="96180"/>
                </a:cubicBezTo>
                <a:cubicBezTo>
                  <a:pt x="44223" y="98666"/>
                  <a:pt x="43641" y="101305"/>
                  <a:pt x="43527" y="103991"/>
                </a:cubicBezTo>
                <a:cubicBezTo>
                  <a:pt x="43365" y="106391"/>
                  <a:pt x="43556" y="108791"/>
                  <a:pt x="44099" y="111134"/>
                </a:cubicBezTo>
                <a:cubicBezTo>
                  <a:pt x="44775" y="113439"/>
                  <a:pt x="45804" y="115621"/>
                  <a:pt x="47146" y="117611"/>
                </a:cubicBezTo>
                <a:cubicBezTo>
                  <a:pt x="48614" y="119897"/>
                  <a:pt x="50452" y="121926"/>
                  <a:pt x="52576" y="123612"/>
                </a:cubicBezTo>
                <a:cubicBezTo>
                  <a:pt x="54805" y="125365"/>
                  <a:pt x="57367" y="126660"/>
                  <a:pt x="60101" y="127422"/>
                </a:cubicBezTo>
                <a:cubicBezTo>
                  <a:pt x="63215" y="128270"/>
                  <a:pt x="66511" y="128270"/>
                  <a:pt x="69626" y="127422"/>
                </a:cubicBezTo>
                <a:cubicBezTo>
                  <a:pt x="72721" y="126717"/>
                  <a:pt x="75551" y="125165"/>
                  <a:pt x="77817" y="122945"/>
                </a:cubicBezTo>
                <a:cubicBezTo>
                  <a:pt x="79770" y="120907"/>
                  <a:pt x="81322" y="118516"/>
                  <a:pt x="82389" y="115897"/>
                </a:cubicBezTo>
                <a:cubicBezTo>
                  <a:pt x="83351" y="113401"/>
                  <a:pt x="83866" y="110763"/>
                  <a:pt x="83913" y="108086"/>
                </a:cubicBezTo>
                <a:cubicBezTo>
                  <a:pt x="84123" y="105667"/>
                  <a:pt x="83961" y="103219"/>
                  <a:pt x="83437" y="100847"/>
                </a:cubicBezTo>
                <a:close/>
                <a:moveTo>
                  <a:pt x="190021" y="4931"/>
                </a:moveTo>
                <a:cubicBezTo>
                  <a:pt x="183040" y="46145"/>
                  <a:pt x="177420" y="87674"/>
                  <a:pt x="173163" y="129518"/>
                </a:cubicBezTo>
                <a:cubicBezTo>
                  <a:pt x="168905" y="171361"/>
                  <a:pt x="165733" y="213309"/>
                  <a:pt x="163638" y="255343"/>
                </a:cubicBezTo>
                <a:lnTo>
                  <a:pt x="118584" y="251342"/>
                </a:lnTo>
                <a:cubicBezTo>
                  <a:pt x="121251" y="230197"/>
                  <a:pt x="123852" y="209080"/>
                  <a:pt x="126395" y="188001"/>
                </a:cubicBezTo>
                <a:cubicBezTo>
                  <a:pt x="129062" y="166856"/>
                  <a:pt x="131824" y="145901"/>
                  <a:pt x="134872" y="124850"/>
                </a:cubicBezTo>
                <a:cubicBezTo>
                  <a:pt x="137920" y="103800"/>
                  <a:pt x="141349" y="83036"/>
                  <a:pt x="145064" y="62176"/>
                </a:cubicBezTo>
                <a:cubicBezTo>
                  <a:pt x="148779" y="41316"/>
                  <a:pt x="153160" y="20647"/>
                  <a:pt x="158208" y="-22"/>
                </a:cubicBezTo>
                <a:close/>
                <a:moveTo>
                  <a:pt x="304321" y="147806"/>
                </a:moveTo>
                <a:cubicBezTo>
                  <a:pt x="306141" y="154902"/>
                  <a:pt x="306522" y="162284"/>
                  <a:pt x="305465" y="169523"/>
                </a:cubicBezTo>
                <a:cubicBezTo>
                  <a:pt x="304312" y="177171"/>
                  <a:pt x="301664" y="184524"/>
                  <a:pt x="297654" y="191144"/>
                </a:cubicBezTo>
                <a:cubicBezTo>
                  <a:pt x="293263" y="197898"/>
                  <a:pt x="287758" y="203860"/>
                  <a:pt x="281366" y="208766"/>
                </a:cubicBezTo>
                <a:cubicBezTo>
                  <a:pt x="273851" y="214462"/>
                  <a:pt x="265269" y="218576"/>
                  <a:pt x="256125" y="220862"/>
                </a:cubicBezTo>
                <a:cubicBezTo>
                  <a:pt x="247124" y="223472"/>
                  <a:pt x="237685" y="224149"/>
                  <a:pt x="228407" y="222863"/>
                </a:cubicBezTo>
                <a:cubicBezTo>
                  <a:pt x="220197" y="221758"/>
                  <a:pt x="212263" y="219176"/>
                  <a:pt x="204976" y="215243"/>
                </a:cubicBezTo>
                <a:cubicBezTo>
                  <a:pt x="198270" y="211480"/>
                  <a:pt x="192384" y="206432"/>
                  <a:pt x="187640" y="200384"/>
                </a:cubicBezTo>
                <a:cubicBezTo>
                  <a:pt x="183231" y="194735"/>
                  <a:pt x="179992" y="188258"/>
                  <a:pt x="178115" y="181334"/>
                </a:cubicBezTo>
                <a:cubicBezTo>
                  <a:pt x="176287" y="174247"/>
                  <a:pt x="175905" y="166856"/>
                  <a:pt x="176972" y="159617"/>
                </a:cubicBezTo>
                <a:cubicBezTo>
                  <a:pt x="178049" y="151978"/>
                  <a:pt x="180639" y="144624"/>
                  <a:pt x="184593" y="137995"/>
                </a:cubicBezTo>
                <a:cubicBezTo>
                  <a:pt x="188888" y="130918"/>
                  <a:pt x="194479" y="124717"/>
                  <a:pt x="201071" y="119707"/>
                </a:cubicBezTo>
                <a:cubicBezTo>
                  <a:pt x="208452" y="113973"/>
                  <a:pt x="216949" y="109849"/>
                  <a:pt x="226026" y="107610"/>
                </a:cubicBezTo>
                <a:cubicBezTo>
                  <a:pt x="235084" y="105019"/>
                  <a:pt x="244581" y="104305"/>
                  <a:pt x="253934" y="105515"/>
                </a:cubicBezTo>
                <a:cubicBezTo>
                  <a:pt x="262173" y="106600"/>
                  <a:pt x="270146" y="109182"/>
                  <a:pt x="277461" y="113135"/>
                </a:cubicBezTo>
                <a:cubicBezTo>
                  <a:pt x="284224" y="116887"/>
                  <a:pt x="290177" y="121936"/>
                  <a:pt x="294987" y="127994"/>
                </a:cubicBezTo>
                <a:cubicBezTo>
                  <a:pt x="299330" y="133671"/>
                  <a:pt x="302531" y="140148"/>
                  <a:pt x="304417" y="147044"/>
                </a:cubicBezTo>
                <a:close/>
                <a:moveTo>
                  <a:pt x="259554" y="159331"/>
                </a:moveTo>
                <a:cubicBezTo>
                  <a:pt x="258916" y="157035"/>
                  <a:pt x="257916" y="154845"/>
                  <a:pt x="256602" y="152854"/>
                </a:cubicBezTo>
                <a:cubicBezTo>
                  <a:pt x="255230" y="150558"/>
                  <a:pt x="253448" y="148530"/>
                  <a:pt x="251362" y="146853"/>
                </a:cubicBezTo>
                <a:cubicBezTo>
                  <a:pt x="249172" y="145034"/>
                  <a:pt x="246600" y="143738"/>
                  <a:pt x="243838" y="143043"/>
                </a:cubicBezTo>
                <a:cubicBezTo>
                  <a:pt x="240733" y="142110"/>
                  <a:pt x="237418" y="142110"/>
                  <a:pt x="234313" y="143043"/>
                </a:cubicBezTo>
                <a:cubicBezTo>
                  <a:pt x="231189" y="143748"/>
                  <a:pt x="228322" y="145291"/>
                  <a:pt x="226026" y="147520"/>
                </a:cubicBezTo>
                <a:cubicBezTo>
                  <a:pt x="223978" y="149539"/>
                  <a:pt x="222388" y="151978"/>
                  <a:pt x="221359" y="154664"/>
                </a:cubicBezTo>
                <a:cubicBezTo>
                  <a:pt x="220330" y="157140"/>
                  <a:pt x="219749" y="159788"/>
                  <a:pt x="219645" y="162474"/>
                </a:cubicBezTo>
                <a:cubicBezTo>
                  <a:pt x="219511" y="164875"/>
                  <a:pt x="219730" y="167284"/>
                  <a:pt x="220311" y="169618"/>
                </a:cubicBezTo>
                <a:cubicBezTo>
                  <a:pt x="220949" y="171913"/>
                  <a:pt x="221950" y="174104"/>
                  <a:pt x="223264" y="176095"/>
                </a:cubicBezTo>
                <a:cubicBezTo>
                  <a:pt x="224759" y="178362"/>
                  <a:pt x="226588" y="180381"/>
                  <a:pt x="228693" y="182096"/>
                </a:cubicBezTo>
                <a:cubicBezTo>
                  <a:pt x="230941" y="183858"/>
                  <a:pt x="233541" y="185125"/>
                  <a:pt x="236313" y="185810"/>
                </a:cubicBezTo>
                <a:cubicBezTo>
                  <a:pt x="239418" y="186734"/>
                  <a:pt x="242733" y="186734"/>
                  <a:pt x="245838" y="185810"/>
                </a:cubicBezTo>
                <a:cubicBezTo>
                  <a:pt x="248934" y="185106"/>
                  <a:pt x="251763" y="183553"/>
                  <a:pt x="254030" y="181334"/>
                </a:cubicBezTo>
                <a:cubicBezTo>
                  <a:pt x="255983" y="179295"/>
                  <a:pt x="257535" y="176904"/>
                  <a:pt x="258602" y="174285"/>
                </a:cubicBezTo>
                <a:cubicBezTo>
                  <a:pt x="259545" y="171780"/>
                  <a:pt x="260088" y="169142"/>
                  <a:pt x="260221" y="166475"/>
                </a:cubicBezTo>
                <a:cubicBezTo>
                  <a:pt x="260411" y="163827"/>
                  <a:pt x="260221" y="161160"/>
                  <a:pt x="259649" y="15856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1575576" y="6019059"/>
            <a:ext cx="307522" cy="325020"/>
          </a:xfrm>
          <a:custGeom>
            <a:rect b="b" l="l" r="r" t="t"/>
            <a:pathLst>
              <a:path extrusionOk="0" h="280795" w="265678">
                <a:moveTo>
                  <a:pt x="202793" y="280774"/>
                </a:moveTo>
                <a:cubicBezTo>
                  <a:pt x="199079" y="276106"/>
                  <a:pt x="195269" y="271249"/>
                  <a:pt x="191459" y="266962"/>
                </a:cubicBezTo>
                <a:cubicBezTo>
                  <a:pt x="187649" y="262676"/>
                  <a:pt x="183934" y="257437"/>
                  <a:pt x="180124" y="253246"/>
                </a:cubicBezTo>
                <a:cubicBezTo>
                  <a:pt x="171819" y="257018"/>
                  <a:pt x="163255" y="260200"/>
                  <a:pt x="154502" y="262771"/>
                </a:cubicBezTo>
                <a:cubicBezTo>
                  <a:pt x="144977" y="265534"/>
                  <a:pt x="135223" y="267448"/>
                  <a:pt x="125356" y="268486"/>
                </a:cubicBezTo>
                <a:cubicBezTo>
                  <a:pt x="115173" y="269629"/>
                  <a:pt x="104905" y="269820"/>
                  <a:pt x="94685" y="269058"/>
                </a:cubicBezTo>
                <a:cubicBezTo>
                  <a:pt x="73006" y="267143"/>
                  <a:pt x="52156" y="259838"/>
                  <a:pt x="34011" y="247817"/>
                </a:cubicBezTo>
                <a:cubicBezTo>
                  <a:pt x="25524" y="242121"/>
                  <a:pt x="18056" y="235035"/>
                  <a:pt x="11913" y="226862"/>
                </a:cubicBezTo>
                <a:cubicBezTo>
                  <a:pt x="6474" y="219614"/>
                  <a:pt x="2702" y="211260"/>
                  <a:pt x="864" y="202383"/>
                </a:cubicBezTo>
                <a:cubicBezTo>
                  <a:pt x="-870" y="193915"/>
                  <a:pt x="-41" y="185133"/>
                  <a:pt x="3245" y="177142"/>
                </a:cubicBezTo>
                <a:cubicBezTo>
                  <a:pt x="6236" y="170074"/>
                  <a:pt x="10494" y="163616"/>
                  <a:pt x="15818" y="158092"/>
                </a:cubicBezTo>
                <a:cubicBezTo>
                  <a:pt x="21409" y="152062"/>
                  <a:pt x="27629" y="146671"/>
                  <a:pt x="34392" y="141994"/>
                </a:cubicBezTo>
                <a:cubicBezTo>
                  <a:pt x="41602" y="137032"/>
                  <a:pt x="49174" y="132641"/>
                  <a:pt x="57061" y="128850"/>
                </a:cubicBezTo>
                <a:cubicBezTo>
                  <a:pt x="65253" y="124849"/>
                  <a:pt x="73444" y="121325"/>
                  <a:pt x="81636" y="118182"/>
                </a:cubicBezTo>
                <a:cubicBezTo>
                  <a:pt x="77816" y="112048"/>
                  <a:pt x="74377" y="105685"/>
                  <a:pt x="71349" y="99132"/>
                </a:cubicBezTo>
                <a:cubicBezTo>
                  <a:pt x="68377" y="92722"/>
                  <a:pt x="65986" y="86064"/>
                  <a:pt x="64205" y="79225"/>
                </a:cubicBezTo>
                <a:cubicBezTo>
                  <a:pt x="62519" y="72757"/>
                  <a:pt x="61652" y="66099"/>
                  <a:pt x="61633" y="59413"/>
                </a:cubicBezTo>
                <a:cubicBezTo>
                  <a:pt x="61614" y="52850"/>
                  <a:pt x="62976" y="46363"/>
                  <a:pt x="65634" y="40363"/>
                </a:cubicBezTo>
                <a:cubicBezTo>
                  <a:pt x="69273" y="32000"/>
                  <a:pt x="74940" y="24665"/>
                  <a:pt x="82112" y="19027"/>
                </a:cubicBezTo>
                <a:cubicBezTo>
                  <a:pt x="89989" y="12750"/>
                  <a:pt x="98971" y="8006"/>
                  <a:pt x="108592" y="5025"/>
                </a:cubicBezTo>
                <a:cubicBezTo>
                  <a:pt x="130499" y="-1862"/>
                  <a:pt x="154025" y="-1700"/>
                  <a:pt x="175838" y="5501"/>
                </a:cubicBezTo>
                <a:cubicBezTo>
                  <a:pt x="195745" y="12035"/>
                  <a:pt x="212757" y="25304"/>
                  <a:pt x="223939" y="43030"/>
                </a:cubicBezTo>
                <a:cubicBezTo>
                  <a:pt x="228797" y="50707"/>
                  <a:pt x="232045" y="59298"/>
                  <a:pt x="233464" y="68271"/>
                </a:cubicBezTo>
                <a:cubicBezTo>
                  <a:pt x="234864" y="76453"/>
                  <a:pt x="233940" y="84873"/>
                  <a:pt x="230797" y="92560"/>
                </a:cubicBezTo>
                <a:cubicBezTo>
                  <a:pt x="228349" y="98617"/>
                  <a:pt x="224758" y="104142"/>
                  <a:pt x="220224" y="108847"/>
                </a:cubicBezTo>
                <a:cubicBezTo>
                  <a:pt x="215548" y="113705"/>
                  <a:pt x="210347" y="118020"/>
                  <a:pt x="204699" y="121706"/>
                </a:cubicBezTo>
                <a:cubicBezTo>
                  <a:pt x="198612" y="125659"/>
                  <a:pt x="192249" y="129164"/>
                  <a:pt x="185649" y="132184"/>
                </a:cubicBezTo>
                <a:lnTo>
                  <a:pt x="165360" y="141709"/>
                </a:lnTo>
                <a:lnTo>
                  <a:pt x="178219" y="157901"/>
                </a:lnTo>
                <a:cubicBezTo>
                  <a:pt x="182315" y="163045"/>
                  <a:pt x="186601" y="168283"/>
                  <a:pt x="191078" y="173427"/>
                </a:cubicBezTo>
                <a:cubicBezTo>
                  <a:pt x="194317" y="170569"/>
                  <a:pt x="197555" y="167617"/>
                  <a:pt x="200603" y="164473"/>
                </a:cubicBezTo>
                <a:cubicBezTo>
                  <a:pt x="203975" y="161340"/>
                  <a:pt x="207156" y="157996"/>
                  <a:pt x="210128" y="154472"/>
                </a:cubicBezTo>
                <a:lnTo>
                  <a:pt x="265659" y="183523"/>
                </a:lnTo>
                <a:cubicBezTo>
                  <a:pt x="260896" y="190543"/>
                  <a:pt x="255543" y="197135"/>
                  <a:pt x="249657" y="203240"/>
                </a:cubicBezTo>
                <a:cubicBezTo>
                  <a:pt x="243465" y="209641"/>
                  <a:pt x="236912" y="215680"/>
                  <a:pt x="230035" y="221338"/>
                </a:cubicBezTo>
                <a:cubicBezTo>
                  <a:pt x="234798" y="227053"/>
                  <a:pt x="239560" y="232482"/>
                  <a:pt x="244132" y="237721"/>
                </a:cubicBezTo>
                <a:cubicBezTo>
                  <a:pt x="248704" y="242960"/>
                  <a:pt x="253657" y="248389"/>
                  <a:pt x="258134" y="254104"/>
                </a:cubicBezTo>
                <a:close/>
                <a:moveTo>
                  <a:pt x="131547" y="201145"/>
                </a:moveTo>
                <a:lnTo>
                  <a:pt x="122879" y="183428"/>
                </a:lnTo>
                <a:lnTo>
                  <a:pt x="114306" y="165712"/>
                </a:lnTo>
                <a:cubicBezTo>
                  <a:pt x="112116" y="167140"/>
                  <a:pt x="109639" y="168855"/>
                  <a:pt x="106877" y="170950"/>
                </a:cubicBezTo>
                <a:cubicBezTo>
                  <a:pt x="104115" y="173046"/>
                  <a:pt x="101353" y="175427"/>
                  <a:pt x="98685" y="177904"/>
                </a:cubicBezTo>
                <a:cubicBezTo>
                  <a:pt x="96095" y="180361"/>
                  <a:pt x="93647" y="182971"/>
                  <a:pt x="91351" y="185714"/>
                </a:cubicBezTo>
                <a:cubicBezTo>
                  <a:pt x="89303" y="188219"/>
                  <a:pt x="87693" y="191048"/>
                  <a:pt x="86589" y="194096"/>
                </a:cubicBezTo>
                <a:cubicBezTo>
                  <a:pt x="85341" y="197811"/>
                  <a:pt x="85551" y="201859"/>
                  <a:pt x="87160" y="205431"/>
                </a:cubicBezTo>
                <a:cubicBezTo>
                  <a:pt x="88636" y="209041"/>
                  <a:pt x="91580" y="211841"/>
                  <a:pt x="95256" y="213146"/>
                </a:cubicBezTo>
                <a:cubicBezTo>
                  <a:pt x="98095" y="214308"/>
                  <a:pt x="101210" y="214603"/>
                  <a:pt x="104210" y="214003"/>
                </a:cubicBezTo>
                <a:cubicBezTo>
                  <a:pt x="107496" y="213460"/>
                  <a:pt x="110697" y="212498"/>
                  <a:pt x="113735" y="211146"/>
                </a:cubicBezTo>
                <a:cubicBezTo>
                  <a:pt x="117031" y="209746"/>
                  <a:pt x="120222" y="208088"/>
                  <a:pt x="123260" y="206193"/>
                </a:cubicBezTo>
                <a:cubicBezTo>
                  <a:pt x="126689" y="204764"/>
                  <a:pt x="129261" y="203050"/>
                  <a:pt x="131547" y="201145"/>
                </a:cubicBezTo>
                <a:close/>
                <a:moveTo>
                  <a:pt x="157836" y="69890"/>
                </a:moveTo>
                <a:cubicBezTo>
                  <a:pt x="159255" y="66051"/>
                  <a:pt x="159255" y="61822"/>
                  <a:pt x="157836" y="57984"/>
                </a:cubicBezTo>
                <a:cubicBezTo>
                  <a:pt x="156436" y="54412"/>
                  <a:pt x="153435" y="51697"/>
                  <a:pt x="149740" y="50650"/>
                </a:cubicBezTo>
                <a:cubicBezTo>
                  <a:pt x="142481" y="47297"/>
                  <a:pt x="133880" y="50459"/>
                  <a:pt x="130518" y="57708"/>
                </a:cubicBezTo>
                <a:cubicBezTo>
                  <a:pt x="130156" y="58508"/>
                  <a:pt x="129861" y="59327"/>
                  <a:pt x="129642" y="60175"/>
                </a:cubicBezTo>
                <a:cubicBezTo>
                  <a:pt x="128651" y="63251"/>
                  <a:pt x="128099" y="66461"/>
                  <a:pt x="128022" y="69700"/>
                </a:cubicBezTo>
                <a:cubicBezTo>
                  <a:pt x="127861" y="72891"/>
                  <a:pt x="128051" y="76081"/>
                  <a:pt x="128594" y="79225"/>
                </a:cubicBezTo>
                <a:cubicBezTo>
                  <a:pt x="129089" y="82444"/>
                  <a:pt x="129794" y="85626"/>
                  <a:pt x="130690" y="88750"/>
                </a:cubicBezTo>
                <a:cubicBezTo>
                  <a:pt x="131642" y="91893"/>
                  <a:pt x="132499" y="94655"/>
                  <a:pt x="133452" y="97132"/>
                </a:cubicBezTo>
                <a:cubicBezTo>
                  <a:pt x="135871" y="95455"/>
                  <a:pt x="138195" y="93645"/>
                  <a:pt x="140405" y="91703"/>
                </a:cubicBezTo>
                <a:cubicBezTo>
                  <a:pt x="142844" y="89607"/>
                  <a:pt x="145158" y="87378"/>
                  <a:pt x="147358" y="85035"/>
                </a:cubicBezTo>
                <a:cubicBezTo>
                  <a:pt x="149521" y="82692"/>
                  <a:pt x="151520" y="80206"/>
                  <a:pt x="153359" y="77605"/>
                </a:cubicBezTo>
                <a:cubicBezTo>
                  <a:pt x="155216" y="75262"/>
                  <a:pt x="156721" y="72662"/>
                  <a:pt x="157836" y="6989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"/>
          <p:cNvSpPr/>
          <p:nvPr/>
        </p:nvSpPr>
        <p:spPr>
          <a:xfrm flipH="1">
            <a:off x="248345" y="9079958"/>
            <a:ext cx="209493" cy="529161"/>
          </a:xfrm>
          <a:custGeom>
            <a:rect b="b" l="l" r="r" t="t"/>
            <a:pathLst>
              <a:path extrusionOk="0" h="397119" w="157218">
                <a:moveTo>
                  <a:pt x="119468" y="375171"/>
                </a:moveTo>
                <a:cubicBezTo>
                  <a:pt x="92226" y="370885"/>
                  <a:pt x="65366" y="375171"/>
                  <a:pt x="38315" y="377076"/>
                </a:cubicBezTo>
                <a:cubicBezTo>
                  <a:pt x="120801" y="310877"/>
                  <a:pt x="165283" y="197625"/>
                  <a:pt x="155187" y="93041"/>
                </a:cubicBezTo>
                <a:cubicBezTo>
                  <a:pt x="152348" y="62542"/>
                  <a:pt x="144328" y="32738"/>
                  <a:pt x="131470" y="4934"/>
                </a:cubicBezTo>
                <a:cubicBezTo>
                  <a:pt x="126326" y="-6210"/>
                  <a:pt x="109848" y="3410"/>
                  <a:pt x="114991" y="14459"/>
                </a:cubicBezTo>
                <a:cubicBezTo>
                  <a:pt x="169093" y="130759"/>
                  <a:pt x="123564" y="288684"/>
                  <a:pt x="22504" y="365456"/>
                </a:cubicBezTo>
                <a:cubicBezTo>
                  <a:pt x="23837" y="355073"/>
                  <a:pt x="24790" y="344691"/>
                  <a:pt x="25551" y="334309"/>
                </a:cubicBezTo>
                <a:cubicBezTo>
                  <a:pt x="26980" y="316116"/>
                  <a:pt x="27932" y="297828"/>
                  <a:pt x="28028" y="279540"/>
                </a:cubicBezTo>
                <a:cubicBezTo>
                  <a:pt x="28028" y="274282"/>
                  <a:pt x="23761" y="270015"/>
                  <a:pt x="18503" y="270015"/>
                </a:cubicBezTo>
                <a:cubicBezTo>
                  <a:pt x="13245" y="270015"/>
                  <a:pt x="8978" y="274282"/>
                  <a:pt x="8978" y="279540"/>
                </a:cubicBezTo>
                <a:cubicBezTo>
                  <a:pt x="8978" y="297352"/>
                  <a:pt x="7930" y="315068"/>
                  <a:pt x="6596" y="332785"/>
                </a:cubicBezTo>
                <a:cubicBezTo>
                  <a:pt x="5740" y="350339"/>
                  <a:pt x="3454" y="367799"/>
                  <a:pt x="-261" y="384982"/>
                </a:cubicBezTo>
                <a:cubicBezTo>
                  <a:pt x="-1680" y="390049"/>
                  <a:pt x="1262" y="395307"/>
                  <a:pt x="6330" y="396726"/>
                </a:cubicBezTo>
                <a:cubicBezTo>
                  <a:pt x="7282" y="397002"/>
                  <a:pt x="8273" y="397117"/>
                  <a:pt x="9264" y="397079"/>
                </a:cubicBezTo>
                <a:cubicBezTo>
                  <a:pt x="28371" y="397269"/>
                  <a:pt x="47459" y="396155"/>
                  <a:pt x="66414" y="393745"/>
                </a:cubicBezTo>
                <a:cubicBezTo>
                  <a:pt x="82473" y="391554"/>
                  <a:pt x="98741" y="391554"/>
                  <a:pt x="114801" y="393745"/>
                </a:cubicBezTo>
                <a:cubicBezTo>
                  <a:pt x="119868" y="395145"/>
                  <a:pt x="125116" y="392164"/>
                  <a:pt x="126516" y="387087"/>
                </a:cubicBezTo>
                <a:cubicBezTo>
                  <a:pt x="126516" y="387087"/>
                  <a:pt x="126516" y="387077"/>
                  <a:pt x="126516" y="387077"/>
                </a:cubicBezTo>
                <a:cubicBezTo>
                  <a:pt x="127964" y="382019"/>
                  <a:pt x="125030" y="376743"/>
                  <a:pt x="119973" y="375304"/>
                </a:cubicBezTo>
                <a:cubicBezTo>
                  <a:pt x="119811" y="375257"/>
                  <a:pt x="119640" y="375209"/>
                  <a:pt x="119468" y="3751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"/>
          <p:cNvSpPr/>
          <p:nvPr/>
        </p:nvSpPr>
        <p:spPr>
          <a:xfrm flipH="1">
            <a:off x="1507909" y="6634069"/>
            <a:ext cx="237694" cy="586117"/>
          </a:xfrm>
          <a:custGeom>
            <a:rect b="b" l="l" r="r" t="t"/>
            <a:pathLst>
              <a:path extrusionOk="0" h="439863" w="178382">
                <a:moveTo>
                  <a:pt x="175932" y="425922"/>
                </a:moveTo>
                <a:cubicBezTo>
                  <a:pt x="135260" y="370115"/>
                  <a:pt x="109076" y="305079"/>
                  <a:pt x="99732" y="236661"/>
                </a:cubicBezTo>
                <a:cubicBezTo>
                  <a:pt x="90207" y="171033"/>
                  <a:pt x="91540" y="104263"/>
                  <a:pt x="91636" y="38160"/>
                </a:cubicBezTo>
                <a:cubicBezTo>
                  <a:pt x="107542" y="71211"/>
                  <a:pt x="122973" y="104835"/>
                  <a:pt x="141070" y="136362"/>
                </a:cubicBezTo>
                <a:cubicBezTo>
                  <a:pt x="143889" y="140801"/>
                  <a:pt x="149776" y="142116"/>
                  <a:pt x="154215" y="139287"/>
                </a:cubicBezTo>
                <a:cubicBezTo>
                  <a:pt x="158396" y="136639"/>
                  <a:pt x="159844" y="131219"/>
                  <a:pt x="157548" y="126837"/>
                </a:cubicBezTo>
                <a:cubicBezTo>
                  <a:pt x="134974" y="87213"/>
                  <a:pt x="116781" y="45494"/>
                  <a:pt x="96493" y="4727"/>
                </a:cubicBezTo>
                <a:cubicBezTo>
                  <a:pt x="93855" y="177"/>
                  <a:pt x="88025" y="-1373"/>
                  <a:pt x="83473" y="1267"/>
                </a:cubicBezTo>
                <a:cubicBezTo>
                  <a:pt x="82044" y="2100"/>
                  <a:pt x="80844" y="3292"/>
                  <a:pt x="80015" y="4727"/>
                </a:cubicBezTo>
                <a:cubicBezTo>
                  <a:pt x="60965" y="41874"/>
                  <a:pt x="31342" y="71402"/>
                  <a:pt x="2196" y="99977"/>
                </a:cubicBezTo>
                <a:cubicBezTo>
                  <a:pt x="-1538" y="103682"/>
                  <a:pt x="-1557" y="109721"/>
                  <a:pt x="2148" y="113455"/>
                </a:cubicBezTo>
                <a:cubicBezTo>
                  <a:pt x="5853" y="117189"/>
                  <a:pt x="11892" y="117208"/>
                  <a:pt x="15626" y="113502"/>
                </a:cubicBezTo>
                <a:cubicBezTo>
                  <a:pt x="36029" y="94014"/>
                  <a:pt x="55116" y="73212"/>
                  <a:pt x="72776" y="51209"/>
                </a:cubicBezTo>
                <a:cubicBezTo>
                  <a:pt x="72776" y="114741"/>
                  <a:pt x="72204" y="178368"/>
                  <a:pt x="81539" y="241709"/>
                </a:cubicBezTo>
                <a:cubicBezTo>
                  <a:pt x="91188" y="311775"/>
                  <a:pt x="118019" y="378364"/>
                  <a:pt x="159644" y="435543"/>
                </a:cubicBezTo>
                <a:cubicBezTo>
                  <a:pt x="166693" y="445639"/>
                  <a:pt x="183266" y="436114"/>
                  <a:pt x="175932" y="42592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/>
          <p:nvPr/>
        </p:nvSpPr>
        <p:spPr>
          <a:xfrm flipH="1" rot="-7155832">
            <a:off x="1246538" y="7528584"/>
            <a:ext cx="511485" cy="684753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6" name="Google Shape;76;p1"/>
          <p:cNvGrpSpPr/>
          <p:nvPr/>
        </p:nvGrpSpPr>
        <p:grpSpPr>
          <a:xfrm>
            <a:off x="344158" y="7312117"/>
            <a:ext cx="723944" cy="985155"/>
            <a:chOff x="463257" y="8579935"/>
            <a:chExt cx="852702" cy="1160371"/>
          </a:xfrm>
        </p:grpSpPr>
        <p:sp>
          <p:nvSpPr>
            <p:cNvPr id="77" name="Google Shape;77;p1"/>
            <p:cNvSpPr/>
            <p:nvPr/>
          </p:nvSpPr>
          <p:spPr>
            <a:xfrm flipH="1">
              <a:off x="463257" y="8579935"/>
              <a:ext cx="851063" cy="775299"/>
            </a:xfrm>
            <a:custGeom>
              <a:rect b="b" l="l" r="r" t="t"/>
              <a:pathLst>
                <a:path extrusionOk="0" h="611676" w="671450">
                  <a:moveTo>
                    <a:pt x="189058" y="551106"/>
                  </a:moveTo>
                  <a:cubicBezTo>
                    <a:pt x="-190037" y="422518"/>
                    <a:pt x="53613" y="-104786"/>
                    <a:pt x="441566" y="18468"/>
                  </a:cubicBezTo>
                  <a:cubicBezTo>
                    <a:pt x="811422" y="135911"/>
                    <a:pt x="698741" y="700934"/>
                    <a:pt x="352316" y="59949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"/>
            <p:cNvSpPr/>
            <p:nvPr/>
          </p:nvSpPr>
          <p:spPr>
            <a:xfrm flipH="1">
              <a:off x="938039" y="9544702"/>
              <a:ext cx="321272" cy="185954"/>
            </a:xfrm>
            <a:custGeom>
              <a:rect b="b" l="l" r="r" t="t"/>
              <a:pathLst>
                <a:path extrusionOk="0" h="146709" w="253469">
                  <a:moveTo>
                    <a:pt x="14121" y="-59"/>
                  </a:moveTo>
                  <a:cubicBezTo>
                    <a:pt x="-18930" y="69092"/>
                    <a:pt x="3072" y="99287"/>
                    <a:pt x="84225" y="128433"/>
                  </a:cubicBezTo>
                  <a:cubicBezTo>
                    <a:pt x="165378" y="157580"/>
                    <a:pt x="223480" y="158246"/>
                    <a:pt x="252818" y="81665"/>
                  </a:cubicBezTo>
                </a:path>
              </a:pathLst>
            </a:custGeom>
            <a:solidFill>
              <a:srgbClr val="FFFFFF"/>
            </a:solidFill>
            <a:ln cap="flat" cmpd="sng" w="19050">
              <a:solidFill>
                <a:schemeClr val="accent5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"/>
            <p:cNvSpPr/>
            <p:nvPr/>
          </p:nvSpPr>
          <p:spPr>
            <a:xfrm flipH="1">
              <a:off x="765708" y="9251547"/>
              <a:ext cx="474645" cy="202843"/>
            </a:xfrm>
            <a:custGeom>
              <a:rect b="b" l="l" r="r" t="t"/>
              <a:pathLst>
                <a:path extrusionOk="0" h="160034" w="374473">
                  <a:moveTo>
                    <a:pt x="199191" y="42041"/>
                  </a:moveTo>
                  <a:cubicBezTo>
                    <a:pt x="107561" y="12418"/>
                    <a:pt x="61079" y="-59"/>
                    <a:pt x="35932" y="-59"/>
                  </a:cubicBezTo>
                  <a:cubicBezTo>
                    <a:pt x="10786" y="-59"/>
                    <a:pt x="6691" y="12609"/>
                    <a:pt x="24" y="33278"/>
                  </a:cubicBezTo>
                  <a:cubicBezTo>
                    <a:pt x="-9501" y="61282"/>
                    <a:pt x="83367" y="88904"/>
                    <a:pt x="175569" y="117384"/>
                  </a:cubicBezTo>
                  <a:cubicBezTo>
                    <a:pt x="267771" y="145864"/>
                    <a:pt x="359021" y="177582"/>
                    <a:pt x="368260" y="148340"/>
                  </a:cubicBezTo>
                  <a:cubicBezTo>
                    <a:pt x="376547" y="122337"/>
                    <a:pt x="377785" y="114050"/>
                    <a:pt x="356354" y="99001"/>
                  </a:cubicBezTo>
                  <a:cubicBezTo>
                    <a:pt x="334922" y="83951"/>
                    <a:pt x="289107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"/>
            <p:cNvSpPr/>
            <p:nvPr/>
          </p:nvSpPr>
          <p:spPr>
            <a:xfrm flipH="1">
              <a:off x="798066" y="9352725"/>
              <a:ext cx="474568" cy="202799"/>
            </a:xfrm>
            <a:custGeom>
              <a:rect b="b" l="l" r="r" t="t"/>
              <a:pathLst>
                <a:path extrusionOk="0" h="159999" w="374413">
                  <a:moveTo>
                    <a:pt x="199131" y="42042"/>
                  </a:moveTo>
                  <a:cubicBezTo>
                    <a:pt x="107501" y="12419"/>
                    <a:pt x="61019" y="-154"/>
                    <a:pt x="35872" y="-59"/>
                  </a:cubicBezTo>
                  <a:cubicBezTo>
                    <a:pt x="10726" y="37"/>
                    <a:pt x="6631" y="12610"/>
                    <a:pt x="-37" y="33279"/>
                  </a:cubicBezTo>
                  <a:cubicBezTo>
                    <a:pt x="-9085" y="61187"/>
                    <a:pt x="83307" y="88905"/>
                    <a:pt x="175509" y="117385"/>
                  </a:cubicBezTo>
                  <a:cubicBezTo>
                    <a:pt x="267711" y="145864"/>
                    <a:pt x="358960" y="177583"/>
                    <a:pt x="368200" y="148246"/>
                  </a:cubicBezTo>
                  <a:cubicBezTo>
                    <a:pt x="376487" y="122338"/>
                    <a:pt x="377725" y="114051"/>
                    <a:pt x="356294" y="98906"/>
                  </a:cubicBezTo>
                  <a:cubicBezTo>
                    <a:pt x="334862" y="83761"/>
                    <a:pt x="289047" y="68521"/>
                    <a:pt x="199131" y="4175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"/>
            <p:cNvSpPr/>
            <p:nvPr/>
          </p:nvSpPr>
          <p:spPr>
            <a:xfrm flipH="1">
              <a:off x="830191" y="9453423"/>
              <a:ext cx="474637" cy="202866"/>
            </a:xfrm>
            <a:custGeom>
              <a:rect b="b" l="l" r="r" t="t"/>
              <a:pathLst>
                <a:path extrusionOk="0" h="160052" w="374467">
                  <a:moveTo>
                    <a:pt x="199191" y="42041"/>
                  </a:moveTo>
                  <a:cubicBezTo>
                    <a:pt x="107561" y="12514"/>
                    <a:pt x="61079" y="-59"/>
                    <a:pt x="35933" y="-59"/>
                  </a:cubicBezTo>
                  <a:cubicBezTo>
                    <a:pt x="10787" y="-59"/>
                    <a:pt x="6691" y="12609"/>
                    <a:pt x="24" y="33373"/>
                  </a:cubicBezTo>
                  <a:cubicBezTo>
                    <a:pt x="-9501" y="61282"/>
                    <a:pt x="83367" y="88999"/>
                    <a:pt x="175569" y="117479"/>
                  </a:cubicBezTo>
                  <a:cubicBezTo>
                    <a:pt x="267771" y="145959"/>
                    <a:pt x="358926" y="177582"/>
                    <a:pt x="368260" y="148340"/>
                  </a:cubicBezTo>
                  <a:cubicBezTo>
                    <a:pt x="376547" y="122432"/>
                    <a:pt x="377785" y="114146"/>
                    <a:pt x="356259" y="99001"/>
                  </a:cubicBezTo>
                  <a:cubicBezTo>
                    <a:pt x="334732" y="83856"/>
                    <a:pt x="289584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"/>
            <p:cNvSpPr/>
            <p:nvPr/>
          </p:nvSpPr>
          <p:spPr>
            <a:xfrm flipH="1">
              <a:off x="722501" y="8947446"/>
              <a:ext cx="593457" cy="792861"/>
            </a:xfrm>
            <a:custGeom>
              <a:rect b="b" l="l" r="r" t="t"/>
              <a:pathLst>
                <a:path extrusionOk="0" h="625531" w="468211">
                  <a:moveTo>
                    <a:pt x="449340" y="112494"/>
                  </a:moveTo>
                  <a:cubicBezTo>
                    <a:pt x="448864" y="113075"/>
                    <a:pt x="448416" y="113675"/>
                    <a:pt x="448007" y="114303"/>
                  </a:cubicBezTo>
                  <a:cubicBezTo>
                    <a:pt x="426004" y="128019"/>
                    <a:pt x="387809" y="134401"/>
                    <a:pt x="366568" y="119161"/>
                  </a:cubicBezTo>
                  <a:cubicBezTo>
                    <a:pt x="368873" y="117694"/>
                    <a:pt x="371102" y="116104"/>
                    <a:pt x="373236" y="114399"/>
                  </a:cubicBezTo>
                  <a:cubicBezTo>
                    <a:pt x="392286" y="98778"/>
                    <a:pt x="407240" y="66774"/>
                    <a:pt x="394762" y="43437"/>
                  </a:cubicBezTo>
                  <a:cubicBezTo>
                    <a:pt x="388199" y="31532"/>
                    <a:pt x="374350" y="25667"/>
                    <a:pt x="361234" y="29245"/>
                  </a:cubicBezTo>
                  <a:cubicBezTo>
                    <a:pt x="348699" y="33360"/>
                    <a:pt x="339193" y="43665"/>
                    <a:pt x="336088" y="56487"/>
                  </a:cubicBezTo>
                  <a:cubicBezTo>
                    <a:pt x="330116" y="74259"/>
                    <a:pt x="330516" y="93558"/>
                    <a:pt x="337231" y="111065"/>
                  </a:cubicBezTo>
                  <a:cubicBezTo>
                    <a:pt x="315619" y="115037"/>
                    <a:pt x="293388" y="108617"/>
                    <a:pt x="277223" y="93729"/>
                  </a:cubicBezTo>
                  <a:cubicBezTo>
                    <a:pt x="285015" y="88613"/>
                    <a:pt x="291854" y="82164"/>
                    <a:pt x="297416" y="74679"/>
                  </a:cubicBezTo>
                  <a:cubicBezTo>
                    <a:pt x="310209" y="58836"/>
                    <a:pt x="312771" y="37049"/>
                    <a:pt x="303989" y="18672"/>
                  </a:cubicBezTo>
                  <a:cubicBezTo>
                    <a:pt x="298312" y="5533"/>
                    <a:pt x="284386" y="-2021"/>
                    <a:pt x="270270" y="384"/>
                  </a:cubicBezTo>
                  <a:cubicBezTo>
                    <a:pt x="238361" y="6671"/>
                    <a:pt x="232837" y="44104"/>
                    <a:pt x="240742" y="70393"/>
                  </a:cubicBezTo>
                  <a:cubicBezTo>
                    <a:pt x="242543" y="76073"/>
                    <a:pt x="244972" y="81536"/>
                    <a:pt x="247982" y="86681"/>
                  </a:cubicBezTo>
                  <a:cubicBezTo>
                    <a:pt x="238780" y="89817"/>
                    <a:pt x="228912" y="90409"/>
                    <a:pt x="219407" y="88395"/>
                  </a:cubicBezTo>
                  <a:cubicBezTo>
                    <a:pt x="193023" y="82109"/>
                    <a:pt x="184831" y="50295"/>
                    <a:pt x="181307" y="27245"/>
                  </a:cubicBezTo>
                  <a:cubicBezTo>
                    <a:pt x="180802" y="22907"/>
                    <a:pt x="176887" y="19797"/>
                    <a:pt x="172544" y="20298"/>
                  </a:cubicBezTo>
                  <a:cubicBezTo>
                    <a:pt x="171648" y="20401"/>
                    <a:pt x="170782" y="20657"/>
                    <a:pt x="169972" y="21054"/>
                  </a:cubicBezTo>
                  <a:cubicBezTo>
                    <a:pt x="164448" y="20006"/>
                    <a:pt x="158542" y="22768"/>
                    <a:pt x="159495" y="29721"/>
                  </a:cubicBezTo>
                  <a:cubicBezTo>
                    <a:pt x="169020" y="102683"/>
                    <a:pt x="177973" y="175644"/>
                    <a:pt x="185784" y="248796"/>
                  </a:cubicBezTo>
                  <a:cubicBezTo>
                    <a:pt x="175592" y="245844"/>
                    <a:pt x="165495" y="242986"/>
                    <a:pt x="155304" y="240319"/>
                  </a:cubicBezTo>
                  <a:cubicBezTo>
                    <a:pt x="136453" y="234576"/>
                    <a:pt x="116975" y="231118"/>
                    <a:pt x="97296" y="230032"/>
                  </a:cubicBezTo>
                  <a:cubicBezTo>
                    <a:pt x="84771" y="228994"/>
                    <a:pt x="72446" y="233604"/>
                    <a:pt x="63673" y="242605"/>
                  </a:cubicBezTo>
                  <a:cubicBezTo>
                    <a:pt x="56053" y="252083"/>
                    <a:pt x="51319" y="263560"/>
                    <a:pt x="50052" y="275657"/>
                  </a:cubicBezTo>
                  <a:cubicBezTo>
                    <a:pt x="49290" y="291183"/>
                    <a:pt x="63197" y="302232"/>
                    <a:pt x="77579" y="310233"/>
                  </a:cubicBezTo>
                  <a:cubicBezTo>
                    <a:pt x="75675" y="310233"/>
                    <a:pt x="73865" y="310233"/>
                    <a:pt x="71960" y="310233"/>
                  </a:cubicBezTo>
                  <a:cubicBezTo>
                    <a:pt x="59434" y="309156"/>
                    <a:pt x="47080" y="313776"/>
                    <a:pt x="38336" y="322806"/>
                  </a:cubicBezTo>
                  <a:cubicBezTo>
                    <a:pt x="30697" y="332274"/>
                    <a:pt x="25964" y="343751"/>
                    <a:pt x="24716" y="355857"/>
                  </a:cubicBezTo>
                  <a:cubicBezTo>
                    <a:pt x="23954" y="371288"/>
                    <a:pt x="37765" y="382432"/>
                    <a:pt x="52243" y="390338"/>
                  </a:cubicBezTo>
                  <a:lnTo>
                    <a:pt x="46623" y="390338"/>
                  </a:lnTo>
                  <a:cubicBezTo>
                    <a:pt x="34098" y="389300"/>
                    <a:pt x="21773" y="393910"/>
                    <a:pt x="13000" y="402911"/>
                  </a:cubicBezTo>
                  <a:cubicBezTo>
                    <a:pt x="5332" y="412398"/>
                    <a:pt x="598" y="423923"/>
                    <a:pt x="-621" y="436058"/>
                  </a:cubicBezTo>
                  <a:cubicBezTo>
                    <a:pt x="-1764" y="458918"/>
                    <a:pt x="29002" y="472253"/>
                    <a:pt x="46528" y="479968"/>
                  </a:cubicBezTo>
                  <a:cubicBezTo>
                    <a:pt x="37079" y="498532"/>
                    <a:pt x="34184" y="519754"/>
                    <a:pt x="38336" y="540166"/>
                  </a:cubicBezTo>
                  <a:cubicBezTo>
                    <a:pt x="44147" y="560835"/>
                    <a:pt x="61863" y="576456"/>
                    <a:pt x="82723" y="587791"/>
                  </a:cubicBezTo>
                  <a:cubicBezTo>
                    <a:pt x="111203" y="602822"/>
                    <a:pt x="141616" y="613852"/>
                    <a:pt x="173115" y="620557"/>
                  </a:cubicBezTo>
                  <a:cubicBezTo>
                    <a:pt x="198099" y="627453"/>
                    <a:pt x="224531" y="627082"/>
                    <a:pt x="249315" y="619509"/>
                  </a:cubicBezTo>
                  <a:cubicBezTo>
                    <a:pt x="277890" y="609127"/>
                    <a:pt x="293511" y="585886"/>
                    <a:pt x="303703" y="562359"/>
                  </a:cubicBezTo>
                  <a:cubicBezTo>
                    <a:pt x="325896" y="568170"/>
                    <a:pt x="355424" y="575790"/>
                    <a:pt x="375235" y="565026"/>
                  </a:cubicBezTo>
                  <a:cubicBezTo>
                    <a:pt x="385809" y="559216"/>
                    <a:pt x="388571" y="547977"/>
                    <a:pt x="391143" y="537023"/>
                  </a:cubicBezTo>
                  <a:cubicBezTo>
                    <a:pt x="394648" y="526012"/>
                    <a:pt x="392809" y="514001"/>
                    <a:pt x="386189" y="504543"/>
                  </a:cubicBezTo>
                  <a:cubicBezTo>
                    <a:pt x="381837" y="499113"/>
                    <a:pt x="376655" y="494389"/>
                    <a:pt x="370854" y="490541"/>
                  </a:cubicBezTo>
                  <a:cubicBezTo>
                    <a:pt x="381055" y="491455"/>
                    <a:pt x="391323" y="489617"/>
                    <a:pt x="400572" y="485207"/>
                  </a:cubicBezTo>
                  <a:cubicBezTo>
                    <a:pt x="411145" y="479492"/>
                    <a:pt x="413907" y="468157"/>
                    <a:pt x="416479" y="457203"/>
                  </a:cubicBezTo>
                  <a:cubicBezTo>
                    <a:pt x="419994" y="446231"/>
                    <a:pt x="418165" y="434239"/>
                    <a:pt x="411526" y="424818"/>
                  </a:cubicBezTo>
                  <a:cubicBezTo>
                    <a:pt x="407202" y="419332"/>
                    <a:pt x="402020" y="414569"/>
                    <a:pt x="396191" y="410721"/>
                  </a:cubicBezTo>
                  <a:cubicBezTo>
                    <a:pt x="406402" y="411712"/>
                    <a:pt x="416679" y="409864"/>
                    <a:pt x="425909" y="405387"/>
                  </a:cubicBezTo>
                  <a:cubicBezTo>
                    <a:pt x="436482" y="399672"/>
                    <a:pt x="439339" y="388433"/>
                    <a:pt x="441816" y="377384"/>
                  </a:cubicBezTo>
                  <a:cubicBezTo>
                    <a:pt x="445330" y="366411"/>
                    <a:pt x="443502" y="354419"/>
                    <a:pt x="436862" y="344999"/>
                  </a:cubicBezTo>
                  <a:cubicBezTo>
                    <a:pt x="423051" y="326901"/>
                    <a:pt x="397715" y="317757"/>
                    <a:pt x="377236" y="310042"/>
                  </a:cubicBezTo>
                  <a:cubicBezTo>
                    <a:pt x="361615" y="304137"/>
                    <a:pt x="345804" y="298898"/>
                    <a:pt x="329611" y="293850"/>
                  </a:cubicBezTo>
                  <a:cubicBezTo>
                    <a:pt x="370378" y="236700"/>
                    <a:pt x="419432" y="185741"/>
                    <a:pt x="461246" y="129162"/>
                  </a:cubicBezTo>
                  <a:cubicBezTo>
                    <a:pt x="462847" y="128000"/>
                    <a:pt x="464047" y="126372"/>
                    <a:pt x="464675" y="124495"/>
                  </a:cubicBezTo>
                  <a:cubicBezTo>
                    <a:pt x="465171" y="123933"/>
                    <a:pt x="465618" y="123324"/>
                    <a:pt x="466009" y="122685"/>
                  </a:cubicBezTo>
                  <a:cubicBezTo>
                    <a:pt x="472677" y="112208"/>
                    <a:pt x="456103" y="102683"/>
                    <a:pt x="449340" y="112494"/>
                  </a:cubicBezTo>
                  <a:close/>
                  <a:moveTo>
                    <a:pt x="351233" y="90777"/>
                  </a:moveTo>
                  <a:cubicBezTo>
                    <a:pt x="350280" y="79251"/>
                    <a:pt x="351233" y="42199"/>
                    <a:pt x="371807" y="47724"/>
                  </a:cubicBezTo>
                  <a:cubicBezTo>
                    <a:pt x="388190" y="52200"/>
                    <a:pt x="376284" y="81252"/>
                    <a:pt x="369901" y="90015"/>
                  </a:cubicBezTo>
                  <a:cubicBezTo>
                    <a:pt x="365701" y="95682"/>
                    <a:pt x="360472" y="100502"/>
                    <a:pt x="354471" y="104207"/>
                  </a:cubicBezTo>
                  <a:cubicBezTo>
                    <a:pt x="352671" y="99940"/>
                    <a:pt x="351576" y="95399"/>
                    <a:pt x="351233" y="90777"/>
                  </a:cubicBezTo>
                  <a:close/>
                  <a:moveTo>
                    <a:pt x="258173" y="32865"/>
                  </a:moveTo>
                  <a:cubicBezTo>
                    <a:pt x="261221" y="25816"/>
                    <a:pt x="269889" y="17148"/>
                    <a:pt x="278462" y="19339"/>
                  </a:cubicBezTo>
                  <a:cubicBezTo>
                    <a:pt x="293035" y="23244"/>
                    <a:pt x="291130" y="46390"/>
                    <a:pt x="286272" y="56391"/>
                  </a:cubicBezTo>
                  <a:cubicBezTo>
                    <a:pt x="281395" y="65824"/>
                    <a:pt x="274014" y="73732"/>
                    <a:pt x="264936" y="79251"/>
                  </a:cubicBezTo>
                  <a:cubicBezTo>
                    <a:pt x="255735" y="65624"/>
                    <a:pt x="253249" y="48550"/>
                    <a:pt x="258173" y="32865"/>
                  </a:cubicBezTo>
                  <a:close/>
                  <a:moveTo>
                    <a:pt x="247029" y="603126"/>
                  </a:moveTo>
                  <a:cubicBezTo>
                    <a:pt x="226665" y="611213"/>
                    <a:pt x="204281" y="612709"/>
                    <a:pt x="183021" y="607413"/>
                  </a:cubicBezTo>
                  <a:cubicBezTo>
                    <a:pt x="155189" y="601964"/>
                    <a:pt x="128148" y="593039"/>
                    <a:pt x="102535" y="580838"/>
                  </a:cubicBezTo>
                  <a:cubicBezTo>
                    <a:pt x="83485" y="571980"/>
                    <a:pt x="63768" y="560073"/>
                    <a:pt x="56148" y="542071"/>
                  </a:cubicBezTo>
                  <a:cubicBezTo>
                    <a:pt x="48528" y="524069"/>
                    <a:pt x="53862" y="503971"/>
                    <a:pt x="61387" y="485588"/>
                  </a:cubicBezTo>
                  <a:cubicBezTo>
                    <a:pt x="95486" y="499399"/>
                    <a:pt x="130824" y="510067"/>
                    <a:pt x="166162" y="520926"/>
                  </a:cubicBezTo>
                  <a:cubicBezTo>
                    <a:pt x="206167" y="533308"/>
                    <a:pt x="246076" y="546548"/>
                    <a:pt x="286653" y="557216"/>
                  </a:cubicBezTo>
                  <a:cubicBezTo>
                    <a:pt x="279481" y="576837"/>
                    <a:pt x="265393" y="593163"/>
                    <a:pt x="247029" y="603126"/>
                  </a:cubicBezTo>
                  <a:close/>
                  <a:moveTo>
                    <a:pt x="367711" y="545976"/>
                  </a:moveTo>
                  <a:cubicBezTo>
                    <a:pt x="363806" y="551025"/>
                    <a:pt x="354566" y="550358"/>
                    <a:pt x="348661" y="550263"/>
                  </a:cubicBezTo>
                  <a:cubicBezTo>
                    <a:pt x="335183" y="549491"/>
                    <a:pt x="321810" y="547386"/>
                    <a:pt x="308751" y="543976"/>
                  </a:cubicBezTo>
                  <a:cubicBezTo>
                    <a:pt x="273509" y="535785"/>
                    <a:pt x="238933" y="524355"/>
                    <a:pt x="203976" y="513591"/>
                  </a:cubicBezTo>
                  <a:cubicBezTo>
                    <a:pt x="165876" y="501876"/>
                    <a:pt x="128348" y="490731"/>
                    <a:pt x="91105" y="477587"/>
                  </a:cubicBezTo>
                  <a:cubicBezTo>
                    <a:pt x="82342" y="474444"/>
                    <a:pt x="73674" y="471110"/>
                    <a:pt x="65101" y="468062"/>
                  </a:cubicBezTo>
                  <a:cubicBezTo>
                    <a:pt x="63206" y="466138"/>
                    <a:pt x="60653" y="465014"/>
                    <a:pt x="57958" y="464919"/>
                  </a:cubicBezTo>
                  <a:cubicBezTo>
                    <a:pt x="54433" y="463395"/>
                    <a:pt x="50814" y="461966"/>
                    <a:pt x="47290" y="460347"/>
                  </a:cubicBezTo>
                  <a:cubicBezTo>
                    <a:pt x="37032" y="456375"/>
                    <a:pt x="27697" y="450345"/>
                    <a:pt x="19858" y="442630"/>
                  </a:cubicBezTo>
                  <a:cubicBezTo>
                    <a:pt x="14619" y="436153"/>
                    <a:pt x="19191" y="428438"/>
                    <a:pt x="22525" y="421580"/>
                  </a:cubicBezTo>
                  <a:cubicBezTo>
                    <a:pt x="26935" y="412674"/>
                    <a:pt x="36774" y="407835"/>
                    <a:pt x="46528" y="409769"/>
                  </a:cubicBezTo>
                  <a:cubicBezTo>
                    <a:pt x="65416" y="411140"/>
                    <a:pt x="84075" y="414693"/>
                    <a:pt x="102154" y="420342"/>
                  </a:cubicBezTo>
                  <a:cubicBezTo>
                    <a:pt x="136730" y="429867"/>
                    <a:pt x="170734" y="440535"/>
                    <a:pt x="204834" y="451488"/>
                  </a:cubicBezTo>
                  <a:cubicBezTo>
                    <a:pt x="235695" y="461013"/>
                    <a:pt x="266555" y="469681"/>
                    <a:pt x="297036" y="480063"/>
                  </a:cubicBezTo>
                  <a:cubicBezTo>
                    <a:pt x="315419" y="485674"/>
                    <a:pt x="333269" y="492913"/>
                    <a:pt x="350375" y="501685"/>
                  </a:cubicBezTo>
                  <a:cubicBezTo>
                    <a:pt x="358100" y="505200"/>
                    <a:pt x="364891" y="510486"/>
                    <a:pt x="370187" y="517116"/>
                  </a:cubicBezTo>
                  <a:cubicBezTo>
                    <a:pt x="373731" y="526622"/>
                    <a:pt x="372826" y="537213"/>
                    <a:pt x="367711" y="545976"/>
                  </a:cubicBezTo>
                  <a:close/>
                  <a:moveTo>
                    <a:pt x="393048" y="466157"/>
                  </a:moveTo>
                  <a:cubicBezTo>
                    <a:pt x="389142" y="471205"/>
                    <a:pt x="379998" y="470634"/>
                    <a:pt x="373998" y="470443"/>
                  </a:cubicBezTo>
                  <a:cubicBezTo>
                    <a:pt x="360510" y="469738"/>
                    <a:pt x="347137" y="467633"/>
                    <a:pt x="334088" y="464157"/>
                  </a:cubicBezTo>
                  <a:cubicBezTo>
                    <a:pt x="298750" y="455965"/>
                    <a:pt x="264174" y="444630"/>
                    <a:pt x="229313" y="433867"/>
                  </a:cubicBezTo>
                  <a:cubicBezTo>
                    <a:pt x="191213" y="422056"/>
                    <a:pt x="153684" y="410912"/>
                    <a:pt x="116441" y="397767"/>
                  </a:cubicBezTo>
                  <a:cubicBezTo>
                    <a:pt x="101525" y="392691"/>
                    <a:pt x="86904" y="386814"/>
                    <a:pt x="72627" y="380146"/>
                  </a:cubicBezTo>
                  <a:cubicBezTo>
                    <a:pt x="62368" y="376174"/>
                    <a:pt x="53034" y="370145"/>
                    <a:pt x="45195" y="362430"/>
                  </a:cubicBezTo>
                  <a:cubicBezTo>
                    <a:pt x="39956" y="356048"/>
                    <a:pt x="44528" y="348333"/>
                    <a:pt x="47861" y="341475"/>
                  </a:cubicBezTo>
                  <a:cubicBezTo>
                    <a:pt x="52243" y="332531"/>
                    <a:pt x="62092" y="327644"/>
                    <a:pt x="71864" y="329568"/>
                  </a:cubicBezTo>
                  <a:cubicBezTo>
                    <a:pt x="90753" y="330940"/>
                    <a:pt x="109412" y="334493"/>
                    <a:pt x="127491" y="340141"/>
                  </a:cubicBezTo>
                  <a:cubicBezTo>
                    <a:pt x="162066" y="349666"/>
                    <a:pt x="196166" y="360334"/>
                    <a:pt x="230170" y="371288"/>
                  </a:cubicBezTo>
                  <a:cubicBezTo>
                    <a:pt x="261031" y="380813"/>
                    <a:pt x="291892" y="389576"/>
                    <a:pt x="322372" y="399863"/>
                  </a:cubicBezTo>
                  <a:cubicBezTo>
                    <a:pt x="340784" y="405521"/>
                    <a:pt x="358662" y="412788"/>
                    <a:pt x="375807" y="421580"/>
                  </a:cubicBezTo>
                  <a:cubicBezTo>
                    <a:pt x="383541" y="425076"/>
                    <a:pt x="390333" y="430372"/>
                    <a:pt x="395619" y="437010"/>
                  </a:cubicBezTo>
                  <a:cubicBezTo>
                    <a:pt x="399134" y="446497"/>
                    <a:pt x="398191" y="457060"/>
                    <a:pt x="393048" y="465776"/>
                  </a:cubicBezTo>
                  <a:close/>
                  <a:moveTo>
                    <a:pt x="401811" y="341760"/>
                  </a:moveTo>
                  <a:cubicBezTo>
                    <a:pt x="409545" y="345256"/>
                    <a:pt x="416336" y="350552"/>
                    <a:pt x="421623" y="357191"/>
                  </a:cubicBezTo>
                  <a:cubicBezTo>
                    <a:pt x="425061" y="366925"/>
                    <a:pt x="423870" y="377689"/>
                    <a:pt x="418384" y="386433"/>
                  </a:cubicBezTo>
                  <a:cubicBezTo>
                    <a:pt x="414479" y="391386"/>
                    <a:pt x="405335" y="390814"/>
                    <a:pt x="399334" y="390624"/>
                  </a:cubicBezTo>
                  <a:cubicBezTo>
                    <a:pt x="385856" y="389947"/>
                    <a:pt x="372473" y="387871"/>
                    <a:pt x="359424" y="384432"/>
                  </a:cubicBezTo>
                  <a:cubicBezTo>
                    <a:pt x="324086" y="376146"/>
                    <a:pt x="289510" y="364811"/>
                    <a:pt x="254649" y="354048"/>
                  </a:cubicBezTo>
                  <a:cubicBezTo>
                    <a:pt x="216549" y="342237"/>
                    <a:pt x="179021" y="331188"/>
                    <a:pt x="141778" y="317948"/>
                  </a:cubicBezTo>
                  <a:cubicBezTo>
                    <a:pt x="126890" y="312890"/>
                    <a:pt x="112298" y="307004"/>
                    <a:pt x="98058" y="300327"/>
                  </a:cubicBezTo>
                  <a:cubicBezTo>
                    <a:pt x="87762" y="296383"/>
                    <a:pt x="78389" y="290354"/>
                    <a:pt x="70531" y="282610"/>
                  </a:cubicBezTo>
                  <a:cubicBezTo>
                    <a:pt x="65292" y="276228"/>
                    <a:pt x="69959" y="268513"/>
                    <a:pt x="73198" y="261655"/>
                  </a:cubicBezTo>
                  <a:cubicBezTo>
                    <a:pt x="78056" y="251368"/>
                    <a:pt x="86343" y="249463"/>
                    <a:pt x="97296" y="249749"/>
                  </a:cubicBezTo>
                  <a:cubicBezTo>
                    <a:pt x="116156" y="251168"/>
                    <a:pt x="134787" y="254740"/>
                    <a:pt x="152827" y="260417"/>
                  </a:cubicBezTo>
                  <a:cubicBezTo>
                    <a:pt x="187403" y="269942"/>
                    <a:pt x="221502" y="280515"/>
                    <a:pt x="255507" y="291468"/>
                  </a:cubicBezTo>
                  <a:cubicBezTo>
                    <a:pt x="286368" y="300993"/>
                    <a:pt x="317229" y="309756"/>
                    <a:pt x="347709" y="320043"/>
                  </a:cubicBezTo>
                  <a:cubicBezTo>
                    <a:pt x="366301" y="325558"/>
                    <a:pt x="384370" y="332693"/>
                    <a:pt x="401715" y="341379"/>
                  </a:cubicBezTo>
                  <a:close/>
                  <a:moveTo>
                    <a:pt x="261221" y="273180"/>
                  </a:moveTo>
                  <a:cubicBezTo>
                    <a:pt x="242171" y="267084"/>
                    <a:pt x="223693" y="261084"/>
                    <a:pt x="204738" y="255273"/>
                  </a:cubicBezTo>
                  <a:cubicBezTo>
                    <a:pt x="198928" y="199933"/>
                    <a:pt x="192261" y="144593"/>
                    <a:pt x="185688" y="89348"/>
                  </a:cubicBezTo>
                  <a:cubicBezTo>
                    <a:pt x="192661" y="97646"/>
                    <a:pt x="201890" y="103731"/>
                    <a:pt x="212263" y="106874"/>
                  </a:cubicBezTo>
                  <a:cubicBezTo>
                    <a:pt x="228103" y="110989"/>
                    <a:pt x="244857" y="109712"/>
                    <a:pt x="259888" y="103254"/>
                  </a:cubicBezTo>
                  <a:cubicBezTo>
                    <a:pt x="282320" y="127391"/>
                    <a:pt x="316305" y="137078"/>
                    <a:pt x="348089" y="128400"/>
                  </a:cubicBezTo>
                  <a:cubicBezTo>
                    <a:pt x="352147" y="132801"/>
                    <a:pt x="356957" y="136440"/>
                    <a:pt x="362282" y="139164"/>
                  </a:cubicBezTo>
                  <a:cubicBezTo>
                    <a:pt x="381761" y="148555"/>
                    <a:pt x="403963" y="150651"/>
                    <a:pt x="424861" y="145069"/>
                  </a:cubicBezTo>
                  <a:cubicBezTo>
                    <a:pt x="386761" y="192694"/>
                    <a:pt x="345423" y="237652"/>
                    <a:pt x="310561" y="287944"/>
                  </a:cubicBezTo>
                  <a:cubicBezTo>
                    <a:pt x="293701" y="282324"/>
                    <a:pt x="277890" y="277562"/>
                    <a:pt x="261221" y="27279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3" name="Google Shape;83;p1"/>
          <p:cNvSpPr/>
          <p:nvPr/>
        </p:nvSpPr>
        <p:spPr>
          <a:xfrm flipH="1">
            <a:off x="1539063" y="5486392"/>
            <a:ext cx="45" cy="977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"/>
          <p:cNvSpPr/>
          <p:nvPr/>
        </p:nvSpPr>
        <p:spPr>
          <a:xfrm flipH="1">
            <a:off x="1539052" y="5450051"/>
            <a:ext cx="13804" cy="10106"/>
          </a:xfrm>
          <a:custGeom>
            <a:rect b="b" l="l" r="r" t="t"/>
            <a:pathLst>
              <a:path extrusionOk="0" h="7880" w="10763">
                <a:moveTo>
                  <a:pt x="10118" y="250"/>
                </a:moveTo>
                <a:cubicBezTo>
                  <a:pt x="5250" y="-17"/>
                  <a:pt x="821" y="3041"/>
                  <a:pt x="-646" y="7679"/>
                </a:cubicBezTo>
                <a:cubicBezTo>
                  <a:pt x="-531" y="3212"/>
                  <a:pt x="3193" y="-322"/>
                  <a:pt x="7660" y="-198"/>
                </a:cubicBezTo>
                <a:cubicBezTo>
                  <a:pt x="8498" y="-179"/>
                  <a:pt x="9327" y="-26"/>
                  <a:pt x="10118" y="2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 flipH="1">
            <a:off x="1539063" y="5486394"/>
            <a:ext cx="45" cy="977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 flipH="1">
            <a:off x="1533687" y="5450872"/>
            <a:ext cx="5985" cy="2076"/>
          </a:xfrm>
          <a:custGeom>
            <a:rect b="b" l="l" r="r" t="t"/>
            <a:pathLst>
              <a:path extrusionOk="0" h="1619" w="4667">
                <a:moveTo>
                  <a:pt x="4021" y="1418"/>
                </a:moveTo>
                <a:lnTo>
                  <a:pt x="-74" y="-201"/>
                </a:lnTo>
                <a:lnTo>
                  <a:pt x="-646" y="-201"/>
                </a:lnTo>
                <a:cubicBezTo>
                  <a:pt x="1049" y="-192"/>
                  <a:pt x="2688" y="380"/>
                  <a:pt x="4021" y="141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 flipH="1">
            <a:off x="1539063" y="5486394"/>
            <a:ext cx="45" cy="977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8" name="Google Shape;88;p1"/>
          <p:cNvGrpSpPr/>
          <p:nvPr/>
        </p:nvGrpSpPr>
        <p:grpSpPr>
          <a:xfrm>
            <a:off x="520283" y="5451254"/>
            <a:ext cx="1033667" cy="1521052"/>
            <a:chOff x="670708" y="6388106"/>
            <a:chExt cx="1217512" cy="1791581"/>
          </a:xfrm>
        </p:grpSpPr>
        <p:sp>
          <p:nvSpPr>
            <p:cNvPr id="89" name="Google Shape;89;p1"/>
            <p:cNvSpPr/>
            <p:nvPr/>
          </p:nvSpPr>
          <p:spPr>
            <a:xfrm flipH="1">
              <a:off x="670708" y="7275593"/>
              <a:ext cx="653708" cy="904094"/>
            </a:xfrm>
            <a:custGeom>
              <a:rect b="b" l="l" r="r" t="t"/>
              <a:pathLst>
                <a:path extrusionOk="0" h="598738" w="432919">
                  <a:moveTo>
                    <a:pt x="-646" y="46853"/>
                  </a:moveTo>
                  <a:cubicBezTo>
                    <a:pt x="41550" y="163438"/>
                    <a:pt x="233098" y="699696"/>
                    <a:pt x="399404" y="581681"/>
                  </a:cubicBezTo>
                  <a:cubicBezTo>
                    <a:pt x="545327" y="477954"/>
                    <a:pt x="163089" y="84762"/>
                    <a:pt x="78412" y="-20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"/>
            <p:cNvSpPr/>
            <p:nvPr/>
          </p:nvSpPr>
          <p:spPr>
            <a:xfrm flipH="1">
              <a:off x="1098357" y="6950052"/>
              <a:ext cx="430817" cy="503496"/>
            </a:xfrm>
            <a:custGeom>
              <a:rect b="b" l="l" r="r" t="t"/>
              <a:pathLst>
                <a:path extrusionOk="0" h="333441" w="285309">
                  <a:moveTo>
                    <a:pt x="-646" y="51901"/>
                  </a:moveTo>
                  <a:cubicBezTo>
                    <a:pt x="72125" y="319744"/>
                    <a:pt x="67934" y="386038"/>
                    <a:pt x="206237" y="294312"/>
                  </a:cubicBezTo>
                  <a:cubicBezTo>
                    <a:pt x="354351" y="202777"/>
                    <a:pt x="281294" y="181155"/>
                    <a:pt x="82412" y="-2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"/>
            <p:cNvSpPr/>
            <p:nvPr/>
          </p:nvSpPr>
          <p:spPr>
            <a:xfrm flipH="1">
              <a:off x="1120911" y="7187397"/>
              <a:ext cx="317828" cy="211010"/>
            </a:xfrm>
            <a:custGeom>
              <a:rect b="b" l="l" r="r" t="t"/>
              <a:pathLst>
                <a:path extrusionOk="0" h="139742" w="210482">
                  <a:moveTo>
                    <a:pt x="10886" y="139280"/>
                  </a:moveTo>
                  <a:cubicBezTo>
                    <a:pt x="55624" y="132156"/>
                    <a:pt x="98573" y="116468"/>
                    <a:pt x="137377" y="93084"/>
                  </a:cubicBezTo>
                  <a:cubicBezTo>
                    <a:pt x="167838" y="73710"/>
                    <a:pt x="192489" y="46459"/>
                    <a:pt x="208720" y="14217"/>
                  </a:cubicBezTo>
                  <a:cubicBezTo>
                    <a:pt x="214244" y="3263"/>
                    <a:pt x="197766" y="-6357"/>
                    <a:pt x="192241" y="4692"/>
                  </a:cubicBezTo>
                  <a:cubicBezTo>
                    <a:pt x="177316" y="34972"/>
                    <a:pt x="154228" y="60480"/>
                    <a:pt x="125566" y="78320"/>
                  </a:cubicBezTo>
                  <a:cubicBezTo>
                    <a:pt x="88800" y="99866"/>
                    <a:pt x="48319" y="114344"/>
                    <a:pt x="6219" y="120992"/>
                  </a:cubicBezTo>
                  <a:cubicBezTo>
                    <a:pt x="-5783" y="123088"/>
                    <a:pt x="-735" y="141471"/>
                    <a:pt x="11266" y="1393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"/>
            <p:cNvSpPr/>
            <p:nvPr/>
          </p:nvSpPr>
          <p:spPr>
            <a:xfrm flipH="1">
              <a:off x="1327260" y="6447941"/>
              <a:ext cx="512210" cy="626114"/>
            </a:xfrm>
            <a:custGeom>
              <a:rect b="b" l="l" r="r" t="t"/>
              <a:pathLst>
                <a:path extrusionOk="0" h="414645" w="339212">
                  <a:moveTo>
                    <a:pt x="335777" y="284406"/>
                  </a:moveTo>
                  <a:cubicBezTo>
                    <a:pt x="323014" y="332031"/>
                    <a:pt x="275770" y="362225"/>
                    <a:pt x="235574" y="385371"/>
                  </a:cubicBezTo>
                  <a:cubicBezTo>
                    <a:pt x="202808" y="404421"/>
                    <a:pt x="164232" y="422233"/>
                    <a:pt x="125656" y="410898"/>
                  </a:cubicBezTo>
                  <a:cubicBezTo>
                    <a:pt x="94509" y="401373"/>
                    <a:pt x="73268" y="374894"/>
                    <a:pt x="58505" y="347366"/>
                  </a:cubicBezTo>
                  <a:cubicBezTo>
                    <a:pt x="40216" y="310743"/>
                    <a:pt x="27205" y="271719"/>
                    <a:pt x="19833" y="231447"/>
                  </a:cubicBezTo>
                  <a:cubicBezTo>
                    <a:pt x="10584" y="185356"/>
                    <a:pt x="3755" y="138807"/>
                    <a:pt x="-646" y="92001"/>
                  </a:cubicBezTo>
                  <a:cubicBezTo>
                    <a:pt x="1831" y="102478"/>
                    <a:pt x="4307" y="112861"/>
                    <a:pt x="6974" y="123338"/>
                  </a:cubicBezTo>
                  <a:cubicBezTo>
                    <a:pt x="15452" y="157247"/>
                    <a:pt x="22500" y="194204"/>
                    <a:pt x="43360" y="223065"/>
                  </a:cubicBezTo>
                  <a:cubicBezTo>
                    <a:pt x="50408" y="232590"/>
                    <a:pt x="66982" y="223065"/>
                    <a:pt x="59838" y="213540"/>
                  </a:cubicBezTo>
                  <a:cubicBezTo>
                    <a:pt x="39169" y="184965"/>
                    <a:pt x="32501" y="147722"/>
                    <a:pt x="24214" y="114099"/>
                  </a:cubicBezTo>
                  <a:cubicBezTo>
                    <a:pt x="21833" y="104574"/>
                    <a:pt x="19547" y="95049"/>
                    <a:pt x="17261" y="84953"/>
                  </a:cubicBezTo>
                  <a:cubicBezTo>
                    <a:pt x="19166" y="88096"/>
                    <a:pt x="21166" y="91144"/>
                    <a:pt x="23167" y="94478"/>
                  </a:cubicBezTo>
                  <a:cubicBezTo>
                    <a:pt x="32654" y="108365"/>
                    <a:pt x="43027" y="121633"/>
                    <a:pt x="54218" y="134197"/>
                  </a:cubicBezTo>
                  <a:cubicBezTo>
                    <a:pt x="66525" y="146789"/>
                    <a:pt x="76012" y="161848"/>
                    <a:pt x="82031" y="178393"/>
                  </a:cubicBezTo>
                  <a:cubicBezTo>
                    <a:pt x="83422" y="183470"/>
                    <a:pt x="88670" y="186451"/>
                    <a:pt x="93747" y="185060"/>
                  </a:cubicBezTo>
                  <a:cubicBezTo>
                    <a:pt x="98824" y="183670"/>
                    <a:pt x="101805" y="178421"/>
                    <a:pt x="100414" y="173345"/>
                  </a:cubicBezTo>
                  <a:cubicBezTo>
                    <a:pt x="90889" y="140102"/>
                    <a:pt x="62314" y="118004"/>
                    <a:pt x="43264" y="90191"/>
                  </a:cubicBezTo>
                  <a:cubicBezTo>
                    <a:pt x="28691" y="69503"/>
                    <a:pt x="16699" y="47110"/>
                    <a:pt x="7546" y="23516"/>
                  </a:cubicBezTo>
                  <a:cubicBezTo>
                    <a:pt x="25024" y="47738"/>
                    <a:pt x="44389" y="70541"/>
                    <a:pt x="65458" y="91715"/>
                  </a:cubicBezTo>
                  <a:cubicBezTo>
                    <a:pt x="97557" y="121910"/>
                    <a:pt x="128704" y="151913"/>
                    <a:pt x="146516" y="192966"/>
                  </a:cubicBezTo>
                  <a:cubicBezTo>
                    <a:pt x="151373" y="204206"/>
                    <a:pt x="167852" y="194490"/>
                    <a:pt x="162994" y="183441"/>
                  </a:cubicBezTo>
                  <a:cubicBezTo>
                    <a:pt x="145182" y="142484"/>
                    <a:pt x="113940" y="110575"/>
                    <a:pt x="81555" y="80762"/>
                  </a:cubicBezTo>
                  <a:cubicBezTo>
                    <a:pt x="66753" y="66693"/>
                    <a:pt x="53085" y="51472"/>
                    <a:pt x="40693" y="35232"/>
                  </a:cubicBezTo>
                  <a:cubicBezTo>
                    <a:pt x="58695" y="47138"/>
                    <a:pt x="77935" y="57235"/>
                    <a:pt x="96700" y="67617"/>
                  </a:cubicBezTo>
                  <a:cubicBezTo>
                    <a:pt x="133943" y="88382"/>
                    <a:pt x="172900" y="112670"/>
                    <a:pt x="185282" y="155914"/>
                  </a:cubicBezTo>
                  <a:cubicBezTo>
                    <a:pt x="186673" y="160991"/>
                    <a:pt x="191921" y="163972"/>
                    <a:pt x="196998" y="162581"/>
                  </a:cubicBezTo>
                  <a:cubicBezTo>
                    <a:pt x="202075" y="161191"/>
                    <a:pt x="205056" y="155942"/>
                    <a:pt x="203666" y="150866"/>
                  </a:cubicBezTo>
                  <a:cubicBezTo>
                    <a:pt x="190521" y="106670"/>
                    <a:pt x="154802" y="78952"/>
                    <a:pt x="116416" y="56949"/>
                  </a:cubicBezTo>
                  <a:cubicBezTo>
                    <a:pt x="85937" y="39423"/>
                    <a:pt x="50980" y="24183"/>
                    <a:pt x="24977" y="-201"/>
                  </a:cubicBezTo>
                  <a:cubicBezTo>
                    <a:pt x="88337" y="26783"/>
                    <a:pt x="149106" y="59492"/>
                    <a:pt x="206523" y="97526"/>
                  </a:cubicBezTo>
                  <a:cubicBezTo>
                    <a:pt x="245118" y="121690"/>
                    <a:pt x="279513" y="151999"/>
                    <a:pt x="308345" y="187251"/>
                  </a:cubicBezTo>
                  <a:cubicBezTo>
                    <a:pt x="329396" y="214588"/>
                    <a:pt x="345207" y="249164"/>
                    <a:pt x="335777" y="2844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 flipH="1">
              <a:off x="1298565" y="6388106"/>
              <a:ext cx="589655" cy="714653"/>
            </a:xfrm>
            <a:custGeom>
              <a:rect b="b" l="l" r="r" t="t"/>
              <a:pathLst>
                <a:path extrusionOk="0" h="473280" w="390500">
                  <a:moveTo>
                    <a:pt x="287683" y="148786"/>
                  </a:moveTo>
                  <a:cubicBezTo>
                    <a:pt x="211483" y="89350"/>
                    <a:pt x="122710" y="45440"/>
                    <a:pt x="33556" y="8769"/>
                  </a:cubicBezTo>
                  <a:lnTo>
                    <a:pt x="15078" y="1434"/>
                  </a:lnTo>
                  <a:lnTo>
                    <a:pt x="10982" y="-185"/>
                  </a:lnTo>
                  <a:lnTo>
                    <a:pt x="10411" y="-185"/>
                  </a:lnTo>
                  <a:cubicBezTo>
                    <a:pt x="5543" y="-452"/>
                    <a:pt x="1114" y="2606"/>
                    <a:pt x="-353" y="7245"/>
                  </a:cubicBezTo>
                  <a:cubicBezTo>
                    <a:pt x="-743" y="8711"/>
                    <a:pt x="-743" y="10254"/>
                    <a:pt x="-353" y="11721"/>
                  </a:cubicBezTo>
                  <a:cubicBezTo>
                    <a:pt x="12030" y="93732"/>
                    <a:pt x="14887" y="176790"/>
                    <a:pt x="30508" y="258514"/>
                  </a:cubicBezTo>
                  <a:cubicBezTo>
                    <a:pt x="37871" y="302072"/>
                    <a:pt x="50663" y="344544"/>
                    <a:pt x="68608" y="384911"/>
                  </a:cubicBezTo>
                  <a:cubicBezTo>
                    <a:pt x="83658" y="416629"/>
                    <a:pt x="105756" y="448347"/>
                    <a:pt x="138522" y="463492"/>
                  </a:cubicBezTo>
                  <a:cubicBezTo>
                    <a:pt x="174812" y="480351"/>
                    <a:pt x="214722" y="473017"/>
                    <a:pt x="249774" y="456634"/>
                  </a:cubicBezTo>
                  <a:cubicBezTo>
                    <a:pt x="296446" y="435203"/>
                    <a:pt x="348262" y="403199"/>
                    <a:pt x="374742" y="357669"/>
                  </a:cubicBezTo>
                  <a:cubicBezTo>
                    <a:pt x="421985" y="275850"/>
                    <a:pt x="348833" y="196506"/>
                    <a:pt x="287683" y="148786"/>
                  </a:cubicBezTo>
                  <a:close/>
                  <a:moveTo>
                    <a:pt x="11458" y="28200"/>
                  </a:moveTo>
                  <a:cubicBezTo>
                    <a:pt x="11410" y="27952"/>
                    <a:pt x="11410" y="27685"/>
                    <a:pt x="11458" y="27438"/>
                  </a:cubicBezTo>
                  <a:lnTo>
                    <a:pt x="11458" y="27438"/>
                  </a:lnTo>
                  <a:cubicBezTo>
                    <a:pt x="11173" y="27609"/>
                    <a:pt x="10972" y="27876"/>
                    <a:pt x="10887" y="28200"/>
                  </a:cubicBezTo>
                  <a:close/>
                  <a:moveTo>
                    <a:pt x="368455" y="324046"/>
                  </a:moveTo>
                  <a:cubicBezTo>
                    <a:pt x="355692" y="371671"/>
                    <a:pt x="308448" y="401865"/>
                    <a:pt x="268252" y="425011"/>
                  </a:cubicBezTo>
                  <a:cubicBezTo>
                    <a:pt x="235486" y="444061"/>
                    <a:pt x="196910" y="461873"/>
                    <a:pt x="158333" y="450538"/>
                  </a:cubicBezTo>
                  <a:cubicBezTo>
                    <a:pt x="127187" y="441013"/>
                    <a:pt x="105946" y="414534"/>
                    <a:pt x="91182" y="387006"/>
                  </a:cubicBezTo>
                  <a:cubicBezTo>
                    <a:pt x="72895" y="350383"/>
                    <a:pt x="59883" y="311359"/>
                    <a:pt x="52511" y="271087"/>
                  </a:cubicBezTo>
                  <a:cubicBezTo>
                    <a:pt x="43262" y="224996"/>
                    <a:pt x="36433" y="178447"/>
                    <a:pt x="32032" y="131641"/>
                  </a:cubicBezTo>
                  <a:cubicBezTo>
                    <a:pt x="34508" y="142119"/>
                    <a:pt x="36985" y="152501"/>
                    <a:pt x="39652" y="162978"/>
                  </a:cubicBezTo>
                  <a:cubicBezTo>
                    <a:pt x="48129" y="196887"/>
                    <a:pt x="55178" y="233844"/>
                    <a:pt x="76038" y="262705"/>
                  </a:cubicBezTo>
                  <a:cubicBezTo>
                    <a:pt x="83086" y="272230"/>
                    <a:pt x="99660" y="262705"/>
                    <a:pt x="92516" y="253180"/>
                  </a:cubicBezTo>
                  <a:cubicBezTo>
                    <a:pt x="71847" y="224605"/>
                    <a:pt x="65179" y="187362"/>
                    <a:pt x="56893" y="153739"/>
                  </a:cubicBezTo>
                  <a:cubicBezTo>
                    <a:pt x="54511" y="144214"/>
                    <a:pt x="52225" y="134689"/>
                    <a:pt x="49939" y="124593"/>
                  </a:cubicBezTo>
                  <a:cubicBezTo>
                    <a:pt x="51844" y="127736"/>
                    <a:pt x="53845" y="130784"/>
                    <a:pt x="55844" y="134118"/>
                  </a:cubicBezTo>
                  <a:cubicBezTo>
                    <a:pt x="65332" y="148005"/>
                    <a:pt x="75704" y="161273"/>
                    <a:pt x="86896" y="173837"/>
                  </a:cubicBezTo>
                  <a:cubicBezTo>
                    <a:pt x="99202" y="186429"/>
                    <a:pt x="108689" y="201488"/>
                    <a:pt x="114709" y="218033"/>
                  </a:cubicBezTo>
                  <a:cubicBezTo>
                    <a:pt x="116100" y="223110"/>
                    <a:pt x="121348" y="226091"/>
                    <a:pt x="126425" y="224700"/>
                  </a:cubicBezTo>
                  <a:cubicBezTo>
                    <a:pt x="131502" y="223310"/>
                    <a:pt x="134483" y="218061"/>
                    <a:pt x="133093" y="212985"/>
                  </a:cubicBezTo>
                  <a:cubicBezTo>
                    <a:pt x="123568" y="179742"/>
                    <a:pt x="94993" y="157644"/>
                    <a:pt x="75943" y="129831"/>
                  </a:cubicBezTo>
                  <a:cubicBezTo>
                    <a:pt x="61369" y="109143"/>
                    <a:pt x="49377" y="86750"/>
                    <a:pt x="40224" y="63156"/>
                  </a:cubicBezTo>
                  <a:cubicBezTo>
                    <a:pt x="57702" y="87378"/>
                    <a:pt x="77066" y="110181"/>
                    <a:pt x="98135" y="131355"/>
                  </a:cubicBezTo>
                  <a:cubicBezTo>
                    <a:pt x="130235" y="161550"/>
                    <a:pt x="161382" y="191553"/>
                    <a:pt x="179193" y="232606"/>
                  </a:cubicBezTo>
                  <a:cubicBezTo>
                    <a:pt x="184051" y="243846"/>
                    <a:pt x="200529" y="234130"/>
                    <a:pt x="195672" y="223081"/>
                  </a:cubicBezTo>
                  <a:cubicBezTo>
                    <a:pt x="177860" y="182124"/>
                    <a:pt x="146618" y="150215"/>
                    <a:pt x="114233" y="120402"/>
                  </a:cubicBezTo>
                  <a:cubicBezTo>
                    <a:pt x="99431" y="106333"/>
                    <a:pt x="85763" y="91112"/>
                    <a:pt x="73371" y="74872"/>
                  </a:cubicBezTo>
                  <a:cubicBezTo>
                    <a:pt x="91373" y="86778"/>
                    <a:pt x="110613" y="96875"/>
                    <a:pt x="129378" y="107257"/>
                  </a:cubicBezTo>
                  <a:cubicBezTo>
                    <a:pt x="166620" y="128022"/>
                    <a:pt x="205578" y="152310"/>
                    <a:pt x="217960" y="195554"/>
                  </a:cubicBezTo>
                  <a:cubicBezTo>
                    <a:pt x="219351" y="200631"/>
                    <a:pt x="224599" y="203612"/>
                    <a:pt x="229676" y="202221"/>
                  </a:cubicBezTo>
                  <a:cubicBezTo>
                    <a:pt x="234753" y="200831"/>
                    <a:pt x="237734" y="195582"/>
                    <a:pt x="236343" y="190506"/>
                  </a:cubicBezTo>
                  <a:cubicBezTo>
                    <a:pt x="223199" y="146310"/>
                    <a:pt x="187480" y="118592"/>
                    <a:pt x="149095" y="96589"/>
                  </a:cubicBezTo>
                  <a:cubicBezTo>
                    <a:pt x="118614" y="79063"/>
                    <a:pt x="83658" y="63823"/>
                    <a:pt x="57654" y="39439"/>
                  </a:cubicBezTo>
                  <a:cubicBezTo>
                    <a:pt x="121015" y="66423"/>
                    <a:pt x="181784" y="99132"/>
                    <a:pt x="239201" y="137166"/>
                  </a:cubicBezTo>
                  <a:cubicBezTo>
                    <a:pt x="277796" y="161330"/>
                    <a:pt x="312191" y="191639"/>
                    <a:pt x="341023" y="226891"/>
                  </a:cubicBezTo>
                  <a:cubicBezTo>
                    <a:pt x="361693" y="254228"/>
                    <a:pt x="377504" y="288804"/>
                    <a:pt x="368074" y="32404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4" name="Google Shape;94;p1"/>
          <p:cNvSpPr/>
          <p:nvPr/>
        </p:nvSpPr>
        <p:spPr>
          <a:xfrm flipH="1">
            <a:off x="771929" y="8999202"/>
            <a:ext cx="968616" cy="1012704"/>
          </a:xfrm>
          <a:custGeom>
            <a:rect b="b" l="l" r="r" t="t"/>
            <a:pathLst>
              <a:path extrusionOk="0" h="910296" w="870666">
                <a:moveTo>
                  <a:pt x="863246" y="257516"/>
                </a:moveTo>
                <a:cubicBezTo>
                  <a:pt x="851531" y="236951"/>
                  <a:pt x="832794" y="221292"/>
                  <a:pt x="810478" y="213415"/>
                </a:cubicBezTo>
                <a:cubicBezTo>
                  <a:pt x="759138" y="192460"/>
                  <a:pt x="699035" y="197413"/>
                  <a:pt x="645600" y="205795"/>
                </a:cubicBezTo>
                <a:lnTo>
                  <a:pt x="636741" y="207224"/>
                </a:lnTo>
                <a:cubicBezTo>
                  <a:pt x="639332" y="172258"/>
                  <a:pt x="637932" y="137101"/>
                  <a:pt x="632551" y="102449"/>
                </a:cubicBezTo>
                <a:cubicBezTo>
                  <a:pt x="627598" y="73398"/>
                  <a:pt x="617691" y="42156"/>
                  <a:pt x="595499" y="21582"/>
                </a:cubicBezTo>
                <a:cubicBezTo>
                  <a:pt x="585916" y="12771"/>
                  <a:pt x="574343" y="6399"/>
                  <a:pt x="561780" y="3008"/>
                </a:cubicBezTo>
                <a:cubicBezTo>
                  <a:pt x="519965" y="-10422"/>
                  <a:pt x="480151" y="18629"/>
                  <a:pt x="452719" y="47204"/>
                </a:cubicBezTo>
                <a:cubicBezTo>
                  <a:pt x="416295" y="87409"/>
                  <a:pt x="386139" y="132881"/>
                  <a:pt x="363279" y="182078"/>
                </a:cubicBezTo>
                <a:cubicBezTo>
                  <a:pt x="353754" y="174744"/>
                  <a:pt x="343371" y="167600"/>
                  <a:pt x="333275" y="160647"/>
                </a:cubicBezTo>
                <a:cubicBezTo>
                  <a:pt x="301176" y="137568"/>
                  <a:pt x="266457" y="118384"/>
                  <a:pt x="229834" y="103497"/>
                </a:cubicBezTo>
                <a:cubicBezTo>
                  <a:pt x="201259" y="92829"/>
                  <a:pt x="169255" y="85114"/>
                  <a:pt x="139537" y="93972"/>
                </a:cubicBezTo>
                <a:cubicBezTo>
                  <a:pt x="126678" y="97791"/>
                  <a:pt x="114962" y="104725"/>
                  <a:pt x="105437" y="114165"/>
                </a:cubicBezTo>
                <a:cubicBezTo>
                  <a:pt x="73433" y="143311"/>
                  <a:pt x="78100" y="191508"/>
                  <a:pt x="88864" y="229322"/>
                </a:cubicBezTo>
                <a:cubicBezTo>
                  <a:pt x="105818" y="288949"/>
                  <a:pt x="139346" y="343622"/>
                  <a:pt x="174589" y="394771"/>
                </a:cubicBezTo>
                <a:cubicBezTo>
                  <a:pt x="175636" y="396295"/>
                  <a:pt x="176684" y="397819"/>
                  <a:pt x="177827" y="399248"/>
                </a:cubicBezTo>
                <a:cubicBezTo>
                  <a:pt x="134107" y="427242"/>
                  <a:pt x="93740" y="460160"/>
                  <a:pt x="57526" y="497356"/>
                </a:cubicBezTo>
                <a:cubicBezTo>
                  <a:pt x="28951" y="527455"/>
                  <a:pt x="-4386" y="568984"/>
                  <a:pt x="-290" y="613465"/>
                </a:cubicBezTo>
                <a:cubicBezTo>
                  <a:pt x="577" y="622657"/>
                  <a:pt x="3158" y="631610"/>
                  <a:pt x="7330" y="639850"/>
                </a:cubicBezTo>
                <a:cubicBezTo>
                  <a:pt x="35429" y="702619"/>
                  <a:pt x="122201" y="697476"/>
                  <a:pt x="178304" y="689665"/>
                </a:cubicBezTo>
                <a:cubicBezTo>
                  <a:pt x="195544" y="687284"/>
                  <a:pt x="212593" y="684141"/>
                  <a:pt x="229643" y="680140"/>
                </a:cubicBezTo>
                <a:cubicBezTo>
                  <a:pt x="227357" y="734242"/>
                  <a:pt x="230214" y="791202"/>
                  <a:pt x="251456" y="841017"/>
                </a:cubicBezTo>
                <a:cubicBezTo>
                  <a:pt x="268981" y="882356"/>
                  <a:pt x="306986" y="921885"/>
                  <a:pt x="355659" y="906550"/>
                </a:cubicBezTo>
                <a:cubicBezTo>
                  <a:pt x="381434" y="896891"/>
                  <a:pt x="404113" y="880432"/>
                  <a:pt x="421286" y="858925"/>
                </a:cubicBezTo>
                <a:cubicBezTo>
                  <a:pt x="448480" y="826454"/>
                  <a:pt x="471464" y="790678"/>
                  <a:pt x="489676" y="752435"/>
                </a:cubicBezTo>
                <a:cubicBezTo>
                  <a:pt x="494152" y="743482"/>
                  <a:pt x="498534" y="734528"/>
                  <a:pt x="502630" y="725479"/>
                </a:cubicBezTo>
                <a:cubicBezTo>
                  <a:pt x="551779" y="758817"/>
                  <a:pt x="607405" y="791011"/>
                  <a:pt x="666460" y="801108"/>
                </a:cubicBezTo>
                <a:cubicBezTo>
                  <a:pt x="710275" y="808537"/>
                  <a:pt x="765996" y="801584"/>
                  <a:pt x="783141" y="753483"/>
                </a:cubicBezTo>
                <a:cubicBezTo>
                  <a:pt x="792095" y="728527"/>
                  <a:pt x="787618" y="699952"/>
                  <a:pt x="780379" y="675092"/>
                </a:cubicBezTo>
                <a:cubicBezTo>
                  <a:pt x="768053" y="636516"/>
                  <a:pt x="750499" y="599826"/>
                  <a:pt x="728182" y="566031"/>
                </a:cubicBezTo>
                <a:cubicBezTo>
                  <a:pt x="712561" y="541075"/>
                  <a:pt x="695701" y="516882"/>
                  <a:pt x="677889" y="493355"/>
                </a:cubicBezTo>
                <a:lnTo>
                  <a:pt x="691415" y="484973"/>
                </a:lnTo>
                <a:cubicBezTo>
                  <a:pt x="732316" y="460046"/>
                  <a:pt x="770606" y="431071"/>
                  <a:pt x="805715" y="398486"/>
                </a:cubicBezTo>
                <a:cubicBezTo>
                  <a:pt x="829794" y="377283"/>
                  <a:pt x="849254" y="351337"/>
                  <a:pt x="862865" y="322286"/>
                </a:cubicBezTo>
                <a:cubicBezTo>
                  <a:pt x="872285" y="301750"/>
                  <a:pt x="872428" y="278157"/>
                  <a:pt x="863246" y="257516"/>
                </a:cubicBezTo>
                <a:close/>
                <a:moveTo>
                  <a:pt x="438717" y="93876"/>
                </a:moveTo>
                <a:cubicBezTo>
                  <a:pt x="461196" y="63492"/>
                  <a:pt x="495867" y="22725"/>
                  <a:pt x="534824" y="19200"/>
                </a:cubicBezTo>
                <a:cubicBezTo>
                  <a:pt x="542225" y="18457"/>
                  <a:pt x="549702" y="19334"/>
                  <a:pt x="556732" y="21772"/>
                </a:cubicBezTo>
                <a:cubicBezTo>
                  <a:pt x="615691" y="37965"/>
                  <a:pt x="618835" y="122451"/>
                  <a:pt x="618740" y="171505"/>
                </a:cubicBezTo>
                <a:cubicBezTo>
                  <a:pt x="618740" y="184555"/>
                  <a:pt x="618263" y="197699"/>
                  <a:pt x="617501" y="210748"/>
                </a:cubicBezTo>
                <a:cubicBezTo>
                  <a:pt x="562494" y="222140"/>
                  <a:pt x="508525" y="238075"/>
                  <a:pt x="456148" y="258373"/>
                </a:cubicBezTo>
                <a:cubicBezTo>
                  <a:pt x="431097" y="235894"/>
                  <a:pt x="405284" y="214273"/>
                  <a:pt x="378614" y="193889"/>
                </a:cubicBezTo>
                <a:cubicBezTo>
                  <a:pt x="395645" y="158837"/>
                  <a:pt x="415762" y="125366"/>
                  <a:pt x="438717" y="93876"/>
                </a:cubicBezTo>
                <a:close/>
                <a:moveTo>
                  <a:pt x="269553" y="516501"/>
                </a:moveTo>
                <a:cubicBezTo>
                  <a:pt x="287527" y="536884"/>
                  <a:pt x="306062" y="556725"/>
                  <a:pt x="325179" y="576032"/>
                </a:cubicBezTo>
                <a:cubicBezTo>
                  <a:pt x="339657" y="590605"/>
                  <a:pt x="354325" y="604607"/>
                  <a:pt x="369470" y="618990"/>
                </a:cubicBezTo>
                <a:cubicBezTo>
                  <a:pt x="330198" y="633535"/>
                  <a:pt x="290203" y="646022"/>
                  <a:pt x="249646" y="656423"/>
                </a:cubicBezTo>
                <a:cubicBezTo>
                  <a:pt x="252989" y="609369"/>
                  <a:pt x="259638" y="562611"/>
                  <a:pt x="269553" y="516501"/>
                </a:cubicBezTo>
                <a:close/>
                <a:moveTo>
                  <a:pt x="259171" y="475353"/>
                </a:moveTo>
                <a:cubicBezTo>
                  <a:pt x="246474" y="459989"/>
                  <a:pt x="233996" y="444368"/>
                  <a:pt x="221738" y="428490"/>
                </a:cubicBezTo>
                <a:cubicBezTo>
                  <a:pt x="215927" y="420870"/>
                  <a:pt x="210117" y="413059"/>
                  <a:pt x="204402" y="405249"/>
                </a:cubicBezTo>
                <a:cubicBezTo>
                  <a:pt x="233358" y="386199"/>
                  <a:pt x="263200" y="368482"/>
                  <a:pt x="293937" y="352099"/>
                </a:cubicBezTo>
                <a:cubicBezTo>
                  <a:pt x="284983" y="379217"/>
                  <a:pt x="276859" y="406554"/>
                  <a:pt x="269553" y="434109"/>
                </a:cubicBezTo>
                <a:cubicBezTo>
                  <a:pt x="265838" y="447730"/>
                  <a:pt x="262409" y="461542"/>
                  <a:pt x="259171" y="475353"/>
                </a:cubicBezTo>
                <a:close/>
                <a:moveTo>
                  <a:pt x="274601" y="493546"/>
                </a:moveTo>
                <a:cubicBezTo>
                  <a:pt x="274601" y="491259"/>
                  <a:pt x="275553" y="488878"/>
                  <a:pt x="276125" y="486592"/>
                </a:cubicBezTo>
                <a:cubicBezTo>
                  <a:pt x="287555" y="436719"/>
                  <a:pt x="301671" y="387494"/>
                  <a:pt x="318416" y="339145"/>
                </a:cubicBezTo>
                <a:cubicBezTo>
                  <a:pt x="361688" y="316819"/>
                  <a:pt x="406208" y="297007"/>
                  <a:pt x="451766" y="279805"/>
                </a:cubicBezTo>
                <a:cubicBezTo>
                  <a:pt x="461291" y="288377"/>
                  <a:pt x="470816" y="297045"/>
                  <a:pt x="480341" y="305808"/>
                </a:cubicBezTo>
                <a:cubicBezTo>
                  <a:pt x="516917" y="340288"/>
                  <a:pt x="552541" y="376102"/>
                  <a:pt x="586354" y="413535"/>
                </a:cubicBezTo>
                <a:cubicBezTo>
                  <a:pt x="576829" y="456589"/>
                  <a:pt x="565114" y="499260"/>
                  <a:pt x="552065" y="541742"/>
                </a:cubicBezTo>
                <a:cubicBezTo>
                  <a:pt x="525109" y="554886"/>
                  <a:pt x="497772" y="567269"/>
                  <a:pt x="470435" y="579080"/>
                </a:cubicBezTo>
                <a:cubicBezTo>
                  <a:pt x="443099" y="590891"/>
                  <a:pt x="417381" y="601368"/>
                  <a:pt x="390425" y="611560"/>
                </a:cubicBezTo>
                <a:lnTo>
                  <a:pt x="373661" y="596987"/>
                </a:lnTo>
                <a:cubicBezTo>
                  <a:pt x="339371" y="564031"/>
                  <a:pt x="305843" y="529550"/>
                  <a:pt x="274601" y="493546"/>
                </a:cubicBezTo>
                <a:close/>
                <a:moveTo>
                  <a:pt x="592450" y="465447"/>
                </a:moveTo>
                <a:cubicBezTo>
                  <a:pt x="595403" y="454017"/>
                  <a:pt x="598261" y="442587"/>
                  <a:pt x="601023" y="431061"/>
                </a:cubicBezTo>
                <a:cubicBezTo>
                  <a:pt x="617720" y="450111"/>
                  <a:pt x="633855" y="469514"/>
                  <a:pt x="649410" y="489259"/>
                </a:cubicBezTo>
                <a:cubicBezTo>
                  <a:pt x="625026" y="503613"/>
                  <a:pt x="600166" y="517167"/>
                  <a:pt x="574829" y="529931"/>
                </a:cubicBezTo>
                <a:cubicBezTo>
                  <a:pt x="581049" y="508528"/>
                  <a:pt x="586926" y="487040"/>
                  <a:pt x="592450" y="465447"/>
                </a:cubicBezTo>
                <a:close/>
                <a:moveTo>
                  <a:pt x="590545" y="390771"/>
                </a:moveTo>
                <a:cubicBezTo>
                  <a:pt x="569972" y="368482"/>
                  <a:pt x="548826" y="346765"/>
                  <a:pt x="527395" y="325525"/>
                </a:cubicBezTo>
                <a:cubicBezTo>
                  <a:pt x="509107" y="307522"/>
                  <a:pt x="490533" y="289710"/>
                  <a:pt x="471483" y="272375"/>
                </a:cubicBezTo>
                <a:cubicBezTo>
                  <a:pt x="510516" y="258211"/>
                  <a:pt x="550293" y="246191"/>
                  <a:pt x="590641" y="236371"/>
                </a:cubicBezTo>
                <a:cubicBezTo>
                  <a:pt x="599118" y="234275"/>
                  <a:pt x="607595" y="232370"/>
                  <a:pt x="616263" y="230465"/>
                </a:cubicBezTo>
                <a:cubicBezTo>
                  <a:pt x="611320" y="284424"/>
                  <a:pt x="602728" y="337974"/>
                  <a:pt x="590545" y="390771"/>
                </a:cubicBezTo>
                <a:close/>
                <a:moveTo>
                  <a:pt x="370232" y="211225"/>
                </a:moveTo>
                <a:cubicBezTo>
                  <a:pt x="392902" y="228750"/>
                  <a:pt x="414809" y="247229"/>
                  <a:pt x="436240" y="266184"/>
                </a:cubicBezTo>
                <a:lnTo>
                  <a:pt x="430239" y="268565"/>
                </a:lnTo>
                <a:cubicBezTo>
                  <a:pt x="395378" y="282472"/>
                  <a:pt x="361059" y="297740"/>
                  <a:pt x="327274" y="314380"/>
                </a:cubicBezTo>
                <a:cubicBezTo>
                  <a:pt x="332990" y="298664"/>
                  <a:pt x="339085" y="283138"/>
                  <a:pt x="345372" y="267708"/>
                </a:cubicBezTo>
                <a:cubicBezTo>
                  <a:pt x="353182" y="248753"/>
                  <a:pt x="361374" y="229798"/>
                  <a:pt x="370232" y="211225"/>
                </a:cubicBezTo>
                <a:close/>
                <a:moveTo>
                  <a:pt x="121630" y="264946"/>
                </a:moveTo>
                <a:cubicBezTo>
                  <a:pt x="106866" y="230465"/>
                  <a:pt x="89340" y="181697"/>
                  <a:pt x="105723" y="146169"/>
                </a:cubicBezTo>
                <a:cubicBezTo>
                  <a:pt x="108781" y="139339"/>
                  <a:pt x="113305" y="133262"/>
                  <a:pt x="118962" y="128357"/>
                </a:cubicBezTo>
                <a:cubicBezTo>
                  <a:pt x="163825" y="84161"/>
                  <a:pt x="241549" y="126928"/>
                  <a:pt x="284602" y="152455"/>
                </a:cubicBezTo>
                <a:cubicBezTo>
                  <a:pt x="308891" y="166895"/>
                  <a:pt x="332390" y="182640"/>
                  <a:pt x="354992" y="199604"/>
                </a:cubicBezTo>
                <a:cubicBezTo>
                  <a:pt x="353278" y="202938"/>
                  <a:pt x="351753" y="206176"/>
                  <a:pt x="350230" y="209129"/>
                </a:cubicBezTo>
                <a:cubicBezTo>
                  <a:pt x="332370" y="247410"/>
                  <a:pt x="316473" y="286577"/>
                  <a:pt x="302605" y="326477"/>
                </a:cubicBezTo>
                <a:cubicBezTo>
                  <a:pt x="273963" y="341146"/>
                  <a:pt x="245864" y="357024"/>
                  <a:pt x="218308" y="374102"/>
                </a:cubicBezTo>
                <a:cubicBezTo>
                  <a:pt x="209926" y="379150"/>
                  <a:pt x="201545" y="384389"/>
                  <a:pt x="193257" y="389628"/>
                </a:cubicBezTo>
                <a:cubicBezTo>
                  <a:pt x="165121" y="350661"/>
                  <a:pt x="141118" y="308875"/>
                  <a:pt x="121630" y="264946"/>
                </a:cubicBezTo>
                <a:close/>
                <a:moveTo>
                  <a:pt x="128678" y="675568"/>
                </a:moveTo>
                <a:cubicBezTo>
                  <a:pt x="100770" y="676235"/>
                  <a:pt x="69338" y="674140"/>
                  <a:pt x="45525" y="657852"/>
                </a:cubicBezTo>
                <a:cubicBezTo>
                  <a:pt x="35771" y="651146"/>
                  <a:pt x="28142" y="641793"/>
                  <a:pt x="23522" y="630896"/>
                </a:cubicBezTo>
                <a:cubicBezTo>
                  <a:pt x="7615" y="598987"/>
                  <a:pt x="30095" y="560316"/>
                  <a:pt x="51335" y="533550"/>
                </a:cubicBezTo>
                <a:cubicBezTo>
                  <a:pt x="88578" y="486688"/>
                  <a:pt x="138012" y="449350"/>
                  <a:pt x="187447" y="416298"/>
                </a:cubicBezTo>
                <a:lnTo>
                  <a:pt x="188590" y="415536"/>
                </a:lnTo>
                <a:cubicBezTo>
                  <a:pt x="209098" y="444044"/>
                  <a:pt x="230881" y="471666"/>
                  <a:pt x="253932" y="498403"/>
                </a:cubicBezTo>
                <a:cubicBezTo>
                  <a:pt x="241873" y="551943"/>
                  <a:pt x="234005" y="606331"/>
                  <a:pt x="230405" y="661090"/>
                </a:cubicBezTo>
                <a:cubicBezTo>
                  <a:pt x="197087" y="669425"/>
                  <a:pt x="162996" y="674273"/>
                  <a:pt x="128678" y="675568"/>
                </a:cubicBezTo>
                <a:close/>
                <a:moveTo>
                  <a:pt x="440050" y="801775"/>
                </a:moveTo>
                <a:cubicBezTo>
                  <a:pt x="423849" y="829673"/>
                  <a:pt x="402627" y="854343"/>
                  <a:pt x="377471" y="874546"/>
                </a:cubicBezTo>
                <a:cubicBezTo>
                  <a:pt x="361945" y="886071"/>
                  <a:pt x="342133" y="895405"/>
                  <a:pt x="322702" y="890833"/>
                </a:cubicBezTo>
                <a:cubicBezTo>
                  <a:pt x="303509" y="884728"/>
                  <a:pt x="287517" y="871269"/>
                  <a:pt x="278221" y="853400"/>
                </a:cubicBezTo>
                <a:cubicBezTo>
                  <a:pt x="250884" y="808537"/>
                  <a:pt x="247550" y="750530"/>
                  <a:pt x="248026" y="699381"/>
                </a:cubicBezTo>
                <a:cubicBezTo>
                  <a:pt x="248026" y="691761"/>
                  <a:pt x="248026" y="684236"/>
                  <a:pt x="248598" y="676711"/>
                </a:cubicBezTo>
                <a:cubicBezTo>
                  <a:pt x="294994" y="665072"/>
                  <a:pt x="340638" y="650622"/>
                  <a:pt x="385282" y="633468"/>
                </a:cubicBezTo>
                <a:cubicBezTo>
                  <a:pt x="417400" y="662652"/>
                  <a:pt x="451242" y="689884"/>
                  <a:pt x="486628" y="715002"/>
                </a:cubicBezTo>
                <a:cubicBezTo>
                  <a:pt x="473188" y="744996"/>
                  <a:pt x="457624" y="774000"/>
                  <a:pt x="440050" y="801775"/>
                </a:cubicBezTo>
                <a:close/>
                <a:moveTo>
                  <a:pt x="494438" y="697000"/>
                </a:moveTo>
                <a:cubicBezTo>
                  <a:pt x="463405" y="674816"/>
                  <a:pt x="433640" y="650899"/>
                  <a:pt x="405284" y="625372"/>
                </a:cubicBezTo>
                <a:lnTo>
                  <a:pt x="425954" y="617275"/>
                </a:lnTo>
                <a:cubicBezTo>
                  <a:pt x="465577" y="601559"/>
                  <a:pt x="504820" y="584509"/>
                  <a:pt x="543396" y="566031"/>
                </a:cubicBezTo>
                <a:cubicBezTo>
                  <a:pt x="531966" y="601654"/>
                  <a:pt x="519270" y="636801"/>
                  <a:pt x="505296" y="671473"/>
                </a:cubicBezTo>
                <a:cubicBezTo>
                  <a:pt x="501772" y="680426"/>
                  <a:pt x="498153" y="688903"/>
                  <a:pt x="494438" y="697381"/>
                </a:cubicBezTo>
                <a:close/>
                <a:moveTo>
                  <a:pt x="742088" y="630991"/>
                </a:moveTo>
                <a:cubicBezTo>
                  <a:pt x="756842" y="658176"/>
                  <a:pt x="765853" y="688094"/>
                  <a:pt x="768568" y="718907"/>
                </a:cubicBezTo>
                <a:cubicBezTo>
                  <a:pt x="770749" y="738357"/>
                  <a:pt x="763319" y="757655"/>
                  <a:pt x="748660" y="770628"/>
                </a:cubicBezTo>
                <a:cubicBezTo>
                  <a:pt x="731791" y="781762"/>
                  <a:pt x="711637" y="786830"/>
                  <a:pt x="691510" y="785010"/>
                </a:cubicBezTo>
                <a:cubicBezTo>
                  <a:pt x="638266" y="783010"/>
                  <a:pt x="586735" y="755769"/>
                  <a:pt x="542349" y="728623"/>
                </a:cubicBezTo>
                <a:cubicBezTo>
                  <a:pt x="531586" y="722050"/>
                  <a:pt x="521013" y="715192"/>
                  <a:pt x="510535" y="708144"/>
                </a:cubicBezTo>
                <a:cubicBezTo>
                  <a:pt x="532691" y="658109"/>
                  <a:pt x="551779" y="606769"/>
                  <a:pt x="567685" y="554410"/>
                </a:cubicBezTo>
                <a:cubicBezTo>
                  <a:pt x="599404" y="538599"/>
                  <a:pt x="630646" y="521835"/>
                  <a:pt x="661126" y="503833"/>
                </a:cubicBezTo>
                <a:lnTo>
                  <a:pt x="669413" y="514786"/>
                </a:lnTo>
                <a:cubicBezTo>
                  <a:pt x="697282" y="551258"/>
                  <a:pt x="721609" y="590291"/>
                  <a:pt x="742088" y="631372"/>
                </a:cubicBezTo>
                <a:close/>
                <a:moveTo>
                  <a:pt x="821622" y="353909"/>
                </a:moveTo>
                <a:cubicBezTo>
                  <a:pt x="796362" y="383922"/>
                  <a:pt x="767253" y="410478"/>
                  <a:pt x="735039" y="432871"/>
                </a:cubicBezTo>
                <a:cubicBezTo>
                  <a:pt x="712751" y="449130"/>
                  <a:pt x="689767" y="464428"/>
                  <a:pt x="666079" y="478782"/>
                </a:cubicBezTo>
                <a:cubicBezTo>
                  <a:pt x="647029" y="454398"/>
                  <a:pt x="626931" y="430681"/>
                  <a:pt x="606357" y="407630"/>
                </a:cubicBezTo>
                <a:cubicBezTo>
                  <a:pt x="620216" y="348070"/>
                  <a:pt x="629760" y="287586"/>
                  <a:pt x="634932" y="226655"/>
                </a:cubicBezTo>
                <a:cubicBezTo>
                  <a:pt x="677289" y="217483"/>
                  <a:pt x="720886" y="215482"/>
                  <a:pt x="763900" y="220750"/>
                </a:cubicBezTo>
                <a:cubicBezTo>
                  <a:pt x="800286" y="226274"/>
                  <a:pt x="852102" y="245038"/>
                  <a:pt x="850959" y="289615"/>
                </a:cubicBezTo>
                <a:cubicBezTo>
                  <a:pt x="850673" y="313618"/>
                  <a:pt x="836100" y="336192"/>
                  <a:pt x="821622" y="35429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 flipH="1">
            <a:off x="1186887" y="9017452"/>
            <a:ext cx="138600" cy="134462"/>
          </a:xfrm>
          <a:custGeom>
            <a:rect b="b" l="l" r="r" t="t"/>
            <a:pathLst>
              <a:path extrusionOk="0" h="120865" w="124584">
                <a:moveTo>
                  <a:pt x="51592" y="873"/>
                </a:moveTo>
                <a:cubicBezTo>
                  <a:pt x="-26609" y="6302"/>
                  <a:pt x="-15083" y="135842"/>
                  <a:pt x="73404" y="118982"/>
                </a:cubicBezTo>
                <a:cubicBezTo>
                  <a:pt x="150366" y="104409"/>
                  <a:pt x="136555" y="-13701"/>
                  <a:pt x="51592" y="87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 flipH="1">
            <a:off x="1620181" y="9496624"/>
            <a:ext cx="138600" cy="134462"/>
          </a:xfrm>
          <a:custGeom>
            <a:rect b="b" l="l" r="r" t="t"/>
            <a:pathLst>
              <a:path extrusionOk="0" h="120865" w="124584">
                <a:moveTo>
                  <a:pt x="51553" y="872"/>
                </a:moveTo>
                <a:cubicBezTo>
                  <a:pt x="-26552" y="6302"/>
                  <a:pt x="-15122" y="135842"/>
                  <a:pt x="73365" y="118982"/>
                </a:cubicBezTo>
                <a:cubicBezTo>
                  <a:pt x="150422" y="104409"/>
                  <a:pt x="136516" y="-13701"/>
                  <a:pt x="51553" y="87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/>
          <p:nvPr/>
        </p:nvSpPr>
        <p:spPr>
          <a:xfrm flipH="1">
            <a:off x="834716" y="9630935"/>
            <a:ext cx="138600" cy="134462"/>
          </a:xfrm>
          <a:custGeom>
            <a:rect b="b" l="l" r="r" t="t"/>
            <a:pathLst>
              <a:path extrusionOk="0" h="120865" w="124584">
                <a:moveTo>
                  <a:pt x="51592" y="872"/>
                </a:moveTo>
                <a:cubicBezTo>
                  <a:pt x="-26609" y="6302"/>
                  <a:pt x="-15083" y="135842"/>
                  <a:pt x="73404" y="118982"/>
                </a:cubicBezTo>
                <a:cubicBezTo>
                  <a:pt x="150366" y="104409"/>
                  <a:pt x="136555" y="-13701"/>
                  <a:pt x="51592" y="87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/>
          <p:nvPr/>
        </p:nvSpPr>
        <p:spPr>
          <a:xfrm flipH="1" rot="10800000">
            <a:off x="1775254" y="5655167"/>
            <a:ext cx="205253" cy="204272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/>
          <p:nvPr/>
        </p:nvSpPr>
        <p:spPr>
          <a:xfrm flipH="1" rot="10800000">
            <a:off x="1228089" y="7281203"/>
            <a:ext cx="130931" cy="130305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 flipH="1" rot="10800000">
            <a:off x="248581" y="6841889"/>
            <a:ext cx="176371" cy="175529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 flipH="1" rot="10800000">
            <a:off x="1525324" y="8528178"/>
            <a:ext cx="205253" cy="204272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/>
          <p:nvPr/>
        </p:nvSpPr>
        <p:spPr>
          <a:xfrm flipH="1" rot="10800000">
            <a:off x="102950" y="4540849"/>
            <a:ext cx="205253" cy="204272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1822316" y="1846845"/>
            <a:ext cx="176325" cy="195966"/>
          </a:xfrm>
          <a:custGeom>
            <a:rect b="b" l="l" r="r" t="t"/>
            <a:pathLst>
              <a:path extrusionOk="0" h="168211" w="151352">
                <a:moveTo>
                  <a:pt x="-31" y="142857"/>
                </a:moveTo>
                <a:cubicBezTo>
                  <a:pt x="20066" y="135713"/>
                  <a:pt x="41879" y="127902"/>
                  <a:pt x="63691" y="119425"/>
                </a:cubicBezTo>
                <a:cubicBezTo>
                  <a:pt x="77407" y="136475"/>
                  <a:pt x="91028" y="153048"/>
                  <a:pt x="103696" y="168193"/>
                </a:cubicBezTo>
                <a:cubicBezTo>
                  <a:pt x="102553" y="148286"/>
                  <a:pt x="101505" y="126664"/>
                  <a:pt x="100267" y="104661"/>
                </a:cubicBezTo>
                <a:cubicBezTo>
                  <a:pt x="118174" y="97041"/>
                  <a:pt x="135509" y="89040"/>
                  <a:pt x="151321" y="80563"/>
                </a:cubicBezTo>
                <a:cubicBezTo>
                  <a:pt x="134747" y="75705"/>
                  <a:pt x="116459" y="71038"/>
                  <a:pt x="97695" y="65609"/>
                </a:cubicBezTo>
                <a:cubicBezTo>
                  <a:pt x="95981" y="42844"/>
                  <a:pt x="93885" y="20460"/>
                  <a:pt x="91028" y="-18"/>
                </a:cubicBezTo>
                <a:cubicBezTo>
                  <a:pt x="79216" y="16650"/>
                  <a:pt x="66834" y="35129"/>
                  <a:pt x="54547" y="54179"/>
                </a:cubicBezTo>
                <a:cubicBezTo>
                  <a:pt x="37021" y="49607"/>
                  <a:pt x="19971" y="45225"/>
                  <a:pt x="4255" y="41320"/>
                </a:cubicBezTo>
                <a:cubicBezTo>
                  <a:pt x="14828" y="58084"/>
                  <a:pt x="23305" y="72181"/>
                  <a:pt x="34640" y="88945"/>
                </a:cubicBezTo>
                <a:cubicBezTo>
                  <a:pt x="21971" y="109138"/>
                  <a:pt x="10827" y="124283"/>
                  <a:pt x="-31" y="14285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/>
          <p:nvPr/>
        </p:nvSpPr>
        <p:spPr>
          <a:xfrm flipH="1">
            <a:off x="196384" y="9765390"/>
            <a:ext cx="280985" cy="306572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477849" y="8804103"/>
            <a:ext cx="274070" cy="305187"/>
          </a:xfrm>
          <a:custGeom>
            <a:rect b="b" l="l" r="r" t="t"/>
            <a:pathLst>
              <a:path extrusionOk="0" h="252221" w="226504">
                <a:moveTo>
                  <a:pt x="155893" y="156858"/>
                </a:moveTo>
                <a:cubicBezTo>
                  <a:pt x="181706" y="140856"/>
                  <a:pt x="201803" y="126474"/>
                  <a:pt x="226473" y="109233"/>
                </a:cubicBezTo>
                <a:cubicBezTo>
                  <a:pt x="202470" y="105233"/>
                  <a:pt x="176276" y="100947"/>
                  <a:pt x="149321" y="96660"/>
                </a:cubicBezTo>
                <a:cubicBezTo>
                  <a:pt x="143892" y="63037"/>
                  <a:pt x="137986" y="29985"/>
                  <a:pt x="131795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786" y="138761"/>
                </a:cubicBezTo>
                <a:cubicBezTo>
                  <a:pt x="40736" y="168288"/>
                  <a:pt x="26258" y="197435"/>
                  <a:pt x="12637" y="224486"/>
                </a:cubicBezTo>
                <a:cubicBezTo>
                  <a:pt x="39307" y="211246"/>
                  <a:pt x="68168" y="196673"/>
                  <a:pt x="97314" y="181433"/>
                </a:cubicBezTo>
                <a:cubicBezTo>
                  <a:pt x="122365" y="206198"/>
                  <a:pt x="147606" y="230201"/>
                  <a:pt x="171038" y="252204"/>
                </a:cubicBezTo>
                <a:cubicBezTo>
                  <a:pt x="167228" y="220104"/>
                  <a:pt x="161037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6" name="Google Shape;106;p1"/>
          <p:cNvGrpSpPr/>
          <p:nvPr/>
        </p:nvGrpSpPr>
        <p:grpSpPr>
          <a:xfrm rot="10800000">
            <a:off x="16242350" y="4878507"/>
            <a:ext cx="1724894" cy="5209030"/>
            <a:chOff x="5819775" y="2877969"/>
            <a:chExt cx="1478565" cy="4465138"/>
          </a:xfrm>
        </p:grpSpPr>
        <p:sp>
          <p:nvSpPr>
            <p:cNvPr id="107" name="Google Shape;107;p1"/>
            <p:cNvSpPr/>
            <p:nvPr/>
          </p:nvSpPr>
          <p:spPr>
            <a:xfrm>
              <a:off x="6304692" y="4380737"/>
              <a:ext cx="184308" cy="202787"/>
            </a:xfrm>
            <a:custGeom>
              <a:rect b="b" l="l" r="r" t="t"/>
              <a:pathLst>
                <a:path extrusionOk="0" h="202787" w="184308">
                  <a:moveTo>
                    <a:pt x="128556" y="126188"/>
                  </a:moveTo>
                  <a:cubicBezTo>
                    <a:pt x="149035" y="112567"/>
                    <a:pt x="164846" y="100280"/>
                    <a:pt x="184277" y="85897"/>
                  </a:cubicBezTo>
                  <a:lnTo>
                    <a:pt x="121508" y="77706"/>
                  </a:lnTo>
                  <a:cubicBezTo>
                    <a:pt x="116078" y="50655"/>
                    <a:pt x="110363" y="24175"/>
                    <a:pt x="104458" y="-18"/>
                  </a:cubicBezTo>
                  <a:cubicBezTo>
                    <a:pt x="91980" y="21794"/>
                    <a:pt x="79598" y="46273"/>
                    <a:pt x="67501" y="71419"/>
                  </a:cubicBezTo>
                  <a:cubicBezTo>
                    <a:pt x="43974" y="68752"/>
                    <a:pt x="20924" y="66276"/>
                    <a:pt x="-31" y="64275"/>
                  </a:cubicBezTo>
                  <a:cubicBezTo>
                    <a:pt x="14066" y="81039"/>
                    <a:pt x="30163" y="97899"/>
                    <a:pt x="47594" y="114567"/>
                  </a:cubicBezTo>
                  <a:cubicBezTo>
                    <a:pt x="36259" y="138951"/>
                    <a:pt x="25400" y="162954"/>
                    <a:pt x="15113" y="185052"/>
                  </a:cubicBezTo>
                  <a:cubicBezTo>
                    <a:pt x="36354" y="173527"/>
                    <a:pt x="59309" y="160859"/>
                    <a:pt x="82455" y="147714"/>
                  </a:cubicBezTo>
                  <a:cubicBezTo>
                    <a:pt x="103410" y="166764"/>
                    <a:pt x="124556" y="185814"/>
                    <a:pt x="144177" y="202769"/>
                  </a:cubicBezTo>
                  <a:cubicBezTo>
                    <a:pt x="139605" y="177051"/>
                    <a:pt x="133890" y="154953"/>
                    <a:pt x="128556" y="126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>
              <a:off x="5819775" y="3112197"/>
              <a:ext cx="150685" cy="166306"/>
            </a:xfrm>
            <a:custGeom>
              <a:rect b="b" l="l" r="r" t="t"/>
              <a:pathLst>
                <a:path extrusionOk="0" h="166306" w="150685">
                  <a:moveTo>
                    <a:pt x="33306" y="166288"/>
                  </a:moveTo>
                  <a:cubicBezTo>
                    <a:pt x="49403" y="152286"/>
                    <a:pt x="66739" y="137046"/>
                    <a:pt x="83979" y="121140"/>
                  </a:cubicBezTo>
                  <a:cubicBezTo>
                    <a:pt x="103029" y="131998"/>
                    <a:pt x="122079" y="142380"/>
                    <a:pt x="139129" y="151810"/>
                  </a:cubicBezTo>
                  <a:cubicBezTo>
                    <a:pt x="130747" y="133713"/>
                    <a:pt x="121793" y="113710"/>
                    <a:pt x="112554" y="93993"/>
                  </a:cubicBezTo>
                  <a:cubicBezTo>
                    <a:pt x="126365" y="80373"/>
                    <a:pt x="139605" y="66466"/>
                    <a:pt x="150654" y="52845"/>
                  </a:cubicBezTo>
                  <a:cubicBezTo>
                    <a:pt x="133509" y="54465"/>
                    <a:pt x="114650" y="56370"/>
                    <a:pt x="95314" y="58560"/>
                  </a:cubicBezTo>
                  <a:cubicBezTo>
                    <a:pt x="85789" y="37986"/>
                    <a:pt x="75216" y="17984"/>
                    <a:pt x="65024" y="-18"/>
                  </a:cubicBezTo>
                  <a:cubicBezTo>
                    <a:pt x="60167" y="19889"/>
                    <a:pt x="55499" y="41606"/>
                    <a:pt x="51023" y="63799"/>
                  </a:cubicBezTo>
                  <a:lnTo>
                    <a:pt x="-31" y="69895"/>
                  </a:lnTo>
                  <a:cubicBezTo>
                    <a:pt x="15875" y="81611"/>
                    <a:pt x="28544" y="91707"/>
                    <a:pt x="45689" y="102947"/>
                  </a:cubicBezTo>
                  <a:cubicBezTo>
                    <a:pt x="41307" y="127045"/>
                    <a:pt x="36545" y="145047"/>
                    <a:pt x="33306" y="1662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7146988" y="7174896"/>
              <a:ext cx="151352" cy="168211"/>
            </a:xfrm>
            <a:custGeom>
              <a:rect b="b" l="l" r="r" t="t"/>
              <a:pathLst>
                <a:path extrusionOk="0" h="168211" w="151352">
                  <a:moveTo>
                    <a:pt x="-31" y="142857"/>
                  </a:moveTo>
                  <a:cubicBezTo>
                    <a:pt x="20066" y="135713"/>
                    <a:pt x="41879" y="127902"/>
                    <a:pt x="63691" y="119425"/>
                  </a:cubicBezTo>
                  <a:cubicBezTo>
                    <a:pt x="77407" y="136475"/>
                    <a:pt x="91028" y="153048"/>
                    <a:pt x="103696" y="168193"/>
                  </a:cubicBezTo>
                  <a:cubicBezTo>
                    <a:pt x="102553" y="148286"/>
                    <a:pt x="101505" y="126664"/>
                    <a:pt x="100267" y="104661"/>
                  </a:cubicBezTo>
                  <a:cubicBezTo>
                    <a:pt x="118174" y="97041"/>
                    <a:pt x="135509" y="89040"/>
                    <a:pt x="151321" y="80563"/>
                  </a:cubicBezTo>
                  <a:cubicBezTo>
                    <a:pt x="134747" y="75705"/>
                    <a:pt x="116459" y="71038"/>
                    <a:pt x="97695" y="65609"/>
                  </a:cubicBezTo>
                  <a:cubicBezTo>
                    <a:pt x="95981" y="42844"/>
                    <a:pt x="93885" y="20460"/>
                    <a:pt x="91028" y="-18"/>
                  </a:cubicBezTo>
                  <a:cubicBezTo>
                    <a:pt x="79216" y="16650"/>
                    <a:pt x="66834" y="35129"/>
                    <a:pt x="54547" y="54179"/>
                  </a:cubicBezTo>
                  <a:cubicBezTo>
                    <a:pt x="37021" y="49607"/>
                    <a:pt x="19971" y="45225"/>
                    <a:pt x="4255" y="41320"/>
                  </a:cubicBezTo>
                  <a:cubicBezTo>
                    <a:pt x="14828" y="58084"/>
                    <a:pt x="23305" y="72181"/>
                    <a:pt x="34640" y="88945"/>
                  </a:cubicBezTo>
                  <a:cubicBezTo>
                    <a:pt x="21971" y="109138"/>
                    <a:pt x="10827" y="124283"/>
                    <a:pt x="-31" y="14285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6045496" y="2877969"/>
              <a:ext cx="232219" cy="253365"/>
            </a:xfrm>
            <a:custGeom>
              <a:rect b="b" l="l" r="r" t="t"/>
              <a:pathLst>
                <a:path extrusionOk="0" h="253365" w="232219">
                  <a:moveTo>
                    <a:pt x="175991" y="129331"/>
                  </a:moveTo>
                  <a:cubicBezTo>
                    <a:pt x="192088" y="103518"/>
                    <a:pt x="203708" y="81706"/>
                    <a:pt x="218377" y="55703"/>
                  </a:cubicBezTo>
                  <a:lnTo>
                    <a:pt x="143701" y="78944"/>
                  </a:lnTo>
                  <a:cubicBezTo>
                    <a:pt x="123889" y="51226"/>
                    <a:pt x="103982" y="24270"/>
                    <a:pt x="85027" y="-18"/>
                  </a:cubicBezTo>
                  <a:cubicBezTo>
                    <a:pt x="82169" y="30938"/>
                    <a:pt x="80550" y="64752"/>
                    <a:pt x="79598" y="99137"/>
                  </a:cubicBezTo>
                  <a:cubicBezTo>
                    <a:pt x="51689" y="108090"/>
                    <a:pt x="24543" y="117044"/>
                    <a:pt x="-31" y="125426"/>
                  </a:cubicBezTo>
                  <a:cubicBezTo>
                    <a:pt x="24257" y="137046"/>
                    <a:pt x="50927" y="147905"/>
                    <a:pt x="78455" y="158097"/>
                  </a:cubicBezTo>
                  <a:cubicBezTo>
                    <a:pt x="78455" y="191339"/>
                    <a:pt x="78455" y="223914"/>
                    <a:pt x="77597" y="253347"/>
                  </a:cubicBezTo>
                  <a:cubicBezTo>
                    <a:pt x="95695" y="229725"/>
                    <a:pt x="115126" y="203912"/>
                    <a:pt x="134747" y="177147"/>
                  </a:cubicBezTo>
                  <a:cubicBezTo>
                    <a:pt x="168180" y="188291"/>
                    <a:pt x="201422" y="198483"/>
                    <a:pt x="232188" y="207817"/>
                  </a:cubicBezTo>
                  <a:cubicBezTo>
                    <a:pt x="214281" y="180957"/>
                    <a:pt x="196469" y="158954"/>
                    <a:pt x="175991" y="1293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" name="Google Shape;111;p1"/>
          <p:cNvGrpSpPr/>
          <p:nvPr/>
        </p:nvGrpSpPr>
        <p:grpSpPr>
          <a:xfrm rot="10800000">
            <a:off x="16771396" y="6203232"/>
            <a:ext cx="1239034" cy="4066529"/>
            <a:chOff x="5734431" y="3000731"/>
            <a:chExt cx="1070255" cy="3512593"/>
          </a:xfrm>
        </p:grpSpPr>
        <p:sp>
          <p:nvSpPr>
            <p:cNvPr id="112" name="Google Shape;112;p1"/>
            <p:cNvSpPr/>
            <p:nvPr/>
          </p:nvSpPr>
          <p:spPr>
            <a:xfrm rot="10800000">
              <a:off x="5793541" y="4285092"/>
              <a:ext cx="255243" cy="241305"/>
            </a:xfrm>
            <a:custGeom>
              <a:rect b="b" l="l" r="r" t="t"/>
              <a:pathLst>
                <a:path extrusionOk="0" h="241305" w="255243">
                  <a:moveTo>
                    <a:pt x="255195" y="108768"/>
                  </a:moveTo>
                  <a:cubicBezTo>
                    <a:pt x="255195" y="134866"/>
                    <a:pt x="249797" y="154678"/>
                    <a:pt x="239002" y="168204"/>
                  </a:cubicBezTo>
                  <a:cubicBezTo>
                    <a:pt x="227187" y="182101"/>
                    <a:pt x="209597" y="189730"/>
                    <a:pt x="191377" y="188873"/>
                  </a:cubicBezTo>
                  <a:cubicBezTo>
                    <a:pt x="184325" y="189206"/>
                    <a:pt x="177258" y="188692"/>
                    <a:pt x="170327" y="187349"/>
                  </a:cubicBezTo>
                  <a:cubicBezTo>
                    <a:pt x="165104" y="186292"/>
                    <a:pt x="160022" y="184625"/>
                    <a:pt x="155182" y="182396"/>
                  </a:cubicBezTo>
                  <a:cubicBezTo>
                    <a:pt x="151679" y="180805"/>
                    <a:pt x="148461" y="178653"/>
                    <a:pt x="145657" y="176014"/>
                  </a:cubicBezTo>
                  <a:cubicBezTo>
                    <a:pt x="143813" y="174214"/>
                    <a:pt x="142382" y="172042"/>
                    <a:pt x="141466" y="169633"/>
                  </a:cubicBezTo>
                  <a:cubicBezTo>
                    <a:pt x="138974" y="174005"/>
                    <a:pt x="135033" y="177376"/>
                    <a:pt x="130322" y="179158"/>
                  </a:cubicBezTo>
                  <a:cubicBezTo>
                    <a:pt x="126031" y="180643"/>
                    <a:pt x="121526" y="181415"/>
                    <a:pt x="116987" y="181443"/>
                  </a:cubicBezTo>
                  <a:cubicBezTo>
                    <a:pt x="110529" y="181453"/>
                    <a:pt x="104107" y="180491"/>
                    <a:pt x="97937" y="178586"/>
                  </a:cubicBezTo>
                  <a:cubicBezTo>
                    <a:pt x="92088" y="176814"/>
                    <a:pt x="86693" y="173785"/>
                    <a:pt x="82125" y="169728"/>
                  </a:cubicBezTo>
                  <a:cubicBezTo>
                    <a:pt x="77458" y="165470"/>
                    <a:pt x="73783" y="160231"/>
                    <a:pt x="71362" y="154392"/>
                  </a:cubicBezTo>
                  <a:cubicBezTo>
                    <a:pt x="68546" y="147411"/>
                    <a:pt x="67183" y="139924"/>
                    <a:pt x="67362" y="132390"/>
                  </a:cubicBezTo>
                  <a:cubicBezTo>
                    <a:pt x="67244" y="125437"/>
                    <a:pt x="68541" y="118540"/>
                    <a:pt x="71172" y="112101"/>
                  </a:cubicBezTo>
                  <a:cubicBezTo>
                    <a:pt x="73486" y="106520"/>
                    <a:pt x="77074" y="101567"/>
                    <a:pt x="81649" y="97623"/>
                  </a:cubicBezTo>
                  <a:cubicBezTo>
                    <a:pt x="86314" y="93652"/>
                    <a:pt x="91721" y="90642"/>
                    <a:pt x="97556" y="88765"/>
                  </a:cubicBezTo>
                  <a:cubicBezTo>
                    <a:pt x="103937" y="86775"/>
                    <a:pt x="110587" y="85774"/>
                    <a:pt x="117273" y="85813"/>
                  </a:cubicBezTo>
                  <a:cubicBezTo>
                    <a:pt x="122699" y="85841"/>
                    <a:pt x="128034" y="87213"/>
                    <a:pt x="132798" y="89813"/>
                  </a:cubicBezTo>
                  <a:cubicBezTo>
                    <a:pt x="138245" y="92928"/>
                    <a:pt x="142551" y="97700"/>
                    <a:pt x="145086" y="103434"/>
                  </a:cubicBezTo>
                  <a:lnTo>
                    <a:pt x="145086" y="82574"/>
                  </a:lnTo>
                  <a:lnTo>
                    <a:pt x="188329" y="82574"/>
                  </a:lnTo>
                  <a:lnTo>
                    <a:pt x="187091" y="156488"/>
                  </a:lnTo>
                  <a:lnTo>
                    <a:pt x="192425" y="155726"/>
                  </a:lnTo>
                  <a:cubicBezTo>
                    <a:pt x="194792" y="154983"/>
                    <a:pt x="196774" y="153335"/>
                    <a:pt x="197949" y="151154"/>
                  </a:cubicBezTo>
                  <a:cubicBezTo>
                    <a:pt x="199699" y="148192"/>
                    <a:pt x="200984" y="144982"/>
                    <a:pt x="201759" y="141629"/>
                  </a:cubicBezTo>
                  <a:cubicBezTo>
                    <a:pt x="203064" y="135657"/>
                    <a:pt x="203640" y="129551"/>
                    <a:pt x="203474" y="123436"/>
                  </a:cubicBezTo>
                  <a:cubicBezTo>
                    <a:pt x="203737" y="112835"/>
                    <a:pt x="201924" y="102291"/>
                    <a:pt x="198140" y="92385"/>
                  </a:cubicBezTo>
                  <a:cubicBezTo>
                    <a:pt x="194911" y="84174"/>
                    <a:pt x="189631" y="76926"/>
                    <a:pt x="182805" y="71334"/>
                  </a:cubicBezTo>
                  <a:cubicBezTo>
                    <a:pt x="175625" y="65591"/>
                    <a:pt x="167266" y="61486"/>
                    <a:pt x="158325" y="59333"/>
                  </a:cubicBezTo>
                  <a:cubicBezTo>
                    <a:pt x="147573" y="56704"/>
                    <a:pt x="136533" y="55428"/>
                    <a:pt x="125464" y="55523"/>
                  </a:cubicBezTo>
                  <a:cubicBezTo>
                    <a:pt x="113098" y="55466"/>
                    <a:pt x="100870" y="58133"/>
                    <a:pt x="89650" y="63334"/>
                  </a:cubicBezTo>
                  <a:cubicBezTo>
                    <a:pt x="84973" y="65639"/>
                    <a:pt x="80565" y="68448"/>
                    <a:pt x="76506" y="71716"/>
                  </a:cubicBezTo>
                  <a:cubicBezTo>
                    <a:pt x="72031" y="75326"/>
                    <a:pt x="68170" y="79631"/>
                    <a:pt x="65076" y="84479"/>
                  </a:cubicBezTo>
                  <a:cubicBezTo>
                    <a:pt x="61480" y="90137"/>
                    <a:pt x="58751" y="96300"/>
                    <a:pt x="56979" y="102767"/>
                  </a:cubicBezTo>
                  <a:cubicBezTo>
                    <a:pt x="54788" y="110835"/>
                    <a:pt x="53761" y="119179"/>
                    <a:pt x="53931" y="127532"/>
                  </a:cubicBezTo>
                  <a:cubicBezTo>
                    <a:pt x="53730" y="137533"/>
                    <a:pt x="54982" y="147515"/>
                    <a:pt x="57646" y="157155"/>
                  </a:cubicBezTo>
                  <a:cubicBezTo>
                    <a:pt x="59723" y="164441"/>
                    <a:pt x="62937" y="171357"/>
                    <a:pt x="67171" y="177634"/>
                  </a:cubicBezTo>
                  <a:cubicBezTo>
                    <a:pt x="70932" y="182863"/>
                    <a:pt x="75691" y="187301"/>
                    <a:pt x="81173" y="190683"/>
                  </a:cubicBezTo>
                  <a:cubicBezTo>
                    <a:pt x="86262" y="193826"/>
                    <a:pt x="91737" y="196283"/>
                    <a:pt x="97461" y="198017"/>
                  </a:cubicBezTo>
                  <a:cubicBezTo>
                    <a:pt x="111828" y="201713"/>
                    <a:pt x="126857" y="202046"/>
                    <a:pt x="141371" y="198969"/>
                  </a:cubicBezTo>
                  <a:lnTo>
                    <a:pt x="141371" y="237831"/>
                  </a:lnTo>
                  <a:cubicBezTo>
                    <a:pt x="123255" y="241889"/>
                    <a:pt x="104522" y="242375"/>
                    <a:pt x="86221" y="239260"/>
                  </a:cubicBezTo>
                  <a:cubicBezTo>
                    <a:pt x="69944" y="236536"/>
                    <a:pt x="54540" y="230011"/>
                    <a:pt x="41263" y="220210"/>
                  </a:cubicBezTo>
                  <a:cubicBezTo>
                    <a:pt x="28266" y="210447"/>
                    <a:pt x="17892" y="197626"/>
                    <a:pt x="11069" y="182872"/>
                  </a:cubicBezTo>
                  <a:cubicBezTo>
                    <a:pt x="3373" y="166032"/>
                    <a:pt x="-405" y="147668"/>
                    <a:pt x="20" y="129151"/>
                  </a:cubicBezTo>
                  <a:cubicBezTo>
                    <a:pt x="-384" y="111701"/>
                    <a:pt x="2292" y="94328"/>
                    <a:pt x="7926" y="77812"/>
                  </a:cubicBezTo>
                  <a:cubicBezTo>
                    <a:pt x="12583" y="64819"/>
                    <a:pt x="19554" y="52789"/>
                    <a:pt x="28500" y="42283"/>
                  </a:cubicBezTo>
                  <a:cubicBezTo>
                    <a:pt x="36404" y="33139"/>
                    <a:pt x="45890" y="25491"/>
                    <a:pt x="56503" y="19709"/>
                  </a:cubicBezTo>
                  <a:cubicBezTo>
                    <a:pt x="66132" y="14299"/>
                    <a:pt x="76320" y="9955"/>
                    <a:pt x="86888" y="6755"/>
                  </a:cubicBezTo>
                  <a:cubicBezTo>
                    <a:pt x="96225" y="4050"/>
                    <a:pt x="105790" y="2202"/>
                    <a:pt x="115463" y="1230"/>
                  </a:cubicBezTo>
                  <a:cubicBezTo>
                    <a:pt x="124035" y="373"/>
                    <a:pt x="130893" y="-8"/>
                    <a:pt x="135942" y="-8"/>
                  </a:cubicBezTo>
                  <a:cubicBezTo>
                    <a:pt x="152904" y="-255"/>
                    <a:pt x="169764" y="2650"/>
                    <a:pt x="185662" y="8565"/>
                  </a:cubicBezTo>
                  <a:cubicBezTo>
                    <a:pt x="199796" y="13718"/>
                    <a:pt x="212752" y="21652"/>
                    <a:pt x="223762" y="31901"/>
                  </a:cubicBezTo>
                  <a:cubicBezTo>
                    <a:pt x="234086" y="41607"/>
                    <a:pt x="242235" y="53389"/>
                    <a:pt x="247670" y="66477"/>
                  </a:cubicBezTo>
                  <a:cubicBezTo>
                    <a:pt x="252970" y="79936"/>
                    <a:pt x="255528" y="94309"/>
                    <a:pt x="255195" y="108768"/>
                  </a:cubicBezTo>
                  <a:close/>
                  <a:moveTo>
                    <a:pt x="111748" y="130580"/>
                  </a:moveTo>
                  <a:cubicBezTo>
                    <a:pt x="111539" y="135095"/>
                    <a:pt x="112665" y="139562"/>
                    <a:pt x="114987" y="143439"/>
                  </a:cubicBezTo>
                  <a:cubicBezTo>
                    <a:pt x="116992" y="146753"/>
                    <a:pt x="120638" y="148725"/>
                    <a:pt x="124512" y="148582"/>
                  </a:cubicBezTo>
                  <a:cubicBezTo>
                    <a:pt x="128793" y="148677"/>
                    <a:pt x="132875" y="146772"/>
                    <a:pt x="135561" y="143439"/>
                  </a:cubicBezTo>
                  <a:cubicBezTo>
                    <a:pt x="138897" y="139981"/>
                    <a:pt x="140802" y="135390"/>
                    <a:pt x="140895" y="130580"/>
                  </a:cubicBezTo>
                  <a:cubicBezTo>
                    <a:pt x="141210" y="126560"/>
                    <a:pt x="139537" y="122646"/>
                    <a:pt x="136418" y="120102"/>
                  </a:cubicBezTo>
                  <a:cubicBezTo>
                    <a:pt x="133239" y="117721"/>
                    <a:pt x="129337" y="116512"/>
                    <a:pt x="125369" y="116673"/>
                  </a:cubicBezTo>
                  <a:cubicBezTo>
                    <a:pt x="116130" y="116483"/>
                    <a:pt x="111748" y="121055"/>
                    <a:pt x="111748" y="13058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 rot="10800000">
              <a:off x="6597799" y="3000731"/>
              <a:ext cx="206887" cy="311945"/>
            </a:xfrm>
            <a:custGeom>
              <a:rect b="b" l="l" r="r" t="t"/>
              <a:pathLst>
                <a:path extrusionOk="0" h="311945" w="206887">
                  <a:moveTo>
                    <a:pt x="84540" y="279370"/>
                  </a:moveTo>
                  <a:cubicBezTo>
                    <a:pt x="83206" y="284989"/>
                    <a:pt x="80673" y="290253"/>
                    <a:pt x="77110" y="294801"/>
                  </a:cubicBezTo>
                  <a:cubicBezTo>
                    <a:pt x="73748" y="299200"/>
                    <a:pt x="69576" y="302918"/>
                    <a:pt x="64823" y="305755"/>
                  </a:cubicBezTo>
                  <a:cubicBezTo>
                    <a:pt x="60070" y="308564"/>
                    <a:pt x="54841" y="310469"/>
                    <a:pt x="49393" y="311374"/>
                  </a:cubicBezTo>
                  <a:cubicBezTo>
                    <a:pt x="43783" y="312308"/>
                    <a:pt x="38039" y="312048"/>
                    <a:pt x="32533" y="310612"/>
                  </a:cubicBezTo>
                  <a:cubicBezTo>
                    <a:pt x="26933" y="309268"/>
                    <a:pt x="21675" y="306771"/>
                    <a:pt x="17103" y="303278"/>
                  </a:cubicBezTo>
                  <a:cubicBezTo>
                    <a:pt x="12722" y="299900"/>
                    <a:pt x="9007" y="295732"/>
                    <a:pt x="6149" y="290991"/>
                  </a:cubicBezTo>
                  <a:cubicBezTo>
                    <a:pt x="3301" y="286258"/>
                    <a:pt x="1387" y="281018"/>
                    <a:pt x="529" y="275560"/>
                  </a:cubicBezTo>
                  <a:cubicBezTo>
                    <a:pt x="-404" y="269885"/>
                    <a:pt x="-147" y="264079"/>
                    <a:pt x="1291" y="258511"/>
                  </a:cubicBezTo>
                  <a:cubicBezTo>
                    <a:pt x="2673" y="252926"/>
                    <a:pt x="5168" y="247678"/>
                    <a:pt x="8626" y="243080"/>
                  </a:cubicBezTo>
                  <a:cubicBezTo>
                    <a:pt x="11931" y="238575"/>
                    <a:pt x="16112" y="234785"/>
                    <a:pt x="20913" y="231936"/>
                  </a:cubicBezTo>
                  <a:cubicBezTo>
                    <a:pt x="25637" y="229056"/>
                    <a:pt x="30876" y="227116"/>
                    <a:pt x="36344" y="226221"/>
                  </a:cubicBezTo>
                  <a:cubicBezTo>
                    <a:pt x="42001" y="225151"/>
                    <a:pt x="47831" y="225379"/>
                    <a:pt x="53393" y="226888"/>
                  </a:cubicBezTo>
                  <a:cubicBezTo>
                    <a:pt x="58937" y="228213"/>
                    <a:pt x="64137" y="230714"/>
                    <a:pt x="68633" y="234222"/>
                  </a:cubicBezTo>
                  <a:cubicBezTo>
                    <a:pt x="72996" y="237658"/>
                    <a:pt x="76710" y="241851"/>
                    <a:pt x="79587" y="246604"/>
                  </a:cubicBezTo>
                  <a:cubicBezTo>
                    <a:pt x="82445" y="251446"/>
                    <a:pt x="84378" y="256774"/>
                    <a:pt x="85302" y="262321"/>
                  </a:cubicBezTo>
                  <a:cubicBezTo>
                    <a:pt x="86235" y="267995"/>
                    <a:pt x="85978" y="273802"/>
                    <a:pt x="84540" y="279370"/>
                  </a:cubicBezTo>
                  <a:close/>
                  <a:moveTo>
                    <a:pt x="87683" y="224602"/>
                  </a:moveTo>
                  <a:lnTo>
                    <a:pt x="21008" y="207838"/>
                  </a:lnTo>
                  <a:cubicBezTo>
                    <a:pt x="22808" y="195807"/>
                    <a:pt x="26504" y="184137"/>
                    <a:pt x="31962" y="173262"/>
                  </a:cubicBezTo>
                  <a:cubicBezTo>
                    <a:pt x="36077" y="165373"/>
                    <a:pt x="41525" y="158252"/>
                    <a:pt x="48059" y="152212"/>
                  </a:cubicBezTo>
                  <a:cubicBezTo>
                    <a:pt x="53393" y="147256"/>
                    <a:pt x="59594" y="143317"/>
                    <a:pt x="66347" y="140591"/>
                  </a:cubicBezTo>
                  <a:cubicBezTo>
                    <a:pt x="72281" y="138145"/>
                    <a:pt x="78358" y="136046"/>
                    <a:pt x="84540" y="134305"/>
                  </a:cubicBezTo>
                  <a:cubicBezTo>
                    <a:pt x="89798" y="132950"/>
                    <a:pt x="94979" y="131329"/>
                    <a:pt x="100066" y="129447"/>
                  </a:cubicBezTo>
                  <a:cubicBezTo>
                    <a:pt x="104323" y="128027"/>
                    <a:pt x="108010" y="125249"/>
                    <a:pt x="110543" y="121541"/>
                  </a:cubicBezTo>
                  <a:cubicBezTo>
                    <a:pt x="112172" y="119166"/>
                    <a:pt x="113153" y="116409"/>
                    <a:pt x="113401" y="113540"/>
                  </a:cubicBezTo>
                  <a:cubicBezTo>
                    <a:pt x="113677" y="110248"/>
                    <a:pt x="113020" y="106945"/>
                    <a:pt x="111496" y="104015"/>
                  </a:cubicBezTo>
                  <a:cubicBezTo>
                    <a:pt x="109457" y="100188"/>
                    <a:pt x="106514" y="96918"/>
                    <a:pt x="102923" y="94490"/>
                  </a:cubicBezTo>
                  <a:cubicBezTo>
                    <a:pt x="97818" y="90947"/>
                    <a:pt x="92046" y="88454"/>
                    <a:pt x="85969" y="87156"/>
                  </a:cubicBezTo>
                  <a:cubicBezTo>
                    <a:pt x="80254" y="85820"/>
                    <a:pt x="74463" y="84834"/>
                    <a:pt x="68633" y="84203"/>
                  </a:cubicBezTo>
                  <a:cubicBezTo>
                    <a:pt x="61489" y="83419"/>
                    <a:pt x="54298" y="83038"/>
                    <a:pt x="47107" y="83060"/>
                  </a:cubicBezTo>
                  <a:cubicBezTo>
                    <a:pt x="39534" y="83077"/>
                    <a:pt x="31962" y="83522"/>
                    <a:pt x="24437" y="84394"/>
                  </a:cubicBezTo>
                  <a:cubicBezTo>
                    <a:pt x="17341" y="85088"/>
                    <a:pt x="10321" y="86460"/>
                    <a:pt x="3482" y="88489"/>
                  </a:cubicBezTo>
                  <a:lnTo>
                    <a:pt x="14150" y="8575"/>
                  </a:lnTo>
                  <a:cubicBezTo>
                    <a:pt x="19770" y="6955"/>
                    <a:pt x="25961" y="5241"/>
                    <a:pt x="33200" y="3717"/>
                  </a:cubicBezTo>
                  <a:cubicBezTo>
                    <a:pt x="40563" y="2051"/>
                    <a:pt x="48050" y="968"/>
                    <a:pt x="55584" y="478"/>
                  </a:cubicBezTo>
                  <a:cubicBezTo>
                    <a:pt x="64147" y="-189"/>
                    <a:pt x="72739" y="-189"/>
                    <a:pt x="81302" y="478"/>
                  </a:cubicBezTo>
                  <a:cubicBezTo>
                    <a:pt x="90941" y="1155"/>
                    <a:pt x="100504" y="2684"/>
                    <a:pt x="109877" y="5050"/>
                  </a:cubicBezTo>
                  <a:cubicBezTo>
                    <a:pt x="125507" y="8881"/>
                    <a:pt x="140471" y="15046"/>
                    <a:pt x="154263" y="23338"/>
                  </a:cubicBezTo>
                  <a:cubicBezTo>
                    <a:pt x="167036" y="30904"/>
                    <a:pt x="178247" y="40827"/>
                    <a:pt x="187315" y="52580"/>
                  </a:cubicBezTo>
                  <a:cubicBezTo>
                    <a:pt x="195868" y="63954"/>
                    <a:pt x="201850" y="77052"/>
                    <a:pt x="204841" y="90966"/>
                  </a:cubicBezTo>
                  <a:cubicBezTo>
                    <a:pt x="207965" y="106298"/>
                    <a:pt x="207470" y="122147"/>
                    <a:pt x="203412" y="137257"/>
                  </a:cubicBezTo>
                  <a:cubicBezTo>
                    <a:pt x="201212" y="147590"/>
                    <a:pt x="196830" y="157333"/>
                    <a:pt x="190553" y="165832"/>
                  </a:cubicBezTo>
                  <a:cubicBezTo>
                    <a:pt x="185543" y="172151"/>
                    <a:pt x="179285" y="177371"/>
                    <a:pt x="172170" y="181168"/>
                  </a:cubicBezTo>
                  <a:cubicBezTo>
                    <a:pt x="165322" y="184723"/>
                    <a:pt x="158016" y="187320"/>
                    <a:pt x="150453" y="188883"/>
                  </a:cubicBezTo>
                  <a:cubicBezTo>
                    <a:pt x="142738" y="190407"/>
                    <a:pt x="135213" y="192407"/>
                    <a:pt x="127688" y="194598"/>
                  </a:cubicBezTo>
                  <a:cubicBezTo>
                    <a:pt x="120097" y="196812"/>
                    <a:pt x="112829" y="200015"/>
                    <a:pt x="106066" y="204123"/>
                  </a:cubicBezTo>
                  <a:cubicBezTo>
                    <a:pt x="98399" y="209269"/>
                    <a:pt x="92093" y="216199"/>
                    <a:pt x="87683" y="22431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 rot="10800000">
              <a:off x="5734431" y="6187344"/>
              <a:ext cx="156778" cy="325980"/>
            </a:xfrm>
            <a:custGeom>
              <a:rect b="b" l="l" r="r" t="t"/>
              <a:pathLst>
                <a:path extrusionOk="0" h="325980" w="156778">
                  <a:moveTo>
                    <a:pt x="96373" y="-22"/>
                  </a:moveTo>
                  <a:lnTo>
                    <a:pt x="135807" y="212004"/>
                  </a:lnTo>
                  <a:lnTo>
                    <a:pt x="62750" y="231054"/>
                  </a:lnTo>
                  <a:lnTo>
                    <a:pt x="-20" y="25600"/>
                  </a:lnTo>
                  <a:close/>
                  <a:moveTo>
                    <a:pt x="155238" y="271916"/>
                  </a:moveTo>
                  <a:cubicBezTo>
                    <a:pt x="156812" y="277489"/>
                    <a:pt x="157169" y="283337"/>
                    <a:pt x="156285" y="289061"/>
                  </a:cubicBezTo>
                  <a:cubicBezTo>
                    <a:pt x="155381" y="294519"/>
                    <a:pt x="153511" y="299777"/>
                    <a:pt x="150761" y="304587"/>
                  </a:cubicBezTo>
                  <a:cubicBezTo>
                    <a:pt x="148001" y="309369"/>
                    <a:pt x="144348" y="313569"/>
                    <a:pt x="139998" y="316970"/>
                  </a:cubicBezTo>
                  <a:cubicBezTo>
                    <a:pt x="135561" y="320503"/>
                    <a:pt x="130434" y="323066"/>
                    <a:pt x="124948" y="324494"/>
                  </a:cubicBezTo>
                  <a:cubicBezTo>
                    <a:pt x="108300" y="328952"/>
                    <a:pt x="90600" y="323027"/>
                    <a:pt x="79990" y="309445"/>
                  </a:cubicBezTo>
                  <a:cubicBezTo>
                    <a:pt x="76391" y="304930"/>
                    <a:pt x="73793" y="299701"/>
                    <a:pt x="72370" y="294110"/>
                  </a:cubicBezTo>
                  <a:cubicBezTo>
                    <a:pt x="70835" y="288566"/>
                    <a:pt x="70477" y="282756"/>
                    <a:pt x="71322" y="277060"/>
                  </a:cubicBezTo>
                  <a:cubicBezTo>
                    <a:pt x="72038" y="271564"/>
                    <a:pt x="73817" y="266258"/>
                    <a:pt x="76561" y="261439"/>
                  </a:cubicBezTo>
                  <a:cubicBezTo>
                    <a:pt x="79371" y="256638"/>
                    <a:pt x="83016" y="252381"/>
                    <a:pt x="87324" y="248866"/>
                  </a:cubicBezTo>
                  <a:cubicBezTo>
                    <a:pt x="91815" y="245284"/>
                    <a:pt x="97007" y="242694"/>
                    <a:pt x="102564" y="241246"/>
                  </a:cubicBezTo>
                  <a:cubicBezTo>
                    <a:pt x="108079" y="239703"/>
                    <a:pt x="113865" y="239379"/>
                    <a:pt x="119519" y="240293"/>
                  </a:cubicBezTo>
                  <a:cubicBezTo>
                    <a:pt x="130812" y="241827"/>
                    <a:pt x="141062" y="247704"/>
                    <a:pt x="148094" y="256676"/>
                  </a:cubicBezTo>
                  <a:cubicBezTo>
                    <a:pt x="151423" y="261115"/>
                    <a:pt x="153850" y="266163"/>
                    <a:pt x="155238" y="27153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" name="Google Shape;115;p1"/>
          <p:cNvGrpSpPr/>
          <p:nvPr/>
        </p:nvGrpSpPr>
        <p:grpSpPr>
          <a:xfrm rot="10800000">
            <a:off x="16401522" y="5535736"/>
            <a:ext cx="763904" cy="4230037"/>
            <a:chOff x="8791574" y="2976562"/>
            <a:chExt cx="668040" cy="3699202"/>
          </a:xfrm>
        </p:grpSpPr>
        <p:sp>
          <p:nvSpPr>
            <p:cNvPr id="116" name="Google Shape;116;p1"/>
            <p:cNvSpPr/>
            <p:nvPr/>
          </p:nvSpPr>
          <p:spPr>
            <a:xfrm>
              <a:off x="8791574" y="2976562"/>
              <a:ext cx="196881" cy="330136"/>
            </a:xfrm>
            <a:custGeom>
              <a:rect b="b" l="l" r="r" t="t"/>
              <a:pathLst>
                <a:path extrusionOk="0" h="330136" w="196881">
                  <a:moveTo>
                    <a:pt x="187194" y="6262"/>
                  </a:moveTo>
                  <a:cubicBezTo>
                    <a:pt x="146903" y="6262"/>
                    <a:pt x="106898" y="71"/>
                    <a:pt x="66607" y="-25"/>
                  </a:cubicBezTo>
                  <a:cubicBezTo>
                    <a:pt x="61347" y="-25"/>
                    <a:pt x="57082" y="4240"/>
                    <a:pt x="57082" y="9500"/>
                  </a:cubicBezTo>
                  <a:cubicBezTo>
                    <a:pt x="57082" y="14761"/>
                    <a:pt x="61347" y="19025"/>
                    <a:pt x="66607" y="19025"/>
                  </a:cubicBezTo>
                  <a:cubicBezTo>
                    <a:pt x="94611" y="19025"/>
                    <a:pt x="122519" y="21978"/>
                    <a:pt x="150427" y="23883"/>
                  </a:cubicBezTo>
                  <a:cubicBezTo>
                    <a:pt x="99088" y="50744"/>
                    <a:pt x="54415" y="89891"/>
                    <a:pt x="29746" y="143517"/>
                  </a:cubicBezTo>
                  <a:cubicBezTo>
                    <a:pt x="4409" y="198762"/>
                    <a:pt x="28" y="260675"/>
                    <a:pt x="-68" y="320587"/>
                  </a:cubicBezTo>
                  <a:cubicBezTo>
                    <a:pt x="-68" y="325848"/>
                    <a:pt x="4197" y="330112"/>
                    <a:pt x="9457" y="330112"/>
                  </a:cubicBezTo>
                  <a:cubicBezTo>
                    <a:pt x="14718" y="330112"/>
                    <a:pt x="18982" y="325848"/>
                    <a:pt x="18982" y="320587"/>
                  </a:cubicBezTo>
                  <a:cubicBezTo>
                    <a:pt x="18982" y="264294"/>
                    <a:pt x="22411" y="205144"/>
                    <a:pt x="46224" y="153137"/>
                  </a:cubicBezTo>
                  <a:cubicBezTo>
                    <a:pt x="70036" y="101131"/>
                    <a:pt x="113756" y="63983"/>
                    <a:pt x="164334" y="37980"/>
                  </a:cubicBezTo>
                  <a:cubicBezTo>
                    <a:pt x="149338" y="66461"/>
                    <a:pt x="140878" y="97926"/>
                    <a:pt x="139569" y="130087"/>
                  </a:cubicBezTo>
                  <a:cubicBezTo>
                    <a:pt x="139569" y="135348"/>
                    <a:pt x="143833" y="139612"/>
                    <a:pt x="149094" y="139612"/>
                  </a:cubicBezTo>
                  <a:cubicBezTo>
                    <a:pt x="154355" y="139612"/>
                    <a:pt x="158619" y="135348"/>
                    <a:pt x="158619" y="130087"/>
                  </a:cubicBezTo>
                  <a:cubicBezTo>
                    <a:pt x="158619" y="91415"/>
                    <a:pt x="175954" y="53315"/>
                    <a:pt x="195481" y="20645"/>
                  </a:cubicBezTo>
                  <a:cubicBezTo>
                    <a:pt x="198164" y="16120"/>
                    <a:pt x="196670" y="10277"/>
                    <a:pt x="192146" y="7593"/>
                  </a:cubicBezTo>
                  <a:cubicBezTo>
                    <a:pt x="190648" y="6706"/>
                    <a:pt x="188935" y="6245"/>
                    <a:pt x="187194" y="6262"/>
                  </a:cubicBezTo>
                  <a:close/>
                  <a:moveTo>
                    <a:pt x="170239" y="25312"/>
                  </a:moveTo>
                  <a:lnTo>
                    <a:pt x="171001" y="25312"/>
                  </a:lnTo>
                  <a:lnTo>
                    <a:pt x="171001" y="26169"/>
                  </a:lnTo>
                  <a:cubicBezTo>
                    <a:pt x="170779" y="25738"/>
                    <a:pt x="170524" y="25323"/>
                    <a:pt x="170239" y="249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9250921" y="6255974"/>
              <a:ext cx="137302" cy="419790"/>
            </a:xfrm>
            <a:custGeom>
              <a:rect b="b" l="l" r="r" t="t"/>
              <a:pathLst>
                <a:path extrusionOk="0" h="419790" w="137302">
                  <a:moveTo>
                    <a:pt x="120298" y="366828"/>
                  </a:moveTo>
                  <a:cubicBezTo>
                    <a:pt x="94885" y="366247"/>
                    <a:pt x="69653" y="371258"/>
                    <a:pt x="46384" y="381497"/>
                  </a:cubicBezTo>
                  <a:cubicBezTo>
                    <a:pt x="140300" y="282532"/>
                    <a:pt x="157731" y="133847"/>
                    <a:pt x="115535" y="6593"/>
                  </a:cubicBezTo>
                  <a:cubicBezTo>
                    <a:pt x="111725" y="-5028"/>
                    <a:pt x="93247" y="-75"/>
                    <a:pt x="97152" y="11641"/>
                  </a:cubicBezTo>
                  <a:cubicBezTo>
                    <a:pt x="138205" y="135466"/>
                    <a:pt x="121345" y="279865"/>
                    <a:pt x="26762" y="374258"/>
                  </a:cubicBezTo>
                  <a:cubicBezTo>
                    <a:pt x="32649" y="346340"/>
                    <a:pt x="36878" y="318099"/>
                    <a:pt x="39430" y="289676"/>
                  </a:cubicBezTo>
                  <a:cubicBezTo>
                    <a:pt x="40383" y="277484"/>
                    <a:pt x="21333" y="277484"/>
                    <a:pt x="20380" y="289676"/>
                  </a:cubicBezTo>
                  <a:cubicBezTo>
                    <a:pt x="16447" y="329433"/>
                    <a:pt x="9731" y="368867"/>
                    <a:pt x="283" y="407690"/>
                  </a:cubicBezTo>
                  <a:cubicBezTo>
                    <a:pt x="-1127" y="412758"/>
                    <a:pt x="1845" y="418006"/>
                    <a:pt x="6912" y="419416"/>
                  </a:cubicBezTo>
                  <a:cubicBezTo>
                    <a:pt x="9398" y="420111"/>
                    <a:pt x="12056" y="419759"/>
                    <a:pt x="14284" y="418454"/>
                  </a:cubicBezTo>
                  <a:cubicBezTo>
                    <a:pt x="47050" y="400166"/>
                    <a:pt x="81912" y="384164"/>
                    <a:pt x="120298" y="385878"/>
                  </a:cubicBezTo>
                  <a:cubicBezTo>
                    <a:pt x="132585" y="386450"/>
                    <a:pt x="132490" y="367400"/>
                    <a:pt x="120298" y="366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010552" y="5379434"/>
              <a:ext cx="449062" cy="464779"/>
            </a:xfrm>
            <a:custGeom>
              <a:rect b="b" l="l" r="r" t="t"/>
              <a:pathLst>
                <a:path extrusionOk="0" h="464779" w="449062">
                  <a:moveTo>
                    <a:pt x="409286" y="318828"/>
                  </a:moveTo>
                  <a:cubicBezTo>
                    <a:pt x="382330" y="284157"/>
                    <a:pt x="354231" y="250534"/>
                    <a:pt x="325942" y="217006"/>
                  </a:cubicBezTo>
                  <a:cubicBezTo>
                    <a:pt x="287270" y="171095"/>
                    <a:pt x="247742" y="126042"/>
                    <a:pt x="206689" y="82227"/>
                  </a:cubicBezTo>
                  <a:cubicBezTo>
                    <a:pt x="187639" y="61462"/>
                    <a:pt x="167827" y="40412"/>
                    <a:pt x="146586" y="21648"/>
                  </a:cubicBezTo>
                  <a:cubicBezTo>
                    <a:pt x="127193" y="2836"/>
                    <a:pt x="99342" y="-4403"/>
                    <a:pt x="73244" y="2598"/>
                  </a:cubicBezTo>
                  <a:cubicBezTo>
                    <a:pt x="45977" y="10151"/>
                    <a:pt x="22863" y="28296"/>
                    <a:pt x="9045" y="52985"/>
                  </a:cubicBezTo>
                  <a:cubicBezTo>
                    <a:pt x="-4687" y="76474"/>
                    <a:pt x="-2765" y="105963"/>
                    <a:pt x="13903" y="127471"/>
                  </a:cubicBezTo>
                  <a:cubicBezTo>
                    <a:pt x="56480" y="187002"/>
                    <a:pt x="105819" y="241771"/>
                    <a:pt x="153920" y="296634"/>
                  </a:cubicBezTo>
                  <a:cubicBezTo>
                    <a:pt x="162017" y="306159"/>
                    <a:pt x="170018" y="315018"/>
                    <a:pt x="178019" y="324352"/>
                  </a:cubicBezTo>
                  <a:cubicBezTo>
                    <a:pt x="186020" y="333687"/>
                    <a:pt x="199355" y="320257"/>
                    <a:pt x="191449" y="310922"/>
                  </a:cubicBezTo>
                  <a:cubicBezTo>
                    <a:pt x="152492" y="264916"/>
                    <a:pt x="111915" y="220434"/>
                    <a:pt x="73720" y="173762"/>
                  </a:cubicBezTo>
                  <a:cubicBezTo>
                    <a:pt x="62957" y="160617"/>
                    <a:pt x="52289" y="147283"/>
                    <a:pt x="42002" y="133662"/>
                  </a:cubicBezTo>
                  <a:cubicBezTo>
                    <a:pt x="33092" y="123861"/>
                    <a:pt x="25794" y="112697"/>
                    <a:pt x="20380" y="100610"/>
                  </a:cubicBezTo>
                  <a:cubicBezTo>
                    <a:pt x="12760" y="77369"/>
                    <a:pt x="28095" y="52985"/>
                    <a:pt x="45050" y="38793"/>
                  </a:cubicBezTo>
                  <a:cubicBezTo>
                    <a:pt x="63528" y="22886"/>
                    <a:pt x="90579" y="12885"/>
                    <a:pt x="114296" y="22315"/>
                  </a:cubicBezTo>
                  <a:cubicBezTo>
                    <a:pt x="133346" y="30125"/>
                    <a:pt x="150015" y="50890"/>
                    <a:pt x="164398" y="65177"/>
                  </a:cubicBezTo>
                  <a:cubicBezTo>
                    <a:pt x="203736" y="105468"/>
                    <a:pt x="241455" y="147473"/>
                    <a:pt x="278698" y="190050"/>
                  </a:cubicBezTo>
                  <a:cubicBezTo>
                    <a:pt x="322799" y="240913"/>
                    <a:pt x="366423" y="292539"/>
                    <a:pt x="407000" y="346260"/>
                  </a:cubicBezTo>
                  <a:cubicBezTo>
                    <a:pt x="416525" y="359023"/>
                    <a:pt x="427669" y="371787"/>
                    <a:pt x="430050" y="388170"/>
                  </a:cubicBezTo>
                  <a:cubicBezTo>
                    <a:pt x="433612" y="415659"/>
                    <a:pt x="414210" y="440834"/>
                    <a:pt x="386711" y="444396"/>
                  </a:cubicBezTo>
                  <a:cubicBezTo>
                    <a:pt x="374338" y="445996"/>
                    <a:pt x="361803" y="442929"/>
                    <a:pt x="351564" y="435795"/>
                  </a:cubicBezTo>
                  <a:cubicBezTo>
                    <a:pt x="341639" y="427775"/>
                    <a:pt x="332543" y="418774"/>
                    <a:pt x="324418" y="408934"/>
                  </a:cubicBezTo>
                  <a:cubicBezTo>
                    <a:pt x="314445" y="398199"/>
                    <a:pt x="304606" y="387341"/>
                    <a:pt x="294890" y="376359"/>
                  </a:cubicBezTo>
                  <a:cubicBezTo>
                    <a:pt x="271459" y="349755"/>
                    <a:pt x="248380" y="322895"/>
                    <a:pt x="225644" y="295777"/>
                  </a:cubicBezTo>
                  <a:cubicBezTo>
                    <a:pt x="201641" y="267012"/>
                    <a:pt x="177990" y="237932"/>
                    <a:pt x="154682" y="208528"/>
                  </a:cubicBezTo>
                  <a:cubicBezTo>
                    <a:pt x="143538" y="194526"/>
                    <a:pt x="132299" y="180525"/>
                    <a:pt x="121821" y="166047"/>
                  </a:cubicBezTo>
                  <a:cubicBezTo>
                    <a:pt x="110839" y="152902"/>
                    <a:pt x="103600" y="137043"/>
                    <a:pt x="100866" y="120136"/>
                  </a:cubicBezTo>
                  <a:cubicBezTo>
                    <a:pt x="99247" y="99276"/>
                    <a:pt x="116678" y="89847"/>
                    <a:pt x="135347" y="95943"/>
                  </a:cubicBezTo>
                  <a:cubicBezTo>
                    <a:pt x="154016" y="102039"/>
                    <a:pt x="169065" y="122422"/>
                    <a:pt x="182400" y="136519"/>
                  </a:cubicBezTo>
                  <a:cubicBezTo>
                    <a:pt x="220976" y="177572"/>
                    <a:pt x="258600" y="219577"/>
                    <a:pt x="294319" y="263297"/>
                  </a:cubicBezTo>
                  <a:cubicBezTo>
                    <a:pt x="300129" y="270536"/>
                    <a:pt x="305939" y="277775"/>
                    <a:pt x="311178" y="285395"/>
                  </a:cubicBezTo>
                  <a:cubicBezTo>
                    <a:pt x="318131" y="295396"/>
                    <a:pt x="334705" y="285871"/>
                    <a:pt x="327656" y="275870"/>
                  </a:cubicBezTo>
                  <a:cubicBezTo>
                    <a:pt x="294319" y="228245"/>
                    <a:pt x="252504" y="184525"/>
                    <a:pt x="213356" y="141663"/>
                  </a:cubicBezTo>
                  <a:cubicBezTo>
                    <a:pt x="187829" y="113945"/>
                    <a:pt x="140014" y="48699"/>
                    <a:pt x="96485" y="84513"/>
                  </a:cubicBezTo>
                  <a:cubicBezTo>
                    <a:pt x="73910" y="102896"/>
                    <a:pt x="82102" y="135376"/>
                    <a:pt x="93818" y="157474"/>
                  </a:cubicBezTo>
                  <a:cubicBezTo>
                    <a:pt x="103952" y="174477"/>
                    <a:pt x="115487" y="190593"/>
                    <a:pt x="128298" y="205671"/>
                  </a:cubicBezTo>
                  <a:cubicBezTo>
                    <a:pt x="141062" y="221959"/>
                    <a:pt x="153825" y="238056"/>
                    <a:pt x="166398" y="254058"/>
                  </a:cubicBezTo>
                  <a:cubicBezTo>
                    <a:pt x="214023" y="313589"/>
                    <a:pt x="263648" y="372644"/>
                    <a:pt x="316036" y="428365"/>
                  </a:cubicBezTo>
                  <a:cubicBezTo>
                    <a:pt x="336800" y="450559"/>
                    <a:pt x="360041" y="469704"/>
                    <a:pt x="392236" y="463608"/>
                  </a:cubicBezTo>
                  <a:cubicBezTo>
                    <a:pt x="420249" y="457950"/>
                    <a:pt x="442156" y="436081"/>
                    <a:pt x="447862" y="408077"/>
                  </a:cubicBezTo>
                  <a:cubicBezTo>
                    <a:pt x="454625" y="371977"/>
                    <a:pt x="429764" y="345117"/>
                    <a:pt x="409286" y="3188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9" name="Google Shape;119;p1"/>
          <p:cNvGrpSpPr/>
          <p:nvPr/>
        </p:nvGrpSpPr>
        <p:grpSpPr>
          <a:xfrm flipH="1">
            <a:off x="16825501" y="8669596"/>
            <a:ext cx="954637" cy="617570"/>
            <a:chOff x="8624939" y="4805914"/>
            <a:chExt cx="1037874" cy="671418"/>
          </a:xfrm>
        </p:grpSpPr>
        <p:sp>
          <p:nvSpPr>
            <p:cNvPr id="120" name="Google Shape;120;p1"/>
            <p:cNvSpPr/>
            <p:nvPr/>
          </p:nvSpPr>
          <p:spPr>
            <a:xfrm>
              <a:off x="8789334" y="4805914"/>
              <a:ext cx="692452" cy="671418"/>
            </a:xfrm>
            <a:custGeom>
              <a:rect b="b" l="l" r="r" t="t"/>
              <a:pathLst>
                <a:path extrusionOk="0" h="671418" w="692452">
                  <a:moveTo>
                    <a:pt x="290346" y="6331"/>
                  </a:moveTo>
                  <a:cubicBezTo>
                    <a:pt x="-144184" y="36621"/>
                    <a:pt x="-80653" y="755949"/>
                    <a:pt x="411504" y="663080"/>
                  </a:cubicBezTo>
                  <a:cubicBezTo>
                    <a:pt x="839272" y="581832"/>
                    <a:pt x="762405" y="-73965"/>
                    <a:pt x="290346" y="680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8624939" y="4904719"/>
              <a:ext cx="1037874" cy="457423"/>
            </a:xfrm>
            <a:custGeom>
              <a:rect b="b" l="l" r="r" t="t"/>
              <a:pathLst>
                <a:path extrusionOk="0" h="457423" w="1037874">
                  <a:moveTo>
                    <a:pt x="975378" y="5539"/>
                  </a:moveTo>
                  <a:cubicBezTo>
                    <a:pt x="927182" y="-7415"/>
                    <a:pt x="872413" y="4205"/>
                    <a:pt x="825931" y="18779"/>
                  </a:cubicBezTo>
                  <a:cubicBezTo>
                    <a:pt x="816406" y="21731"/>
                    <a:pt x="806881" y="24970"/>
                    <a:pt x="798213" y="28304"/>
                  </a:cubicBezTo>
                  <a:cubicBezTo>
                    <a:pt x="786974" y="32780"/>
                    <a:pt x="791831" y="51164"/>
                    <a:pt x="803261" y="46687"/>
                  </a:cubicBezTo>
                  <a:cubicBezTo>
                    <a:pt x="844105" y="29592"/>
                    <a:pt x="887777" y="20288"/>
                    <a:pt x="932039" y="19255"/>
                  </a:cubicBezTo>
                  <a:cubicBezTo>
                    <a:pt x="968901" y="19255"/>
                    <a:pt x="1024432" y="35066"/>
                    <a:pt x="1018526" y="82977"/>
                  </a:cubicBezTo>
                  <a:cubicBezTo>
                    <a:pt x="1016145" y="102027"/>
                    <a:pt x="1001858" y="117934"/>
                    <a:pt x="988046" y="130602"/>
                  </a:cubicBezTo>
                  <a:cubicBezTo>
                    <a:pt x="970254" y="145736"/>
                    <a:pt x="950832" y="158835"/>
                    <a:pt x="930134" y="169655"/>
                  </a:cubicBezTo>
                  <a:cubicBezTo>
                    <a:pt x="888891" y="192800"/>
                    <a:pt x="845267" y="211850"/>
                    <a:pt x="802214" y="230900"/>
                  </a:cubicBezTo>
                  <a:cubicBezTo>
                    <a:pt x="673969" y="286955"/>
                    <a:pt x="541984" y="334028"/>
                    <a:pt x="407212" y="371775"/>
                  </a:cubicBezTo>
                  <a:cubicBezTo>
                    <a:pt x="339711" y="391463"/>
                    <a:pt x="271385" y="408989"/>
                    <a:pt x="202234" y="424353"/>
                  </a:cubicBezTo>
                  <a:cubicBezTo>
                    <a:pt x="155942" y="434545"/>
                    <a:pt x="105365" y="447594"/>
                    <a:pt x="59359" y="429021"/>
                  </a:cubicBezTo>
                  <a:cubicBezTo>
                    <a:pt x="33832" y="418733"/>
                    <a:pt x="13353" y="396064"/>
                    <a:pt x="19640" y="367013"/>
                  </a:cubicBezTo>
                  <a:cubicBezTo>
                    <a:pt x="28593" y="325769"/>
                    <a:pt x="72313" y="298147"/>
                    <a:pt x="106984" y="280430"/>
                  </a:cubicBezTo>
                  <a:cubicBezTo>
                    <a:pt x="122411" y="272601"/>
                    <a:pt x="138317" y="265762"/>
                    <a:pt x="154609" y="259952"/>
                  </a:cubicBezTo>
                  <a:cubicBezTo>
                    <a:pt x="165944" y="255761"/>
                    <a:pt x="161086" y="237282"/>
                    <a:pt x="149465" y="241568"/>
                  </a:cubicBezTo>
                  <a:cubicBezTo>
                    <a:pt x="99269" y="260047"/>
                    <a:pt x="42309" y="286526"/>
                    <a:pt x="13163" y="334056"/>
                  </a:cubicBezTo>
                  <a:cubicBezTo>
                    <a:pt x="-4554" y="362631"/>
                    <a:pt x="-5887" y="398350"/>
                    <a:pt x="18211" y="423972"/>
                  </a:cubicBezTo>
                  <a:cubicBezTo>
                    <a:pt x="45738" y="453690"/>
                    <a:pt x="92030" y="459691"/>
                    <a:pt x="130320" y="456643"/>
                  </a:cubicBezTo>
                  <a:cubicBezTo>
                    <a:pt x="163016" y="452890"/>
                    <a:pt x="195392" y="446747"/>
                    <a:pt x="227189" y="438260"/>
                  </a:cubicBezTo>
                  <a:cubicBezTo>
                    <a:pt x="264718" y="429811"/>
                    <a:pt x="302120" y="420610"/>
                    <a:pt x="339394" y="410637"/>
                  </a:cubicBezTo>
                  <a:cubicBezTo>
                    <a:pt x="488130" y="372080"/>
                    <a:pt x="633917" y="322931"/>
                    <a:pt x="775639" y="263571"/>
                  </a:cubicBezTo>
                  <a:cubicBezTo>
                    <a:pt x="826121" y="242140"/>
                    <a:pt x="876509" y="219185"/>
                    <a:pt x="925181" y="193943"/>
                  </a:cubicBezTo>
                  <a:cubicBezTo>
                    <a:pt x="964805" y="173369"/>
                    <a:pt x="1015002" y="146318"/>
                    <a:pt x="1032909" y="102789"/>
                  </a:cubicBezTo>
                  <a:cubicBezTo>
                    <a:pt x="1050816" y="59260"/>
                    <a:pt x="1017383" y="16969"/>
                    <a:pt x="975378" y="55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9002410" y="5062060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2978" y="47556"/>
                  </a:moveTo>
                  <a:cubicBezTo>
                    <a:pt x="53649" y="47556"/>
                    <a:pt x="53649" y="-69"/>
                    <a:pt x="22978" y="-69"/>
                  </a:cubicBezTo>
                  <a:cubicBezTo>
                    <a:pt x="-7692" y="-69"/>
                    <a:pt x="-7692" y="47556"/>
                    <a:pt x="22978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9155536" y="5013197"/>
              <a:ext cx="46005" cy="47625"/>
            </a:xfrm>
            <a:custGeom>
              <a:rect b="b" l="l" r="r" t="t"/>
              <a:pathLst>
                <a:path extrusionOk="0" h="47625" w="46005">
                  <a:moveTo>
                    <a:pt x="23014" y="47556"/>
                  </a:moveTo>
                  <a:cubicBezTo>
                    <a:pt x="53589" y="47556"/>
                    <a:pt x="53684" y="-69"/>
                    <a:pt x="23014" y="-69"/>
                  </a:cubicBezTo>
                  <a:cubicBezTo>
                    <a:pt x="-7657" y="-69"/>
                    <a:pt x="-7752" y="47556"/>
                    <a:pt x="23014" y="475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9061809" y="5091860"/>
              <a:ext cx="129850" cy="84205"/>
            </a:xfrm>
            <a:custGeom>
              <a:rect b="b" l="l" r="r" t="t"/>
              <a:pathLst>
                <a:path extrusionOk="0" h="84205" w="129850">
                  <a:moveTo>
                    <a:pt x="1488" y="53284"/>
                  </a:moveTo>
                  <a:cubicBezTo>
                    <a:pt x="26063" y="98242"/>
                    <a:pt x="96738" y="91384"/>
                    <a:pt x="121313" y="50045"/>
                  </a:cubicBezTo>
                  <a:cubicBezTo>
                    <a:pt x="128807" y="36891"/>
                    <a:pt x="131468" y="21528"/>
                    <a:pt x="128837" y="6611"/>
                  </a:cubicBezTo>
                  <a:cubicBezTo>
                    <a:pt x="127265" y="1592"/>
                    <a:pt x="121921" y="-1204"/>
                    <a:pt x="116901" y="369"/>
                  </a:cubicBezTo>
                  <a:cubicBezTo>
                    <a:pt x="116847" y="385"/>
                    <a:pt x="116794" y="402"/>
                    <a:pt x="116741" y="420"/>
                  </a:cubicBezTo>
                  <a:cubicBezTo>
                    <a:pt x="111667" y="1810"/>
                    <a:pt x="108681" y="7050"/>
                    <a:pt x="110069" y="12126"/>
                  </a:cubicBezTo>
                  <a:cubicBezTo>
                    <a:pt x="110070" y="12126"/>
                    <a:pt x="110072" y="12136"/>
                    <a:pt x="110073" y="12136"/>
                  </a:cubicBezTo>
                  <a:cubicBezTo>
                    <a:pt x="115598" y="51188"/>
                    <a:pt x="71021" y="74334"/>
                    <a:pt x="37683" y="61952"/>
                  </a:cubicBezTo>
                  <a:cubicBezTo>
                    <a:pt x="33979" y="60304"/>
                    <a:pt x="30465" y="58265"/>
                    <a:pt x="27206" y="55856"/>
                  </a:cubicBezTo>
                  <a:cubicBezTo>
                    <a:pt x="23228" y="52636"/>
                    <a:pt x="19981" y="48617"/>
                    <a:pt x="17681" y="44045"/>
                  </a:cubicBezTo>
                  <a:cubicBezTo>
                    <a:pt x="11775" y="33281"/>
                    <a:pt x="-4608" y="42902"/>
                    <a:pt x="1203" y="535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8925896" y="5141139"/>
              <a:ext cx="107944" cy="107253"/>
            </a:xfrm>
            <a:custGeom>
              <a:rect b="b" l="l" r="r" t="t"/>
              <a:pathLst>
                <a:path extrusionOk="0" h="107253" w="107944">
                  <a:moveTo>
                    <a:pt x="45104" y="1052"/>
                  </a:moveTo>
                  <a:cubicBezTo>
                    <a:pt x="-22428" y="5910"/>
                    <a:pt x="-12618" y="120877"/>
                    <a:pt x="64154" y="105827"/>
                  </a:cubicBezTo>
                  <a:cubicBezTo>
                    <a:pt x="130829" y="92873"/>
                    <a:pt x="118827" y="-11997"/>
                    <a:pt x="45104" y="105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9222695" y="5037030"/>
              <a:ext cx="107944" cy="107238"/>
            </a:xfrm>
            <a:custGeom>
              <a:rect b="b" l="l" r="r" t="t"/>
              <a:pathLst>
                <a:path extrusionOk="0" h="107238" w="107944">
                  <a:moveTo>
                    <a:pt x="45104" y="1053"/>
                  </a:moveTo>
                  <a:cubicBezTo>
                    <a:pt x="-22428" y="5816"/>
                    <a:pt x="-12618" y="120782"/>
                    <a:pt x="64154" y="105828"/>
                  </a:cubicBezTo>
                  <a:cubicBezTo>
                    <a:pt x="130829" y="92779"/>
                    <a:pt x="118827" y="-11996"/>
                    <a:pt x="45104" y="105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7" name="Google Shape;127;p1"/>
          <p:cNvGrpSpPr/>
          <p:nvPr/>
        </p:nvGrpSpPr>
        <p:grpSpPr>
          <a:xfrm flipH="1">
            <a:off x="17116624" y="7111488"/>
            <a:ext cx="781408" cy="933723"/>
            <a:chOff x="8753894" y="4676865"/>
            <a:chExt cx="782034" cy="934471"/>
          </a:xfrm>
        </p:grpSpPr>
        <p:sp>
          <p:nvSpPr>
            <p:cNvPr id="128" name="Google Shape;128;p1"/>
            <p:cNvSpPr/>
            <p:nvPr/>
          </p:nvSpPr>
          <p:spPr>
            <a:xfrm>
              <a:off x="8763385" y="4757832"/>
              <a:ext cx="762873" cy="842195"/>
            </a:xfrm>
            <a:custGeom>
              <a:rect b="b" l="l" r="r" t="t"/>
              <a:pathLst>
                <a:path extrusionOk="0" h="842195" w="762873">
                  <a:moveTo>
                    <a:pt x="733964" y="645693"/>
                  </a:moveTo>
                  <a:cubicBezTo>
                    <a:pt x="721487" y="655523"/>
                    <a:pt x="708047" y="664067"/>
                    <a:pt x="693864" y="671220"/>
                  </a:cubicBezTo>
                  <a:cubicBezTo>
                    <a:pt x="630247" y="703500"/>
                    <a:pt x="563132" y="728360"/>
                    <a:pt x="493839" y="745325"/>
                  </a:cubicBezTo>
                  <a:cubicBezTo>
                    <a:pt x="431926" y="761517"/>
                    <a:pt x="370014" y="777519"/>
                    <a:pt x="307721" y="792283"/>
                  </a:cubicBezTo>
                  <a:cubicBezTo>
                    <a:pt x="245427" y="807046"/>
                    <a:pt x="182657" y="823144"/>
                    <a:pt x="119411" y="830383"/>
                  </a:cubicBezTo>
                  <a:cubicBezTo>
                    <a:pt x="89598" y="833907"/>
                    <a:pt x="48736" y="836574"/>
                    <a:pt x="25209" y="813619"/>
                  </a:cubicBezTo>
                  <a:cubicBezTo>
                    <a:pt x="5207" y="794093"/>
                    <a:pt x="7112" y="762279"/>
                    <a:pt x="12065" y="737419"/>
                  </a:cubicBezTo>
                  <a:cubicBezTo>
                    <a:pt x="19970" y="697033"/>
                    <a:pt x="37973" y="659885"/>
                    <a:pt x="54641" y="622547"/>
                  </a:cubicBezTo>
                  <a:cubicBezTo>
                    <a:pt x="73691" y="580447"/>
                    <a:pt x="91598" y="537870"/>
                    <a:pt x="109410" y="495388"/>
                  </a:cubicBezTo>
                  <a:cubicBezTo>
                    <a:pt x="125476" y="457288"/>
                    <a:pt x="141350" y="418874"/>
                    <a:pt x="157035" y="380136"/>
                  </a:cubicBezTo>
                  <a:cubicBezTo>
                    <a:pt x="161893" y="368230"/>
                    <a:pt x="166560" y="356323"/>
                    <a:pt x="171513" y="344322"/>
                  </a:cubicBezTo>
                  <a:cubicBezTo>
                    <a:pt x="173776" y="339740"/>
                    <a:pt x="175687" y="334997"/>
                    <a:pt x="177228" y="330130"/>
                  </a:cubicBezTo>
                  <a:cubicBezTo>
                    <a:pt x="178292" y="317747"/>
                    <a:pt x="176999" y="305269"/>
                    <a:pt x="173418" y="293363"/>
                  </a:cubicBezTo>
                  <a:cubicBezTo>
                    <a:pt x="169799" y="274789"/>
                    <a:pt x="165322" y="256406"/>
                    <a:pt x="160559" y="238118"/>
                  </a:cubicBezTo>
                  <a:cubicBezTo>
                    <a:pt x="148177" y="190017"/>
                    <a:pt x="134080" y="142392"/>
                    <a:pt x="119792" y="95243"/>
                  </a:cubicBezTo>
                  <a:lnTo>
                    <a:pt x="109791" y="62096"/>
                  </a:lnTo>
                  <a:cubicBezTo>
                    <a:pt x="140176" y="55905"/>
                    <a:pt x="169608" y="45427"/>
                    <a:pt x="199421" y="37331"/>
                  </a:cubicBezTo>
                  <a:cubicBezTo>
                    <a:pt x="218471" y="32092"/>
                    <a:pt x="239426" y="30092"/>
                    <a:pt x="258191" y="23139"/>
                  </a:cubicBezTo>
                  <a:cubicBezTo>
                    <a:pt x="278891" y="106159"/>
                    <a:pt x="304333" y="187921"/>
                    <a:pt x="334391" y="268027"/>
                  </a:cubicBezTo>
                  <a:cubicBezTo>
                    <a:pt x="340391" y="283838"/>
                    <a:pt x="358965" y="291935"/>
                    <a:pt x="372491" y="301174"/>
                  </a:cubicBezTo>
                  <a:cubicBezTo>
                    <a:pt x="404240" y="323205"/>
                    <a:pt x="436213" y="344989"/>
                    <a:pt x="468407" y="366515"/>
                  </a:cubicBezTo>
                  <a:cubicBezTo>
                    <a:pt x="501173" y="388518"/>
                    <a:pt x="534130" y="410425"/>
                    <a:pt x="567753" y="431190"/>
                  </a:cubicBezTo>
                  <a:cubicBezTo>
                    <a:pt x="615950" y="461003"/>
                    <a:pt x="665289" y="491769"/>
                    <a:pt x="705675" y="531869"/>
                  </a:cubicBezTo>
                  <a:cubicBezTo>
                    <a:pt x="720001" y="545480"/>
                    <a:pt x="732145" y="561225"/>
                    <a:pt x="741680" y="578542"/>
                  </a:cubicBezTo>
                  <a:cubicBezTo>
                    <a:pt x="749519" y="591477"/>
                    <a:pt x="753481" y="606383"/>
                    <a:pt x="753110" y="621500"/>
                  </a:cubicBezTo>
                  <a:cubicBezTo>
                    <a:pt x="749652" y="631501"/>
                    <a:pt x="742899" y="640025"/>
                    <a:pt x="733964" y="645693"/>
                  </a:cubicBezTo>
                  <a:close/>
                  <a:moveTo>
                    <a:pt x="262477" y="-197"/>
                  </a:moveTo>
                  <a:cubicBezTo>
                    <a:pt x="263239" y="3041"/>
                    <a:pt x="264096" y="6184"/>
                    <a:pt x="264858" y="9328"/>
                  </a:cubicBezTo>
                  <a:cubicBezTo>
                    <a:pt x="265620" y="12471"/>
                    <a:pt x="266477" y="15614"/>
                    <a:pt x="267239" y="18853"/>
                  </a:cubicBezTo>
                  <a:cubicBezTo>
                    <a:pt x="289037" y="104092"/>
                    <a:pt x="315201" y="188141"/>
                    <a:pt x="345630" y="270694"/>
                  </a:cubicBezTo>
                  <a:cubicBezTo>
                    <a:pt x="345630" y="270694"/>
                    <a:pt x="499935" y="378040"/>
                    <a:pt x="572325" y="422427"/>
                  </a:cubicBezTo>
                  <a:cubicBezTo>
                    <a:pt x="688625" y="493769"/>
                    <a:pt x="759491" y="552443"/>
                    <a:pt x="762825" y="618070"/>
                  </a:cubicBezTo>
                  <a:cubicBezTo>
                    <a:pt x="765206" y="672363"/>
                    <a:pt x="560800" y="737800"/>
                    <a:pt x="501364" y="753326"/>
                  </a:cubicBezTo>
                  <a:cubicBezTo>
                    <a:pt x="382587" y="784377"/>
                    <a:pt x="266763" y="814381"/>
                    <a:pt x="143986" y="836479"/>
                  </a:cubicBezTo>
                  <a:cubicBezTo>
                    <a:pt x="-15367" y="865054"/>
                    <a:pt x="-27464" y="779995"/>
                    <a:pt x="35210" y="643597"/>
                  </a:cubicBezTo>
                  <a:cubicBezTo>
                    <a:pt x="87693" y="529297"/>
                    <a:pt x="168560" y="327367"/>
                    <a:pt x="168560" y="327367"/>
                  </a:cubicBezTo>
                  <a:cubicBezTo>
                    <a:pt x="169703" y="293363"/>
                    <a:pt x="131032" y="163156"/>
                    <a:pt x="100933" y="63430"/>
                  </a:cubicBezTo>
                  <a:lnTo>
                    <a:pt x="98075" y="53905"/>
                  </a:lnTo>
                  <a:cubicBezTo>
                    <a:pt x="97218" y="50857"/>
                    <a:pt x="96266" y="47904"/>
                    <a:pt x="95408" y="45046"/>
                  </a:cubicBezTo>
                  <a:cubicBezTo>
                    <a:pt x="98617" y="44637"/>
                    <a:pt x="101799" y="44037"/>
                    <a:pt x="104933" y="43237"/>
                  </a:cubicBezTo>
                  <a:cubicBezTo>
                    <a:pt x="109220" y="42284"/>
                    <a:pt x="113410" y="41141"/>
                    <a:pt x="117125" y="40189"/>
                  </a:cubicBezTo>
                  <a:cubicBezTo>
                    <a:pt x="145700" y="33140"/>
                    <a:pt x="172561" y="23425"/>
                    <a:pt x="200660" y="16662"/>
                  </a:cubicBezTo>
                  <a:cubicBezTo>
                    <a:pt x="218807" y="13709"/>
                    <a:pt x="236701" y="9375"/>
                    <a:pt x="254190" y="37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8753894" y="4750974"/>
              <a:ext cx="782034" cy="860362"/>
            </a:xfrm>
            <a:custGeom>
              <a:rect b="b" l="l" r="r" t="t"/>
              <a:pathLst>
                <a:path extrusionOk="0" h="860362" w="782034">
                  <a:moveTo>
                    <a:pt x="263300" y="10852"/>
                  </a:moveTo>
                  <a:cubicBezTo>
                    <a:pt x="263967" y="13900"/>
                    <a:pt x="264729" y="16948"/>
                    <a:pt x="265491" y="20377"/>
                  </a:cubicBezTo>
                  <a:cubicBezTo>
                    <a:pt x="266253" y="23806"/>
                    <a:pt x="267015" y="26663"/>
                    <a:pt x="267872" y="29902"/>
                  </a:cubicBezTo>
                  <a:cubicBezTo>
                    <a:pt x="288573" y="112922"/>
                    <a:pt x="314015" y="194684"/>
                    <a:pt x="344072" y="274789"/>
                  </a:cubicBezTo>
                  <a:cubicBezTo>
                    <a:pt x="350073" y="290601"/>
                    <a:pt x="368646" y="298697"/>
                    <a:pt x="382172" y="307936"/>
                  </a:cubicBezTo>
                  <a:cubicBezTo>
                    <a:pt x="413922" y="329968"/>
                    <a:pt x="445894" y="351751"/>
                    <a:pt x="478089" y="373278"/>
                  </a:cubicBezTo>
                  <a:cubicBezTo>
                    <a:pt x="510855" y="395281"/>
                    <a:pt x="543811" y="417188"/>
                    <a:pt x="577434" y="437953"/>
                  </a:cubicBezTo>
                  <a:cubicBezTo>
                    <a:pt x="625631" y="467766"/>
                    <a:pt x="674970" y="498532"/>
                    <a:pt x="715356" y="538632"/>
                  </a:cubicBezTo>
                  <a:cubicBezTo>
                    <a:pt x="729682" y="552243"/>
                    <a:pt x="741826" y="567988"/>
                    <a:pt x="751361" y="585304"/>
                  </a:cubicBezTo>
                  <a:cubicBezTo>
                    <a:pt x="759200" y="598239"/>
                    <a:pt x="763162" y="613146"/>
                    <a:pt x="762791" y="628262"/>
                  </a:cubicBezTo>
                  <a:cubicBezTo>
                    <a:pt x="759467" y="638454"/>
                    <a:pt x="752742" y="647198"/>
                    <a:pt x="743741" y="653027"/>
                  </a:cubicBezTo>
                  <a:cubicBezTo>
                    <a:pt x="731263" y="662857"/>
                    <a:pt x="717823" y="671401"/>
                    <a:pt x="703641" y="678554"/>
                  </a:cubicBezTo>
                  <a:cubicBezTo>
                    <a:pt x="640023" y="710835"/>
                    <a:pt x="572908" y="735695"/>
                    <a:pt x="503616" y="752659"/>
                  </a:cubicBezTo>
                  <a:cubicBezTo>
                    <a:pt x="441703" y="768851"/>
                    <a:pt x="379791" y="784853"/>
                    <a:pt x="317497" y="799617"/>
                  </a:cubicBezTo>
                  <a:cubicBezTo>
                    <a:pt x="255204" y="814381"/>
                    <a:pt x="192434" y="830478"/>
                    <a:pt x="129188" y="837717"/>
                  </a:cubicBezTo>
                  <a:cubicBezTo>
                    <a:pt x="99375" y="841241"/>
                    <a:pt x="58512" y="843908"/>
                    <a:pt x="34986" y="820953"/>
                  </a:cubicBezTo>
                  <a:cubicBezTo>
                    <a:pt x="14983" y="801427"/>
                    <a:pt x="16888" y="769613"/>
                    <a:pt x="21841" y="744753"/>
                  </a:cubicBezTo>
                  <a:cubicBezTo>
                    <a:pt x="29747" y="704367"/>
                    <a:pt x="47749" y="667219"/>
                    <a:pt x="64418" y="629881"/>
                  </a:cubicBezTo>
                  <a:cubicBezTo>
                    <a:pt x="83468" y="587781"/>
                    <a:pt x="101375" y="545204"/>
                    <a:pt x="119187" y="502723"/>
                  </a:cubicBezTo>
                  <a:cubicBezTo>
                    <a:pt x="135253" y="464623"/>
                    <a:pt x="151127" y="426208"/>
                    <a:pt x="166812" y="387470"/>
                  </a:cubicBezTo>
                  <a:cubicBezTo>
                    <a:pt x="171669" y="375564"/>
                    <a:pt x="176337" y="363658"/>
                    <a:pt x="181290" y="351656"/>
                  </a:cubicBezTo>
                  <a:cubicBezTo>
                    <a:pt x="183553" y="347075"/>
                    <a:pt x="185464" y="342331"/>
                    <a:pt x="187005" y="337464"/>
                  </a:cubicBezTo>
                  <a:cubicBezTo>
                    <a:pt x="188069" y="325081"/>
                    <a:pt x="186776" y="312604"/>
                    <a:pt x="183195" y="300697"/>
                  </a:cubicBezTo>
                  <a:cubicBezTo>
                    <a:pt x="179575" y="282124"/>
                    <a:pt x="175098" y="263740"/>
                    <a:pt x="170336" y="245452"/>
                  </a:cubicBezTo>
                  <a:cubicBezTo>
                    <a:pt x="157953" y="197351"/>
                    <a:pt x="143856" y="149726"/>
                    <a:pt x="129569" y="102577"/>
                  </a:cubicBezTo>
                  <a:lnTo>
                    <a:pt x="119568" y="69430"/>
                  </a:lnTo>
                  <a:cubicBezTo>
                    <a:pt x="118710" y="66382"/>
                    <a:pt x="117758" y="63334"/>
                    <a:pt x="116805" y="60382"/>
                  </a:cubicBezTo>
                  <a:cubicBezTo>
                    <a:pt x="115853" y="57429"/>
                    <a:pt x="115091" y="54381"/>
                    <a:pt x="114138" y="51428"/>
                  </a:cubicBezTo>
                  <a:cubicBezTo>
                    <a:pt x="111004" y="52228"/>
                    <a:pt x="107822" y="52828"/>
                    <a:pt x="104613" y="53238"/>
                  </a:cubicBezTo>
                  <a:cubicBezTo>
                    <a:pt x="101473" y="53819"/>
                    <a:pt x="98278" y="54038"/>
                    <a:pt x="95088" y="53905"/>
                  </a:cubicBezTo>
                  <a:lnTo>
                    <a:pt x="97946" y="63430"/>
                  </a:lnTo>
                  <a:lnTo>
                    <a:pt x="100803" y="72955"/>
                  </a:lnTo>
                  <a:cubicBezTo>
                    <a:pt x="123282" y="146011"/>
                    <a:pt x="146142" y="219164"/>
                    <a:pt x="162240" y="293744"/>
                  </a:cubicBezTo>
                  <a:cubicBezTo>
                    <a:pt x="164889" y="305984"/>
                    <a:pt x="166923" y="318347"/>
                    <a:pt x="168336" y="330796"/>
                  </a:cubicBezTo>
                  <a:cubicBezTo>
                    <a:pt x="168336" y="331368"/>
                    <a:pt x="168336" y="333178"/>
                    <a:pt x="168336" y="333940"/>
                  </a:cubicBezTo>
                  <a:lnTo>
                    <a:pt x="168336" y="333940"/>
                  </a:lnTo>
                  <a:lnTo>
                    <a:pt x="168336" y="334511"/>
                  </a:lnTo>
                  <a:cubicBezTo>
                    <a:pt x="167574" y="336988"/>
                    <a:pt x="166431" y="339369"/>
                    <a:pt x="165478" y="341655"/>
                  </a:cubicBezTo>
                  <a:cubicBezTo>
                    <a:pt x="155636" y="366039"/>
                    <a:pt x="145730" y="390394"/>
                    <a:pt x="135760" y="414712"/>
                  </a:cubicBezTo>
                  <a:cubicBezTo>
                    <a:pt x="104137" y="491769"/>
                    <a:pt x="72228" y="568826"/>
                    <a:pt x="37557" y="644550"/>
                  </a:cubicBezTo>
                  <a:cubicBezTo>
                    <a:pt x="20902" y="677849"/>
                    <a:pt x="8976" y="713302"/>
                    <a:pt x="2124" y="749896"/>
                  </a:cubicBezTo>
                  <a:cubicBezTo>
                    <a:pt x="-1781" y="775328"/>
                    <a:pt x="-1686" y="803998"/>
                    <a:pt x="13745" y="826096"/>
                  </a:cubicBezTo>
                  <a:cubicBezTo>
                    <a:pt x="29175" y="848194"/>
                    <a:pt x="55369" y="856767"/>
                    <a:pt x="81182" y="859243"/>
                  </a:cubicBezTo>
                  <a:cubicBezTo>
                    <a:pt x="128807" y="863816"/>
                    <a:pt x="178146" y="850385"/>
                    <a:pt x="224057" y="840860"/>
                  </a:cubicBezTo>
                  <a:cubicBezTo>
                    <a:pt x="283017" y="826763"/>
                    <a:pt x="341595" y="813238"/>
                    <a:pt x="399984" y="798188"/>
                  </a:cubicBezTo>
                  <a:cubicBezTo>
                    <a:pt x="445227" y="786758"/>
                    <a:pt x="490757" y="775804"/>
                    <a:pt x="535620" y="762660"/>
                  </a:cubicBezTo>
                  <a:cubicBezTo>
                    <a:pt x="600485" y="743610"/>
                    <a:pt x="667350" y="721131"/>
                    <a:pt x="726120" y="686460"/>
                  </a:cubicBezTo>
                  <a:cubicBezTo>
                    <a:pt x="746122" y="674839"/>
                    <a:pt x="772697" y="658837"/>
                    <a:pt x="779936" y="635120"/>
                  </a:cubicBezTo>
                  <a:cubicBezTo>
                    <a:pt x="788127" y="608736"/>
                    <a:pt x="770411" y="575113"/>
                    <a:pt x="754980" y="554539"/>
                  </a:cubicBezTo>
                  <a:cubicBezTo>
                    <a:pt x="728882" y="518820"/>
                    <a:pt x="692782" y="491102"/>
                    <a:pt x="656873" y="465956"/>
                  </a:cubicBezTo>
                  <a:cubicBezTo>
                    <a:pt x="620964" y="440810"/>
                    <a:pt x="581816" y="417760"/>
                    <a:pt x="544383" y="393376"/>
                  </a:cubicBezTo>
                  <a:cubicBezTo>
                    <a:pt x="486090" y="355276"/>
                    <a:pt x="428654" y="316033"/>
                    <a:pt x="371409" y="276504"/>
                  </a:cubicBezTo>
                  <a:cubicBezTo>
                    <a:pt x="368551" y="274504"/>
                    <a:pt x="365789" y="272503"/>
                    <a:pt x="362931" y="270694"/>
                  </a:cubicBezTo>
                  <a:cubicBezTo>
                    <a:pt x="331847" y="188931"/>
                    <a:pt x="305920" y="105292"/>
                    <a:pt x="285303" y="20281"/>
                  </a:cubicBezTo>
                  <a:cubicBezTo>
                    <a:pt x="284541" y="16948"/>
                    <a:pt x="283683" y="13614"/>
                    <a:pt x="282921" y="10756"/>
                  </a:cubicBezTo>
                  <a:cubicBezTo>
                    <a:pt x="282159" y="7899"/>
                    <a:pt x="281016" y="3422"/>
                    <a:pt x="280254" y="-197"/>
                  </a:cubicBezTo>
                  <a:cubicBezTo>
                    <a:pt x="278386" y="2089"/>
                    <a:pt x="276128" y="4022"/>
                    <a:pt x="273587" y="5518"/>
                  </a:cubicBezTo>
                  <a:lnTo>
                    <a:pt x="272063" y="637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812795" y="4686280"/>
              <a:ext cx="235428" cy="127172"/>
            </a:xfrm>
            <a:custGeom>
              <a:rect b="b" l="l" r="r" t="t"/>
              <a:pathLst>
                <a:path extrusionOk="0" h="127172" w="235428">
                  <a:moveTo>
                    <a:pt x="232593" y="38779"/>
                  </a:moveTo>
                  <a:cubicBezTo>
                    <a:pt x="213543" y="-15323"/>
                    <a:pt x="211448" y="-1416"/>
                    <a:pt x="132771" y="11823"/>
                  </a:cubicBezTo>
                  <a:lnTo>
                    <a:pt x="123818" y="13252"/>
                  </a:lnTo>
                  <a:lnTo>
                    <a:pt x="115340" y="16014"/>
                  </a:lnTo>
                  <a:cubicBezTo>
                    <a:pt x="-2674" y="54114"/>
                    <a:pt x="-10771" y="46113"/>
                    <a:pt x="7327" y="97263"/>
                  </a:cubicBezTo>
                  <a:cubicBezTo>
                    <a:pt x="14661" y="118313"/>
                    <a:pt x="18090" y="128028"/>
                    <a:pt x="38855" y="126885"/>
                  </a:cubicBezTo>
                  <a:cubicBezTo>
                    <a:pt x="42049" y="126695"/>
                    <a:pt x="45231" y="126314"/>
                    <a:pt x="48380" y="125742"/>
                  </a:cubicBezTo>
                  <a:cubicBezTo>
                    <a:pt x="51237" y="125362"/>
                    <a:pt x="54412" y="124790"/>
                    <a:pt x="57905" y="124028"/>
                  </a:cubicBezTo>
                  <a:cubicBezTo>
                    <a:pt x="76955" y="120027"/>
                    <a:pt x="103815" y="112026"/>
                    <a:pt x="144487" y="100025"/>
                  </a:cubicBezTo>
                  <a:cubicBezTo>
                    <a:pt x="163537" y="94500"/>
                    <a:pt x="187826" y="91548"/>
                    <a:pt x="206685" y="84690"/>
                  </a:cubicBezTo>
                  <a:cubicBezTo>
                    <a:pt x="209699" y="83604"/>
                    <a:pt x="212655" y="82366"/>
                    <a:pt x="215543" y="80975"/>
                  </a:cubicBezTo>
                  <a:cubicBezTo>
                    <a:pt x="218508" y="79461"/>
                    <a:pt x="221342" y="77708"/>
                    <a:pt x="224021" y="75736"/>
                  </a:cubicBezTo>
                  <a:cubicBezTo>
                    <a:pt x="234212" y="67830"/>
                    <a:pt x="238784" y="56496"/>
                    <a:pt x="232593" y="38779"/>
                  </a:cubicBezTo>
                  <a:close/>
                  <a:moveTo>
                    <a:pt x="213067" y="71355"/>
                  </a:moveTo>
                  <a:lnTo>
                    <a:pt x="214591" y="70497"/>
                  </a:lnTo>
                  <a:cubicBezTo>
                    <a:pt x="217132" y="69002"/>
                    <a:pt x="219390" y="67068"/>
                    <a:pt x="221258" y="64782"/>
                  </a:cubicBezTo>
                  <a:cubicBezTo>
                    <a:pt x="230307" y="53257"/>
                    <a:pt x="222592" y="36207"/>
                    <a:pt x="216401" y="23063"/>
                  </a:cubicBezTo>
                  <a:cubicBezTo>
                    <a:pt x="210209" y="9918"/>
                    <a:pt x="206876" y="8299"/>
                    <a:pt x="194303" y="9728"/>
                  </a:cubicBezTo>
                  <a:cubicBezTo>
                    <a:pt x="171538" y="12395"/>
                    <a:pt x="149059" y="19253"/>
                    <a:pt x="126389" y="22396"/>
                  </a:cubicBezTo>
                  <a:cubicBezTo>
                    <a:pt x="96005" y="32493"/>
                    <a:pt x="64953" y="41446"/>
                    <a:pt x="34759" y="51638"/>
                  </a:cubicBezTo>
                  <a:cubicBezTo>
                    <a:pt x="27708" y="53714"/>
                    <a:pt x="20952" y="56696"/>
                    <a:pt x="14661" y="60496"/>
                  </a:cubicBezTo>
                  <a:cubicBezTo>
                    <a:pt x="13371" y="61477"/>
                    <a:pt x="12131" y="62525"/>
                    <a:pt x="10946" y="63639"/>
                  </a:cubicBezTo>
                  <a:cubicBezTo>
                    <a:pt x="10038" y="64592"/>
                    <a:pt x="9526" y="65849"/>
                    <a:pt x="9518" y="67164"/>
                  </a:cubicBezTo>
                  <a:cubicBezTo>
                    <a:pt x="10549" y="78270"/>
                    <a:pt x="13448" y="89119"/>
                    <a:pt x="18090" y="99263"/>
                  </a:cubicBezTo>
                  <a:cubicBezTo>
                    <a:pt x="19411" y="103616"/>
                    <a:pt x="21233" y="107807"/>
                    <a:pt x="23519" y="111741"/>
                  </a:cubicBezTo>
                  <a:cubicBezTo>
                    <a:pt x="24566" y="113922"/>
                    <a:pt x="26405" y="115627"/>
                    <a:pt x="28663" y="116503"/>
                  </a:cubicBezTo>
                  <a:cubicBezTo>
                    <a:pt x="31043" y="117208"/>
                    <a:pt x="33514" y="117561"/>
                    <a:pt x="35997" y="117551"/>
                  </a:cubicBezTo>
                  <a:cubicBezTo>
                    <a:pt x="39187" y="117684"/>
                    <a:pt x="42382" y="117465"/>
                    <a:pt x="45522" y="116884"/>
                  </a:cubicBezTo>
                  <a:cubicBezTo>
                    <a:pt x="48731" y="116475"/>
                    <a:pt x="51912" y="115875"/>
                    <a:pt x="55047" y="115074"/>
                  </a:cubicBezTo>
                  <a:cubicBezTo>
                    <a:pt x="59333" y="114122"/>
                    <a:pt x="63524" y="112979"/>
                    <a:pt x="67239" y="112026"/>
                  </a:cubicBezTo>
                  <a:cubicBezTo>
                    <a:pt x="95814" y="104978"/>
                    <a:pt x="122675" y="95262"/>
                    <a:pt x="150773" y="88500"/>
                  </a:cubicBezTo>
                  <a:cubicBezTo>
                    <a:pt x="168920" y="85547"/>
                    <a:pt x="186815" y="81213"/>
                    <a:pt x="204304" y="755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8803594" y="4676865"/>
              <a:ext cx="253253" cy="145906"/>
            </a:xfrm>
            <a:custGeom>
              <a:rect b="b" l="l" r="r" t="t"/>
              <a:pathLst>
                <a:path extrusionOk="0" h="145906" w="253253">
                  <a:moveTo>
                    <a:pt x="247795" y="36764"/>
                  </a:moveTo>
                  <a:cubicBezTo>
                    <a:pt x="241413" y="19714"/>
                    <a:pt x="233507" y="1236"/>
                    <a:pt x="212933" y="-193"/>
                  </a:cubicBezTo>
                  <a:cubicBezTo>
                    <a:pt x="203101" y="-279"/>
                    <a:pt x="193301" y="940"/>
                    <a:pt x="183787" y="3426"/>
                  </a:cubicBezTo>
                  <a:cubicBezTo>
                    <a:pt x="167118" y="6760"/>
                    <a:pt x="150354" y="10284"/>
                    <a:pt x="133590" y="12951"/>
                  </a:cubicBezTo>
                  <a:lnTo>
                    <a:pt x="133590" y="12951"/>
                  </a:lnTo>
                  <a:lnTo>
                    <a:pt x="130828" y="13428"/>
                  </a:lnTo>
                  <a:lnTo>
                    <a:pt x="127875" y="14380"/>
                  </a:lnTo>
                  <a:lnTo>
                    <a:pt x="127875" y="14380"/>
                  </a:lnTo>
                  <a:cubicBezTo>
                    <a:pt x="97871" y="23905"/>
                    <a:pt x="67296" y="32573"/>
                    <a:pt x="37483" y="42955"/>
                  </a:cubicBezTo>
                  <a:cubicBezTo>
                    <a:pt x="24815" y="47432"/>
                    <a:pt x="8908" y="52480"/>
                    <a:pt x="2621" y="66006"/>
                  </a:cubicBezTo>
                  <a:cubicBezTo>
                    <a:pt x="-3665" y="79531"/>
                    <a:pt x="2621" y="94581"/>
                    <a:pt x="7193" y="107154"/>
                  </a:cubicBezTo>
                  <a:cubicBezTo>
                    <a:pt x="11765" y="119727"/>
                    <a:pt x="14718" y="131919"/>
                    <a:pt x="24719" y="139539"/>
                  </a:cubicBezTo>
                  <a:cubicBezTo>
                    <a:pt x="32599" y="144673"/>
                    <a:pt x="42099" y="146701"/>
                    <a:pt x="51389" y="145254"/>
                  </a:cubicBezTo>
                  <a:cubicBezTo>
                    <a:pt x="54587" y="145035"/>
                    <a:pt x="57767" y="144625"/>
                    <a:pt x="60914" y="144015"/>
                  </a:cubicBezTo>
                  <a:lnTo>
                    <a:pt x="66439" y="142968"/>
                  </a:lnTo>
                  <a:cubicBezTo>
                    <a:pt x="67677" y="142968"/>
                    <a:pt x="69011" y="142491"/>
                    <a:pt x="70249" y="142110"/>
                  </a:cubicBezTo>
                  <a:cubicBezTo>
                    <a:pt x="100634" y="135919"/>
                    <a:pt x="130066" y="125442"/>
                    <a:pt x="159879" y="117345"/>
                  </a:cubicBezTo>
                  <a:cubicBezTo>
                    <a:pt x="178929" y="112107"/>
                    <a:pt x="199884" y="110106"/>
                    <a:pt x="218648" y="103153"/>
                  </a:cubicBezTo>
                  <a:cubicBezTo>
                    <a:pt x="221680" y="102115"/>
                    <a:pt x="224640" y="100867"/>
                    <a:pt x="227507" y="99438"/>
                  </a:cubicBezTo>
                  <a:cubicBezTo>
                    <a:pt x="229395" y="98581"/>
                    <a:pt x="231240" y="97629"/>
                    <a:pt x="233031" y="96581"/>
                  </a:cubicBezTo>
                  <a:lnTo>
                    <a:pt x="235984" y="94771"/>
                  </a:lnTo>
                  <a:cubicBezTo>
                    <a:pt x="256558" y="81055"/>
                    <a:pt x="256272" y="59338"/>
                    <a:pt x="247795" y="36764"/>
                  </a:cubicBezTo>
                  <a:close/>
                  <a:moveTo>
                    <a:pt x="223792" y="79912"/>
                  </a:moveTo>
                  <a:lnTo>
                    <a:pt x="222268" y="80769"/>
                  </a:lnTo>
                  <a:cubicBezTo>
                    <a:pt x="219484" y="82370"/>
                    <a:pt x="216586" y="83770"/>
                    <a:pt x="213600" y="84960"/>
                  </a:cubicBezTo>
                  <a:cubicBezTo>
                    <a:pt x="196111" y="90628"/>
                    <a:pt x="178217" y="94962"/>
                    <a:pt x="160070" y="97914"/>
                  </a:cubicBezTo>
                  <a:cubicBezTo>
                    <a:pt x="131495" y="104677"/>
                    <a:pt x="104634" y="114393"/>
                    <a:pt x="76535" y="121441"/>
                  </a:cubicBezTo>
                  <a:cubicBezTo>
                    <a:pt x="72821" y="122394"/>
                    <a:pt x="68630" y="123537"/>
                    <a:pt x="64343" y="124489"/>
                  </a:cubicBezTo>
                  <a:cubicBezTo>
                    <a:pt x="61209" y="125289"/>
                    <a:pt x="58027" y="125889"/>
                    <a:pt x="54818" y="126299"/>
                  </a:cubicBezTo>
                  <a:cubicBezTo>
                    <a:pt x="51678" y="126880"/>
                    <a:pt x="48483" y="127099"/>
                    <a:pt x="45293" y="126966"/>
                  </a:cubicBezTo>
                  <a:cubicBezTo>
                    <a:pt x="42810" y="126975"/>
                    <a:pt x="40339" y="126623"/>
                    <a:pt x="37959" y="125918"/>
                  </a:cubicBezTo>
                  <a:cubicBezTo>
                    <a:pt x="35702" y="125042"/>
                    <a:pt x="33862" y="123337"/>
                    <a:pt x="32816" y="121155"/>
                  </a:cubicBezTo>
                  <a:cubicBezTo>
                    <a:pt x="30530" y="117222"/>
                    <a:pt x="28708" y="113031"/>
                    <a:pt x="27386" y="108678"/>
                  </a:cubicBezTo>
                  <a:cubicBezTo>
                    <a:pt x="22744" y="98534"/>
                    <a:pt x="19845" y="87685"/>
                    <a:pt x="18814" y="76578"/>
                  </a:cubicBezTo>
                  <a:cubicBezTo>
                    <a:pt x="18822" y="75264"/>
                    <a:pt x="19334" y="74007"/>
                    <a:pt x="20243" y="73054"/>
                  </a:cubicBezTo>
                  <a:cubicBezTo>
                    <a:pt x="21428" y="71949"/>
                    <a:pt x="22667" y="70892"/>
                    <a:pt x="23957" y="69911"/>
                  </a:cubicBezTo>
                  <a:cubicBezTo>
                    <a:pt x="30249" y="66110"/>
                    <a:pt x="37004" y="63129"/>
                    <a:pt x="44055" y="61053"/>
                  </a:cubicBezTo>
                  <a:cubicBezTo>
                    <a:pt x="74249" y="50480"/>
                    <a:pt x="105301" y="42003"/>
                    <a:pt x="135686" y="31811"/>
                  </a:cubicBezTo>
                  <a:cubicBezTo>
                    <a:pt x="158355" y="28287"/>
                    <a:pt x="180834" y="22286"/>
                    <a:pt x="203599" y="19143"/>
                  </a:cubicBezTo>
                  <a:cubicBezTo>
                    <a:pt x="216267" y="17714"/>
                    <a:pt x="220172" y="20476"/>
                    <a:pt x="225697" y="32478"/>
                  </a:cubicBezTo>
                  <a:cubicBezTo>
                    <a:pt x="231221" y="44479"/>
                    <a:pt x="239794" y="62672"/>
                    <a:pt x="230269" y="74197"/>
                  </a:cubicBezTo>
                  <a:cubicBezTo>
                    <a:pt x="228457" y="76464"/>
                    <a:pt x="226266" y="78398"/>
                    <a:pt x="223792" y="79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8828494" y="5167883"/>
              <a:ext cx="617940" cy="379309"/>
            </a:xfrm>
            <a:custGeom>
              <a:rect b="b" l="l" r="r" t="t"/>
              <a:pathLst>
                <a:path extrusionOk="0" h="379309" w="617940">
                  <a:moveTo>
                    <a:pt x="463687" y="39236"/>
                  </a:moveTo>
                  <a:cubicBezTo>
                    <a:pt x="447209" y="29140"/>
                    <a:pt x="425587" y="14947"/>
                    <a:pt x="402632" y="-197"/>
                  </a:cubicBezTo>
                  <a:cubicBezTo>
                    <a:pt x="373624" y="21453"/>
                    <a:pt x="341511" y="38598"/>
                    <a:pt x="307382" y="50666"/>
                  </a:cubicBezTo>
                  <a:cubicBezTo>
                    <a:pt x="284580" y="58620"/>
                    <a:pt x="260660" y="62896"/>
                    <a:pt x="236516" y="63334"/>
                  </a:cubicBezTo>
                  <a:cubicBezTo>
                    <a:pt x="212461" y="62782"/>
                    <a:pt x="188604" y="58839"/>
                    <a:pt x="165650" y="51619"/>
                  </a:cubicBezTo>
                  <a:cubicBezTo>
                    <a:pt x="146181" y="45532"/>
                    <a:pt x="126405" y="40474"/>
                    <a:pt x="106405" y="36474"/>
                  </a:cubicBezTo>
                  <a:cubicBezTo>
                    <a:pt x="83735" y="91814"/>
                    <a:pt x="52493" y="166395"/>
                    <a:pt x="28490" y="218401"/>
                  </a:cubicBezTo>
                  <a:cubicBezTo>
                    <a:pt x="-22278" y="328891"/>
                    <a:pt x="-12372" y="397852"/>
                    <a:pt x="116596" y="374611"/>
                  </a:cubicBezTo>
                  <a:cubicBezTo>
                    <a:pt x="216133" y="356705"/>
                    <a:pt x="309859" y="332416"/>
                    <a:pt x="406156" y="307270"/>
                  </a:cubicBezTo>
                  <a:cubicBezTo>
                    <a:pt x="453781" y="294697"/>
                    <a:pt x="619802" y="241642"/>
                    <a:pt x="617897" y="197637"/>
                  </a:cubicBezTo>
                  <a:cubicBezTo>
                    <a:pt x="614944" y="144488"/>
                    <a:pt x="557794" y="97053"/>
                    <a:pt x="463687" y="3923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9140122" y="5247602"/>
              <a:ext cx="93806" cy="93380"/>
            </a:xfrm>
            <a:custGeom>
              <a:rect b="b" l="l" r="r" t="t"/>
              <a:pathLst>
                <a:path extrusionOk="0" h="93380" w="93806">
                  <a:moveTo>
                    <a:pt x="39283" y="856"/>
                  </a:moveTo>
                  <a:cubicBezTo>
                    <a:pt x="-19486" y="5047"/>
                    <a:pt x="-11009" y="105059"/>
                    <a:pt x="55666" y="92010"/>
                  </a:cubicBezTo>
                  <a:cubicBezTo>
                    <a:pt x="113674" y="80675"/>
                    <a:pt x="103291" y="-10479"/>
                    <a:pt x="39283" y="76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9271646" y="5312268"/>
              <a:ext cx="76953" cy="76629"/>
            </a:xfrm>
            <a:custGeom>
              <a:rect b="b" l="l" r="r" t="t"/>
              <a:pathLst>
                <a:path extrusionOk="0" h="76629" w="76953">
                  <a:moveTo>
                    <a:pt x="32250" y="579"/>
                  </a:moveTo>
                  <a:cubicBezTo>
                    <a:pt x="-16042" y="4103"/>
                    <a:pt x="-8993" y="86304"/>
                    <a:pt x="45680" y="75445"/>
                  </a:cubicBezTo>
                  <a:cubicBezTo>
                    <a:pt x="93305" y="65920"/>
                    <a:pt x="84638" y="-8565"/>
                    <a:pt x="32250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"/>
            <p:cNvSpPr/>
            <p:nvPr/>
          </p:nvSpPr>
          <p:spPr>
            <a:xfrm>
              <a:off x="9067692" y="5371514"/>
              <a:ext cx="76913" cy="76629"/>
            </a:xfrm>
            <a:custGeom>
              <a:rect b="b" l="l" r="r" t="t"/>
              <a:pathLst>
                <a:path extrusionOk="0" h="76629" w="76913">
                  <a:moveTo>
                    <a:pt x="32179" y="579"/>
                  </a:moveTo>
                  <a:cubicBezTo>
                    <a:pt x="-16017" y="4103"/>
                    <a:pt x="-8969" y="86304"/>
                    <a:pt x="45610" y="75445"/>
                  </a:cubicBezTo>
                  <a:cubicBezTo>
                    <a:pt x="93235" y="65920"/>
                    <a:pt x="84662" y="-8565"/>
                    <a:pt x="32179" y="57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967388" y="5272496"/>
              <a:ext cx="63049" cy="62767"/>
            </a:xfrm>
            <a:custGeom>
              <a:rect b="b" l="l" r="r" t="t"/>
              <a:pathLst>
                <a:path extrusionOk="0" h="62767" w="63049">
                  <a:moveTo>
                    <a:pt x="26374" y="442"/>
                  </a:moveTo>
                  <a:cubicBezTo>
                    <a:pt x="-13154" y="3299"/>
                    <a:pt x="-7344" y="70546"/>
                    <a:pt x="37423" y="61783"/>
                  </a:cubicBezTo>
                  <a:cubicBezTo>
                    <a:pt x="76381" y="54163"/>
                    <a:pt x="69427" y="-7083"/>
                    <a:pt x="26374" y="44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8908524" y="5419356"/>
              <a:ext cx="63049" cy="62765"/>
            </a:xfrm>
            <a:custGeom>
              <a:rect b="b" l="l" r="r" t="t"/>
              <a:pathLst>
                <a:path extrusionOk="0" h="62765" w="63049">
                  <a:moveTo>
                    <a:pt x="26374" y="457"/>
                  </a:moveTo>
                  <a:cubicBezTo>
                    <a:pt x="-13154" y="3219"/>
                    <a:pt x="-7344" y="70465"/>
                    <a:pt x="37423" y="61797"/>
                  </a:cubicBezTo>
                  <a:cubicBezTo>
                    <a:pt x="76381" y="54177"/>
                    <a:pt x="69427" y="-7164"/>
                    <a:pt x="26374" y="45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8" name="Google Shape;138;p1"/>
          <p:cNvGrpSpPr/>
          <p:nvPr/>
        </p:nvGrpSpPr>
        <p:grpSpPr>
          <a:xfrm flipH="1">
            <a:off x="16695488" y="5185622"/>
            <a:ext cx="928024" cy="1591602"/>
            <a:chOff x="8758614" y="4479699"/>
            <a:chExt cx="774580" cy="1328549"/>
          </a:xfrm>
        </p:grpSpPr>
        <p:sp>
          <p:nvSpPr>
            <p:cNvPr id="139" name="Google Shape;139;p1"/>
            <p:cNvSpPr/>
            <p:nvPr/>
          </p:nvSpPr>
          <p:spPr>
            <a:xfrm>
              <a:off x="8832424" y="4586382"/>
              <a:ext cx="688765" cy="1193863"/>
            </a:xfrm>
            <a:custGeom>
              <a:rect b="b" l="l" r="r" t="t"/>
              <a:pathLst>
                <a:path extrusionOk="0" h="1193863" w="688765">
                  <a:moveTo>
                    <a:pt x="688743" y="68153"/>
                  </a:moveTo>
                  <a:cubicBezTo>
                    <a:pt x="681218" y="146639"/>
                    <a:pt x="671884" y="224935"/>
                    <a:pt x="665597" y="303516"/>
                  </a:cubicBezTo>
                  <a:cubicBezTo>
                    <a:pt x="665797" y="308774"/>
                    <a:pt x="661691" y="313194"/>
                    <a:pt x="656434" y="313394"/>
                  </a:cubicBezTo>
                  <a:cubicBezTo>
                    <a:pt x="655444" y="313432"/>
                    <a:pt x="654454" y="313308"/>
                    <a:pt x="653500" y="313041"/>
                  </a:cubicBezTo>
                  <a:lnTo>
                    <a:pt x="651595" y="312470"/>
                  </a:lnTo>
                  <a:cubicBezTo>
                    <a:pt x="620101" y="303716"/>
                    <a:pt x="589260" y="292772"/>
                    <a:pt x="559298" y="279704"/>
                  </a:cubicBezTo>
                  <a:cubicBezTo>
                    <a:pt x="546598" y="304593"/>
                    <a:pt x="534247" y="329453"/>
                    <a:pt x="522246" y="354285"/>
                  </a:cubicBezTo>
                  <a:cubicBezTo>
                    <a:pt x="454873" y="489663"/>
                    <a:pt x="387594" y="625014"/>
                    <a:pt x="320411" y="760335"/>
                  </a:cubicBezTo>
                  <a:cubicBezTo>
                    <a:pt x="248656" y="904668"/>
                    <a:pt x="177155" y="1049067"/>
                    <a:pt x="105908" y="1193532"/>
                  </a:cubicBezTo>
                  <a:lnTo>
                    <a:pt x="88287" y="1186674"/>
                  </a:lnTo>
                  <a:cubicBezTo>
                    <a:pt x="88261" y="1186227"/>
                    <a:pt x="88261" y="1185789"/>
                    <a:pt x="88287" y="1185341"/>
                  </a:cubicBezTo>
                  <a:cubicBezTo>
                    <a:pt x="125561" y="1109645"/>
                    <a:pt x="162963" y="1033988"/>
                    <a:pt x="200491" y="958360"/>
                  </a:cubicBezTo>
                  <a:cubicBezTo>
                    <a:pt x="276691" y="804122"/>
                    <a:pt x="353208" y="650007"/>
                    <a:pt x="430044" y="496017"/>
                  </a:cubicBezTo>
                  <a:cubicBezTo>
                    <a:pt x="467191" y="421274"/>
                    <a:pt x="504370" y="346569"/>
                    <a:pt x="541582" y="271893"/>
                  </a:cubicBezTo>
                  <a:cubicBezTo>
                    <a:pt x="525516" y="264464"/>
                    <a:pt x="509641" y="256368"/>
                    <a:pt x="493957" y="247604"/>
                  </a:cubicBezTo>
                  <a:cubicBezTo>
                    <a:pt x="484432" y="242080"/>
                    <a:pt x="474907" y="236460"/>
                    <a:pt x="465382" y="230650"/>
                  </a:cubicBezTo>
                  <a:cubicBezTo>
                    <a:pt x="453475" y="254748"/>
                    <a:pt x="441569" y="279037"/>
                    <a:pt x="429568" y="303135"/>
                  </a:cubicBezTo>
                  <a:cubicBezTo>
                    <a:pt x="363274" y="437561"/>
                    <a:pt x="297170" y="572026"/>
                    <a:pt x="231257" y="706519"/>
                  </a:cubicBezTo>
                  <a:cubicBezTo>
                    <a:pt x="159915" y="852632"/>
                    <a:pt x="88096" y="999127"/>
                    <a:pt x="17611" y="1146384"/>
                  </a:cubicBezTo>
                  <a:cubicBezTo>
                    <a:pt x="16698" y="1148698"/>
                    <a:pt x="14701" y="1150403"/>
                    <a:pt x="12277" y="1150955"/>
                  </a:cubicBezTo>
                  <a:cubicBezTo>
                    <a:pt x="8372" y="1148860"/>
                    <a:pt x="4562" y="1146574"/>
                    <a:pt x="752" y="1144288"/>
                  </a:cubicBezTo>
                  <a:cubicBezTo>
                    <a:pt x="-280" y="1141888"/>
                    <a:pt x="-280" y="1139163"/>
                    <a:pt x="752" y="1136763"/>
                  </a:cubicBezTo>
                  <a:cubicBezTo>
                    <a:pt x="37392" y="1059925"/>
                    <a:pt x="74412" y="983287"/>
                    <a:pt x="111814" y="906830"/>
                  </a:cubicBezTo>
                  <a:cubicBezTo>
                    <a:pt x="186807" y="752715"/>
                    <a:pt x="262182" y="598858"/>
                    <a:pt x="337937" y="445248"/>
                  </a:cubicBezTo>
                  <a:cubicBezTo>
                    <a:pt x="374894" y="370191"/>
                    <a:pt x="411883" y="295201"/>
                    <a:pt x="448903" y="220268"/>
                  </a:cubicBezTo>
                  <a:cubicBezTo>
                    <a:pt x="422900" y="203789"/>
                    <a:pt x="397373" y="186549"/>
                    <a:pt x="371465" y="169880"/>
                  </a:cubicBezTo>
                  <a:lnTo>
                    <a:pt x="369465" y="168737"/>
                  </a:lnTo>
                  <a:lnTo>
                    <a:pt x="373846" y="160070"/>
                  </a:lnTo>
                  <a:lnTo>
                    <a:pt x="381847" y="153878"/>
                  </a:lnTo>
                  <a:cubicBezTo>
                    <a:pt x="441188" y="108349"/>
                    <a:pt x="505672" y="51866"/>
                    <a:pt x="568823" y="-331"/>
                  </a:cubicBezTo>
                  <a:cubicBezTo>
                    <a:pt x="569948" y="2574"/>
                    <a:pt x="571253" y="5403"/>
                    <a:pt x="572728" y="8146"/>
                  </a:cubicBezTo>
                  <a:cubicBezTo>
                    <a:pt x="512911" y="58628"/>
                    <a:pt x="453380" y="111016"/>
                    <a:pt x="390896" y="159308"/>
                  </a:cubicBezTo>
                  <a:cubicBezTo>
                    <a:pt x="411946" y="173119"/>
                    <a:pt x="432806" y="187121"/>
                    <a:pt x="454047" y="200646"/>
                  </a:cubicBezTo>
                  <a:lnTo>
                    <a:pt x="454047" y="200646"/>
                  </a:lnTo>
                  <a:cubicBezTo>
                    <a:pt x="469477" y="210171"/>
                    <a:pt x="485098" y="219696"/>
                    <a:pt x="501100" y="229221"/>
                  </a:cubicBezTo>
                  <a:cubicBezTo>
                    <a:pt x="533523" y="247843"/>
                    <a:pt x="567419" y="263768"/>
                    <a:pt x="602446" y="276846"/>
                  </a:cubicBezTo>
                  <a:lnTo>
                    <a:pt x="602446" y="276846"/>
                  </a:lnTo>
                  <a:cubicBezTo>
                    <a:pt x="617115" y="282276"/>
                    <a:pt x="632164" y="287228"/>
                    <a:pt x="647309" y="291610"/>
                  </a:cubicBezTo>
                  <a:cubicBezTo>
                    <a:pt x="653405" y="218458"/>
                    <a:pt x="661978" y="145592"/>
                    <a:pt x="669026" y="72535"/>
                  </a:cubicBezTo>
                  <a:lnTo>
                    <a:pt x="677313" y="74154"/>
                  </a:lnTo>
                  <a:lnTo>
                    <a:pt x="678932" y="74154"/>
                  </a:lnTo>
                  <a:cubicBezTo>
                    <a:pt x="683180" y="74573"/>
                    <a:pt x="687181" y="72125"/>
                    <a:pt x="688743" y="6815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8758614" y="4755450"/>
              <a:ext cx="523783" cy="975550"/>
            </a:xfrm>
            <a:custGeom>
              <a:rect b="b" l="l" r="r" t="t"/>
              <a:pathLst>
                <a:path extrusionOk="0" h="975550" w="523783">
                  <a:moveTo>
                    <a:pt x="75229" y="967695"/>
                  </a:moveTo>
                  <a:cubicBezTo>
                    <a:pt x="74196" y="970095"/>
                    <a:pt x="74196" y="972819"/>
                    <a:pt x="75229" y="975219"/>
                  </a:cubicBezTo>
                  <a:cubicBezTo>
                    <a:pt x="46986" y="959379"/>
                    <a:pt x="21613" y="938900"/>
                    <a:pt x="172" y="914640"/>
                  </a:cubicBezTo>
                  <a:cubicBezTo>
                    <a:pt x="-9925" y="902448"/>
                    <a:pt x="376600" y="133590"/>
                    <a:pt x="444323" y="-331"/>
                  </a:cubicBezTo>
                  <a:lnTo>
                    <a:pt x="446323" y="812"/>
                  </a:lnTo>
                  <a:cubicBezTo>
                    <a:pt x="472231" y="17480"/>
                    <a:pt x="497758" y="34721"/>
                    <a:pt x="523761" y="51199"/>
                  </a:cubicBezTo>
                  <a:cubicBezTo>
                    <a:pt x="486614" y="126132"/>
                    <a:pt x="449625" y="201122"/>
                    <a:pt x="412795" y="276179"/>
                  </a:cubicBezTo>
                  <a:cubicBezTo>
                    <a:pt x="336912" y="429913"/>
                    <a:pt x="261538" y="583770"/>
                    <a:pt x="186671" y="737761"/>
                  </a:cubicBezTo>
                  <a:cubicBezTo>
                    <a:pt x="149207" y="814275"/>
                    <a:pt x="112059" y="890923"/>
                    <a:pt x="75229" y="9676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"/>
            <p:cNvSpPr/>
            <p:nvPr/>
          </p:nvSpPr>
          <p:spPr>
            <a:xfrm>
              <a:off x="8845009" y="4817077"/>
              <a:ext cx="529494" cy="956024"/>
            </a:xfrm>
            <a:custGeom>
              <a:rect b="b" l="l" r="r" t="t"/>
              <a:pathLst>
                <a:path extrusionOk="0" h="956024" w="529494">
                  <a:moveTo>
                    <a:pt x="529472" y="40912"/>
                  </a:moveTo>
                  <a:cubicBezTo>
                    <a:pt x="492261" y="115588"/>
                    <a:pt x="455082" y="190293"/>
                    <a:pt x="417935" y="265035"/>
                  </a:cubicBezTo>
                  <a:cubicBezTo>
                    <a:pt x="341354" y="419026"/>
                    <a:pt x="264836" y="573140"/>
                    <a:pt x="188382" y="727379"/>
                  </a:cubicBezTo>
                  <a:cubicBezTo>
                    <a:pt x="150854" y="803007"/>
                    <a:pt x="113452" y="878664"/>
                    <a:pt x="76178" y="954360"/>
                  </a:cubicBezTo>
                  <a:cubicBezTo>
                    <a:pt x="76152" y="954807"/>
                    <a:pt x="76152" y="955245"/>
                    <a:pt x="76178" y="955693"/>
                  </a:cubicBezTo>
                  <a:cubicBezTo>
                    <a:pt x="50031" y="945558"/>
                    <a:pt x="24576" y="933728"/>
                    <a:pt x="-22" y="920260"/>
                  </a:cubicBezTo>
                  <a:cubicBezTo>
                    <a:pt x="2402" y="919708"/>
                    <a:pt x="4398" y="918003"/>
                    <a:pt x="5312" y="915688"/>
                  </a:cubicBezTo>
                  <a:cubicBezTo>
                    <a:pt x="75511" y="768431"/>
                    <a:pt x="147329" y="621937"/>
                    <a:pt x="219053" y="475538"/>
                  </a:cubicBezTo>
                  <a:cubicBezTo>
                    <a:pt x="284966" y="340978"/>
                    <a:pt x="351069" y="206523"/>
                    <a:pt x="417363" y="72154"/>
                  </a:cubicBezTo>
                  <a:cubicBezTo>
                    <a:pt x="429365" y="48056"/>
                    <a:pt x="441271" y="23767"/>
                    <a:pt x="453177" y="-331"/>
                  </a:cubicBezTo>
                  <a:cubicBezTo>
                    <a:pt x="462702" y="5479"/>
                    <a:pt x="472227" y="11099"/>
                    <a:pt x="481752" y="16623"/>
                  </a:cubicBezTo>
                  <a:cubicBezTo>
                    <a:pt x="497500" y="25386"/>
                    <a:pt x="513407" y="33482"/>
                    <a:pt x="529472" y="409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"/>
            <p:cNvSpPr/>
            <p:nvPr/>
          </p:nvSpPr>
          <p:spPr>
            <a:xfrm>
              <a:off x="8938354" y="4866131"/>
              <a:ext cx="545687" cy="942117"/>
            </a:xfrm>
            <a:custGeom>
              <a:rect b="b" l="l" r="r" t="t"/>
              <a:pathLst>
                <a:path extrusionOk="0" h="942117" w="545687">
                  <a:moveTo>
                    <a:pt x="545665" y="32435"/>
                  </a:moveTo>
                  <a:cubicBezTo>
                    <a:pt x="421840" y="276370"/>
                    <a:pt x="224672" y="680135"/>
                    <a:pt x="91132" y="941787"/>
                  </a:cubicBezTo>
                  <a:cubicBezTo>
                    <a:pt x="60223" y="934024"/>
                    <a:pt x="29788" y="924480"/>
                    <a:pt x="-22" y="913212"/>
                  </a:cubicBezTo>
                  <a:cubicBezTo>
                    <a:pt x="71098" y="768622"/>
                    <a:pt x="142598" y="624223"/>
                    <a:pt x="214481" y="480014"/>
                  </a:cubicBezTo>
                  <a:cubicBezTo>
                    <a:pt x="281663" y="344883"/>
                    <a:pt x="349005" y="209628"/>
                    <a:pt x="416506" y="74250"/>
                  </a:cubicBezTo>
                  <a:cubicBezTo>
                    <a:pt x="428762" y="49361"/>
                    <a:pt x="441112" y="24500"/>
                    <a:pt x="453558" y="-331"/>
                  </a:cubicBezTo>
                  <a:cubicBezTo>
                    <a:pt x="483458" y="12727"/>
                    <a:pt x="514235" y="23672"/>
                    <a:pt x="545665" y="324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9286588" y="4786788"/>
              <a:ext cx="148399" cy="76200"/>
            </a:xfrm>
            <a:custGeom>
              <a:rect b="b" l="l" r="r" t="t"/>
              <a:pathLst>
                <a:path extrusionOk="0" h="76200" w="148399">
                  <a:moveTo>
                    <a:pt x="148377" y="75869"/>
                  </a:moveTo>
                  <a:cubicBezTo>
                    <a:pt x="113350" y="62791"/>
                    <a:pt x="79454" y="46865"/>
                    <a:pt x="47031" y="28244"/>
                  </a:cubicBezTo>
                  <a:cubicBezTo>
                    <a:pt x="31029" y="19195"/>
                    <a:pt x="15408" y="9194"/>
                    <a:pt x="-22" y="-3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8833484" y="5731001"/>
              <a:ext cx="11525" cy="6820"/>
            </a:xfrm>
            <a:custGeom>
              <a:rect b="b" l="l" r="r" t="t"/>
              <a:pathLst>
                <a:path extrusionOk="0" h="6820" w="11525">
                  <a:moveTo>
                    <a:pt x="11503" y="6336"/>
                  </a:moveTo>
                  <a:cubicBezTo>
                    <a:pt x="6554" y="7193"/>
                    <a:pt x="1701" y="4384"/>
                    <a:pt x="-22" y="-331"/>
                  </a:cubicBezTo>
                  <a:cubicBezTo>
                    <a:pt x="3788" y="1955"/>
                    <a:pt x="7598" y="4622"/>
                    <a:pt x="11503" y="63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"/>
            <p:cNvSpPr/>
            <p:nvPr/>
          </p:nvSpPr>
          <p:spPr>
            <a:xfrm>
              <a:off x="8920210" y="5773101"/>
              <a:ext cx="18144" cy="13104"/>
            </a:xfrm>
            <a:custGeom>
              <a:rect b="b" l="l" r="r" t="t"/>
              <a:pathLst>
                <a:path extrusionOk="0" h="13104" w="18144">
                  <a:moveTo>
                    <a:pt x="18122" y="6527"/>
                  </a:moveTo>
                  <a:lnTo>
                    <a:pt x="17455" y="7955"/>
                  </a:lnTo>
                  <a:cubicBezTo>
                    <a:pt x="12217" y="18433"/>
                    <a:pt x="-3023" y="10051"/>
                    <a:pt x="501" y="-3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9224676" y="4491132"/>
              <a:ext cx="298799" cy="387381"/>
            </a:xfrm>
            <a:custGeom>
              <a:rect b="b" l="l" r="r" t="t"/>
              <a:pathLst>
                <a:path extrusionOk="0" h="387381" w="298799">
                  <a:moveTo>
                    <a:pt x="298777" y="-331"/>
                  </a:moveTo>
                  <a:cubicBezTo>
                    <a:pt x="298777" y="1478"/>
                    <a:pt x="298777" y="3288"/>
                    <a:pt x="298777" y="5003"/>
                  </a:cubicBezTo>
                  <a:lnTo>
                    <a:pt x="298777" y="11765"/>
                  </a:lnTo>
                  <a:cubicBezTo>
                    <a:pt x="298777" y="14909"/>
                    <a:pt x="298777" y="17957"/>
                    <a:pt x="298777" y="21290"/>
                  </a:cubicBezTo>
                  <a:cubicBezTo>
                    <a:pt x="298777" y="27482"/>
                    <a:pt x="298205" y="33578"/>
                    <a:pt x="297824" y="39578"/>
                  </a:cubicBezTo>
                  <a:cubicBezTo>
                    <a:pt x="297443" y="45579"/>
                    <a:pt x="297348" y="49865"/>
                    <a:pt x="296967" y="55009"/>
                  </a:cubicBezTo>
                  <a:cubicBezTo>
                    <a:pt x="296967" y="63962"/>
                    <a:pt x="295919" y="72916"/>
                    <a:pt x="295253" y="81774"/>
                  </a:cubicBezTo>
                  <a:cubicBezTo>
                    <a:pt x="294110" y="99491"/>
                    <a:pt x="292681" y="116826"/>
                    <a:pt x="291157" y="133971"/>
                  </a:cubicBezTo>
                  <a:cubicBezTo>
                    <a:pt x="291157" y="139591"/>
                    <a:pt x="290109" y="145115"/>
                    <a:pt x="289633" y="150640"/>
                  </a:cubicBezTo>
                  <a:cubicBezTo>
                    <a:pt x="289633" y="151211"/>
                    <a:pt x="289633" y="151783"/>
                    <a:pt x="289633" y="152259"/>
                  </a:cubicBezTo>
                  <a:cubicBezTo>
                    <a:pt x="289633" y="154831"/>
                    <a:pt x="289633" y="157498"/>
                    <a:pt x="288871" y="160070"/>
                  </a:cubicBezTo>
                  <a:cubicBezTo>
                    <a:pt x="288109" y="162642"/>
                    <a:pt x="288871" y="166261"/>
                    <a:pt x="288014" y="169595"/>
                  </a:cubicBezTo>
                  <a:lnTo>
                    <a:pt x="286394" y="169595"/>
                  </a:lnTo>
                  <a:lnTo>
                    <a:pt x="278108" y="167976"/>
                  </a:lnTo>
                  <a:cubicBezTo>
                    <a:pt x="271059" y="240937"/>
                    <a:pt x="262487" y="313803"/>
                    <a:pt x="256391" y="387051"/>
                  </a:cubicBezTo>
                  <a:cubicBezTo>
                    <a:pt x="241246" y="382669"/>
                    <a:pt x="226196" y="377526"/>
                    <a:pt x="211528" y="372287"/>
                  </a:cubicBezTo>
                  <a:lnTo>
                    <a:pt x="211528" y="372287"/>
                  </a:lnTo>
                  <a:cubicBezTo>
                    <a:pt x="176501" y="359209"/>
                    <a:pt x="142605" y="343283"/>
                    <a:pt x="110182" y="324662"/>
                  </a:cubicBezTo>
                  <a:cubicBezTo>
                    <a:pt x="94180" y="315613"/>
                    <a:pt x="78559" y="305612"/>
                    <a:pt x="63128" y="296087"/>
                  </a:cubicBezTo>
                  <a:lnTo>
                    <a:pt x="63128" y="296087"/>
                  </a:lnTo>
                  <a:cubicBezTo>
                    <a:pt x="41888" y="282561"/>
                    <a:pt x="21028" y="268560"/>
                    <a:pt x="-22" y="254748"/>
                  </a:cubicBezTo>
                  <a:cubicBezTo>
                    <a:pt x="61128" y="206266"/>
                    <a:pt x="120659" y="153878"/>
                    <a:pt x="181143" y="103396"/>
                  </a:cubicBezTo>
                  <a:cubicBezTo>
                    <a:pt x="179668" y="100653"/>
                    <a:pt x="178363" y="97824"/>
                    <a:pt x="177238" y="94919"/>
                  </a:cubicBezTo>
                  <a:lnTo>
                    <a:pt x="184858" y="88632"/>
                  </a:lnTo>
                  <a:cubicBezTo>
                    <a:pt x="185900" y="91576"/>
                    <a:pt x="187141" y="94433"/>
                    <a:pt x="188573" y="97205"/>
                  </a:cubicBezTo>
                  <a:cubicBezTo>
                    <a:pt x="189648" y="99700"/>
                    <a:pt x="190955" y="102091"/>
                    <a:pt x="192478" y="104348"/>
                  </a:cubicBezTo>
                  <a:cubicBezTo>
                    <a:pt x="193948" y="107054"/>
                    <a:pt x="195636" y="109635"/>
                    <a:pt x="197526" y="112064"/>
                  </a:cubicBezTo>
                  <a:cubicBezTo>
                    <a:pt x="199395" y="114521"/>
                    <a:pt x="201398" y="116874"/>
                    <a:pt x="203527" y="119112"/>
                  </a:cubicBezTo>
                  <a:cubicBezTo>
                    <a:pt x="213652" y="130009"/>
                    <a:pt x="225821" y="138810"/>
                    <a:pt x="239341" y="145020"/>
                  </a:cubicBezTo>
                  <a:cubicBezTo>
                    <a:pt x="251661" y="150859"/>
                    <a:pt x="264647" y="155183"/>
                    <a:pt x="278012" y="157879"/>
                  </a:cubicBezTo>
                  <a:cubicBezTo>
                    <a:pt x="278012" y="154736"/>
                    <a:pt x="278679" y="151497"/>
                    <a:pt x="278870" y="148354"/>
                  </a:cubicBezTo>
                  <a:cubicBezTo>
                    <a:pt x="249943" y="143144"/>
                    <a:pt x="223719" y="128066"/>
                    <a:pt x="204670" y="105682"/>
                  </a:cubicBezTo>
                  <a:cubicBezTo>
                    <a:pt x="204670" y="105682"/>
                    <a:pt x="204670" y="105682"/>
                    <a:pt x="204670" y="105682"/>
                  </a:cubicBezTo>
                  <a:cubicBezTo>
                    <a:pt x="201621" y="101310"/>
                    <a:pt x="198944" y="96690"/>
                    <a:pt x="196669" y="91871"/>
                  </a:cubicBezTo>
                  <a:cubicBezTo>
                    <a:pt x="196669" y="91871"/>
                    <a:pt x="196669" y="91871"/>
                    <a:pt x="196669" y="91395"/>
                  </a:cubicBezTo>
                  <a:cubicBezTo>
                    <a:pt x="222482" y="70059"/>
                    <a:pt x="248580" y="49199"/>
                    <a:pt x="275441" y="29292"/>
                  </a:cubicBezTo>
                  <a:lnTo>
                    <a:pt x="288490" y="19767"/>
                  </a:lnTo>
                  <a:lnTo>
                    <a:pt x="288490" y="19767"/>
                  </a:lnTo>
                  <a:cubicBezTo>
                    <a:pt x="288490" y="15671"/>
                    <a:pt x="288490" y="11670"/>
                    <a:pt x="289061" y="7575"/>
                  </a:cubicBezTo>
                  <a:lnTo>
                    <a:pt x="294586" y="3574"/>
                  </a:lnTo>
                  <a:lnTo>
                    <a:pt x="294586" y="35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-22" y="8051"/>
                  </a:move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9401936" y="4580095"/>
              <a:ext cx="11334" cy="14763"/>
            </a:xfrm>
            <a:custGeom>
              <a:rect b="b" l="l" r="r" t="t"/>
              <a:pathLst>
                <a:path extrusionOk="0" h="14763" w="11334">
                  <a:moveTo>
                    <a:pt x="11312" y="8241"/>
                  </a:moveTo>
                  <a:lnTo>
                    <a:pt x="3883" y="14433"/>
                  </a:lnTo>
                  <a:cubicBezTo>
                    <a:pt x="2407" y="11689"/>
                    <a:pt x="1102" y="8860"/>
                    <a:pt x="-22" y="5955"/>
                  </a:cubicBezTo>
                  <a:lnTo>
                    <a:pt x="7598" y="-331"/>
                  </a:lnTo>
                  <a:cubicBezTo>
                    <a:pt x="8640" y="2612"/>
                    <a:pt x="9881" y="5470"/>
                    <a:pt x="11312" y="824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"/>
            <p:cNvSpPr/>
            <p:nvPr/>
          </p:nvSpPr>
          <p:spPr>
            <a:xfrm>
              <a:off x="9197665" y="4505419"/>
              <a:ext cx="290758" cy="250316"/>
            </a:xfrm>
            <a:custGeom>
              <a:rect b="b" l="l" r="r" t="t"/>
              <a:pathLst>
                <a:path extrusionOk="0" h="250316" w="290758">
                  <a:moveTo>
                    <a:pt x="204821" y="67582"/>
                  </a:moveTo>
                  <a:cubicBezTo>
                    <a:pt x="202292" y="70049"/>
                    <a:pt x="201338" y="73716"/>
                    <a:pt x="202344" y="77107"/>
                  </a:cubicBezTo>
                  <a:cubicBezTo>
                    <a:pt x="202344" y="78345"/>
                    <a:pt x="203392" y="79679"/>
                    <a:pt x="203963" y="80917"/>
                  </a:cubicBezTo>
                  <a:cubicBezTo>
                    <a:pt x="141289" y="133114"/>
                    <a:pt x="76328" y="189597"/>
                    <a:pt x="16988" y="235127"/>
                  </a:cubicBezTo>
                  <a:lnTo>
                    <a:pt x="8987" y="241318"/>
                  </a:lnTo>
                  <a:lnTo>
                    <a:pt x="4605" y="249986"/>
                  </a:lnTo>
                  <a:cubicBezTo>
                    <a:pt x="3903" y="249490"/>
                    <a:pt x="3264" y="248919"/>
                    <a:pt x="2700" y="248271"/>
                  </a:cubicBezTo>
                  <a:cubicBezTo>
                    <a:pt x="-930" y="244566"/>
                    <a:pt x="-930" y="238641"/>
                    <a:pt x="2700" y="234936"/>
                  </a:cubicBezTo>
                  <a:cubicBezTo>
                    <a:pt x="3077" y="234374"/>
                    <a:pt x="3563" y="233888"/>
                    <a:pt x="4129" y="233507"/>
                  </a:cubicBezTo>
                  <a:lnTo>
                    <a:pt x="4129" y="233507"/>
                  </a:lnTo>
                  <a:cubicBezTo>
                    <a:pt x="102236" y="158831"/>
                    <a:pt x="191962" y="73392"/>
                    <a:pt x="290736" y="-331"/>
                  </a:cubicBezTo>
                  <a:cubicBezTo>
                    <a:pt x="261971" y="21005"/>
                    <a:pt x="233396" y="44246"/>
                    <a:pt x="204821" y="675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"/>
            <p:cNvSpPr/>
            <p:nvPr/>
          </p:nvSpPr>
          <p:spPr>
            <a:xfrm>
              <a:off x="9502234" y="4491417"/>
              <a:ext cx="26098" cy="169354"/>
            </a:xfrm>
            <a:custGeom>
              <a:rect b="b" l="l" r="r" t="t"/>
              <a:pathLst>
                <a:path extrusionOk="0" h="169354" w="26098">
                  <a:moveTo>
                    <a:pt x="26076" y="7670"/>
                  </a:moveTo>
                  <a:lnTo>
                    <a:pt x="20742" y="11480"/>
                  </a:lnTo>
                  <a:cubicBezTo>
                    <a:pt x="20742" y="14623"/>
                    <a:pt x="20742" y="17671"/>
                    <a:pt x="20742" y="21005"/>
                  </a:cubicBezTo>
                  <a:cubicBezTo>
                    <a:pt x="20742" y="27196"/>
                    <a:pt x="20171" y="33292"/>
                    <a:pt x="19790" y="39293"/>
                  </a:cubicBezTo>
                  <a:cubicBezTo>
                    <a:pt x="19409" y="45294"/>
                    <a:pt x="19313" y="49580"/>
                    <a:pt x="18932" y="54723"/>
                  </a:cubicBezTo>
                  <a:cubicBezTo>
                    <a:pt x="18932" y="63677"/>
                    <a:pt x="17885" y="72630"/>
                    <a:pt x="17218" y="81488"/>
                  </a:cubicBezTo>
                  <a:cubicBezTo>
                    <a:pt x="16075" y="99205"/>
                    <a:pt x="14646" y="116540"/>
                    <a:pt x="13122" y="133686"/>
                  </a:cubicBezTo>
                  <a:cubicBezTo>
                    <a:pt x="13122" y="139305"/>
                    <a:pt x="12074" y="144830"/>
                    <a:pt x="11598" y="150354"/>
                  </a:cubicBezTo>
                  <a:lnTo>
                    <a:pt x="13217" y="150354"/>
                  </a:lnTo>
                  <a:lnTo>
                    <a:pt x="11503" y="151688"/>
                  </a:lnTo>
                  <a:cubicBezTo>
                    <a:pt x="11503" y="154355"/>
                    <a:pt x="11503" y="156927"/>
                    <a:pt x="10741" y="159498"/>
                  </a:cubicBezTo>
                  <a:lnTo>
                    <a:pt x="10741" y="159498"/>
                  </a:lnTo>
                  <a:cubicBezTo>
                    <a:pt x="10741" y="162642"/>
                    <a:pt x="10741" y="165689"/>
                    <a:pt x="9884" y="169023"/>
                  </a:cubicBezTo>
                  <a:lnTo>
                    <a:pt x="8264" y="169023"/>
                  </a:lnTo>
                  <a:lnTo>
                    <a:pt x="-22" y="167404"/>
                  </a:lnTo>
                  <a:cubicBezTo>
                    <a:pt x="-22" y="164165"/>
                    <a:pt x="644" y="161022"/>
                    <a:pt x="930" y="157879"/>
                  </a:cubicBezTo>
                  <a:cubicBezTo>
                    <a:pt x="1216" y="154736"/>
                    <a:pt x="1597" y="151497"/>
                    <a:pt x="1787" y="148354"/>
                  </a:cubicBezTo>
                  <a:cubicBezTo>
                    <a:pt x="4931" y="115588"/>
                    <a:pt x="7693" y="82727"/>
                    <a:pt x="9693" y="49770"/>
                  </a:cubicBezTo>
                  <a:cubicBezTo>
                    <a:pt x="9693" y="43769"/>
                    <a:pt x="10455" y="37673"/>
                    <a:pt x="10741" y="31673"/>
                  </a:cubicBezTo>
                  <a:cubicBezTo>
                    <a:pt x="10741" y="27386"/>
                    <a:pt x="10741" y="23195"/>
                    <a:pt x="11408" y="18909"/>
                  </a:cubicBezTo>
                  <a:lnTo>
                    <a:pt x="11408" y="18909"/>
                  </a:lnTo>
                  <a:cubicBezTo>
                    <a:pt x="11408" y="14813"/>
                    <a:pt x="11408" y="10813"/>
                    <a:pt x="11979" y="6717"/>
                  </a:cubicBezTo>
                  <a:lnTo>
                    <a:pt x="11979" y="-331"/>
                  </a:lnTo>
                  <a:lnTo>
                    <a:pt x="17218" y="2717"/>
                  </a:lnTo>
                  <a:lnTo>
                    <a:pt x="17218" y="2717"/>
                  </a:lnTo>
                  <a:lnTo>
                    <a:pt x="21409" y="-331"/>
                  </a:lnTo>
                  <a:cubicBezTo>
                    <a:pt x="21409" y="1478"/>
                    <a:pt x="21409" y="3288"/>
                    <a:pt x="21409" y="5003"/>
                  </a:cubicBezTo>
                  <a:cubicBezTo>
                    <a:pt x="22647" y="5955"/>
                    <a:pt x="24076" y="6717"/>
                    <a:pt x="26076" y="76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2168" y="-331"/>
                  </a:moveTo>
                  <a:cubicBezTo>
                    <a:pt x="2835" y="1383"/>
                    <a:pt x="3502" y="3003"/>
                    <a:pt x="4264" y="4622"/>
                  </a:cubicBezTo>
                  <a:lnTo>
                    <a:pt x="-22" y="8051"/>
                  </a:lnTo>
                  <a:cubicBezTo>
                    <a:pt x="740" y="5574"/>
                    <a:pt x="1502" y="2526"/>
                    <a:pt x="2168" y="-3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"/>
            <p:cNvSpPr/>
            <p:nvPr/>
          </p:nvSpPr>
          <p:spPr>
            <a:xfrm>
              <a:off x="9422415" y="4491132"/>
              <a:ext cx="101060" cy="160400"/>
            </a:xfrm>
            <a:custGeom>
              <a:rect b="b" l="l" r="r" t="t"/>
              <a:pathLst>
                <a:path extrusionOk="0" h="160400" w="101060">
                  <a:moveTo>
                    <a:pt x="101038" y="-331"/>
                  </a:moveTo>
                  <a:cubicBezTo>
                    <a:pt x="101038" y="1478"/>
                    <a:pt x="101038" y="3288"/>
                    <a:pt x="101038" y="5003"/>
                  </a:cubicBezTo>
                  <a:lnTo>
                    <a:pt x="101038" y="11765"/>
                  </a:lnTo>
                  <a:cubicBezTo>
                    <a:pt x="101038" y="14909"/>
                    <a:pt x="101038" y="17957"/>
                    <a:pt x="101038" y="21290"/>
                  </a:cubicBezTo>
                  <a:cubicBezTo>
                    <a:pt x="101038" y="27482"/>
                    <a:pt x="100466" y="33578"/>
                    <a:pt x="100085" y="39578"/>
                  </a:cubicBezTo>
                  <a:cubicBezTo>
                    <a:pt x="99704" y="45579"/>
                    <a:pt x="99609" y="49865"/>
                    <a:pt x="99228" y="55009"/>
                  </a:cubicBezTo>
                  <a:cubicBezTo>
                    <a:pt x="99228" y="63962"/>
                    <a:pt x="98180" y="72916"/>
                    <a:pt x="97514" y="81774"/>
                  </a:cubicBezTo>
                  <a:cubicBezTo>
                    <a:pt x="96371" y="99491"/>
                    <a:pt x="94942" y="116826"/>
                    <a:pt x="93418" y="133971"/>
                  </a:cubicBezTo>
                  <a:cubicBezTo>
                    <a:pt x="93418" y="139591"/>
                    <a:pt x="92370" y="145115"/>
                    <a:pt x="91894" y="150640"/>
                  </a:cubicBezTo>
                  <a:cubicBezTo>
                    <a:pt x="91894" y="151211"/>
                    <a:pt x="91894" y="151783"/>
                    <a:pt x="91894" y="152259"/>
                  </a:cubicBezTo>
                  <a:cubicBezTo>
                    <a:pt x="91894" y="154926"/>
                    <a:pt x="91894" y="157498"/>
                    <a:pt x="91132" y="160070"/>
                  </a:cubicBezTo>
                  <a:lnTo>
                    <a:pt x="91132" y="160070"/>
                  </a:lnTo>
                  <a:cubicBezTo>
                    <a:pt x="88655" y="159594"/>
                    <a:pt x="86084" y="159212"/>
                    <a:pt x="83607" y="158641"/>
                  </a:cubicBezTo>
                  <a:lnTo>
                    <a:pt x="81893" y="158641"/>
                  </a:lnTo>
                  <a:lnTo>
                    <a:pt x="81321" y="158641"/>
                  </a:lnTo>
                  <a:cubicBezTo>
                    <a:pt x="81321" y="155498"/>
                    <a:pt x="81988" y="152259"/>
                    <a:pt x="82178" y="149116"/>
                  </a:cubicBezTo>
                  <a:cubicBezTo>
                    <a:pt x="53252" y="143906"/>
                    <a:pt x="27028" y="128828"/>
                    <a:pt x="7979" y="106444"/>
                  </a:cubicBezTo>
                  <a:cubicBezTo>
                    <a:pt x="7979" y="106444"/>
                    <a:pt x="7979" y="106444"/>
                    <a:pt x="7979" y="106444"/>
                  </a:cubicBezTo>
                  <a:cubicBezTo>
                    <a:pt x="4930" y="102072"/>
                    <a:pt x="2253" y="97452"/>
                    <a:pt x="-22" y="92633"/>
                  </a:cubicBezTo>
                  <a:cubicBezTo>
                    <a:pt x="-22" y="92633"/>
                    <a:pt x="-22" y="92633"/>
                    <a:pt x="-22" y="92156"/>
                  </a:cubicBezTo>
                  <a:cubicBezTo>
                    <a:pt x="25790" y="70820"/>
                    <a:pt x="51889" y="49961"/>
                    <a:pt x="78749" y="30053"/>
                  </a:cubicBezTo>
                  <a:lnTo>
                    <a:pt x="91799" y="20528"/>
                  </a:lnTo>
                  <a:lnTo>
                    <a:pt x="91799" y="20528"/>
                  </a:lnTo>
                  <a:cubicBezTo>
                    <a:pt x="91799" y="16433"/>
                    <a:pt x="91799" y="12432"/>
                    <a:pt x="92370" y="8336"/>
                  </a:cubicBezTo>
                  <a:lnTo>
                    <a:pt x="97895" y="4336"/>
                  </a:lnTo>
                  <a:lnTo>
                    <a:pt x="97895" y="433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"/>
            <p:cNvSpPr/>
            <p:nvPr/>
          </p:nvSpPr>
          <p:spPr>
            <a:xfrm>
              <a:off x="9399351" y="4479699"/>
              <a:ext cx="133843" cy="180914"/>
            </a:xfrm>
            <a:custGeom>
              <a:rect b="b" l="l" r="r" t="t"/>
              <a:pathLst>
                <a:path extrusionOk="0" h="180914" w="133843">
                  <a:moveTo>
                    <a:pt x="133626" y="11101"/>
                  </a:moveTo>
                  <a:cubicBezTo>
                    <a:pt x="133245" y="21769"/>
                    <a:pt x="132769" y="32437"/>
                    <a:pt x="132198" y="43105"/>
                  </a:cubicBezTo>
                  <a:cubicBezTo>
                    <a:pt x="132198" y="49106"/>
                    <a:pt x="131531" y="55202"/>
                    <a:pt x="131150" y="61203"/>
                  </a:cubicBezTo>
                  <a:cubicBezTo>
                    <a:pt x="128769" y="99303"/>
                    <a:pt x="125530" y="137403"/>
                    <a:pt x="121625" y="174836"/>
                  </a:cubicBezTo>
                  <a:cubicBezTo>
                    <a:pt x="120006" y="178589"/>
                    <a:pt x="116177" y="180884"/>
                    <a:pt x="112100" y="180551"/>
                  </a:cubicBezTo>
                  <a:cubicBezTo>
                    <a:pt x="112100" y="177407"/>
                    <a:pt x="112767" y="174360"/>
                    <a:pt x="112957" y="171026"/>
                  </a:cubicBezTo>
                  <a:lnTo>
                    <a:pt x="112957" y="171026"/>
                  </a:lnTo>
                  <a:cubicBezTo>
                    <a:pt x="112957" y="168454"/>
                    <a:pt x="112957" y="165882"/>
                    <a:pt x="113719" y="163215"/>
                  </a:cubicBezTo>
                  <a:lnTo>
                    <a:pt x="115434" y="161882"/>
                  </a:lnTo>
                  <a:lnTo>
                    <a:pt x="113814" y="161882"/>
                  </a:lnTo>
                  <a:cubicBezTo>
                    <a:pt x="113814" y="156357"/>
                    <a:pt x="114862" y="150833"/>
                    <a:pt x="115338" y="145213"/>
                  </a:cubicBezTo>
                  <a:cubicBezTo>
                    <a:pt x="116862" y="128068"/>
                    <a:pt x="118291" y="110732"/>
                    <a:pt x="119434" y="93016"/>
                  </a:cubicBezTo>
                  <a:cubicBezTo>
                    <a:pt x="120101" y="84158"/>
                    <a:pt x="120672" y="75204"/>
                    <a:pt x="121149" y="66251"/>
                  </a:cubicBezTo>
                  <a:cubicBezTo>
                    <a:pt x="121530" y="61107"/>
                    <a:pt x="121815" y="55964"/>
                    <a:pt x="122006" y="50820"/>
                  </a:cubicBezTo>
                  <a:cubicBezTo>
                    <a:pt x="122006" y="44820"/>
                    <a:pt x="122673" y="38723"/>
                    <a:pt x="122958" y="32532"/>
                  </a:cubicBezTo>
                  <a:cubicBezTo>
                    <a:pt x="122958" y="29484"/>
                    <a:pt x="122958" y="26436"/>
                    <a:pt x="122958" y="23007"/>
                  </a:cubicBezTo>
                  <a:lnTo>
                    <a:pt x="128292" y="19197"/>
                  </a:lnTo>
                  <a:cubicBezTo>
                    <a:pt x="126578" y="18245"/>
                    <a:pt x="124863" y="17292"/>
                    <a:pt x="123244" y="16245"/>
                  </a:cubicBezTo>
                  <a:cubicBezTo>
                    <a:pt x="123244" y="14530"/>
                    <a:pt x="123244" y="12720"/>
                    <a:pt x="123244" y="10911"/>
                  </a:cubicBezTo>
                  <a:lnTo>
                    <a:pt x="119053" y="13958"/>
                  </a:lnTo>
                  <a:lnTo>
                    <a:pt x="119053" y="13958"/>
                  </a:lnTo>
                  <a:lnTo>
                    <a:pt x="113814" y="10911"/>
                  </a:lnTo>
                  <a:lnTo>
                    <a:pt x="113814" y="17959"/>
                  </a:lnTo>
                  <a:cubicBezTo>
                    <a:pt x="113814" y="22055"/>
                    <a:pt x="113814" y="26055"/>
                    <a:pt x="113243" y="30151"/>
                  </a:cubicBezTo>
                  <a:lnTo>
                    <a:pt x="113243" y="30151"/>
                  </a:lnTo>
                  <a:lnTo>
                    <a:pt x="100194" y="39676"/>
                  </a:lnTo>
                  <a:cubicBezTo>
                    <a:pt x="73333" y="59583"/>
                    <a:pt x="47235" y="80443"/>
                    <a:pt x="21422" y="101779"/>
                  </a:cubicBezTo>
                  <a:cubicBezTo>
                    <a:pt x="20660" y="100160"/>
                    <a:pt x="19993" y="98540"/>
                    <a:pt x="19326" y="96826"/>
                  </a:cubicBezTo>
                  <a:cubicBezTo>
                    <a:pt x="18660" y="99683"/>
                    <a:pt x="17898" y="102351"/>
                    <a:pt x="17136" y="105208"/>
                  </a:cubicBezTo>
                  <a:lnTo>
                    <a:pt x="21422" y="101779"/>
                  </a:lnTo>
                  <a:cubicBezTo>
                    <a:pt x="21422" y="101779"/>
                    <a:pt x="21422" y="101779"/>
                    <a:pt x="21422" y="102255"/>
                  </a:cubicBezTo>
                  <a:cubicBezTo>
                    <a:pt x="23697" y="107075"/>
                    <a:pt x="26374" y="111695"/>
                    <a:pt x="29423" y="116066"/>
                  </a:cubicBezTo>
                  <a:cubicBezTo>
                    <a:pt x="29423" y="116066"/>
                    <a:pt x="29423" y="116066"/>
                    <a:pt x="29423" y="116066"/>
                  </a:cubicBezTo>
                  <a:cubicBezTo>
                    <a:pt x="48472" y="138450"/>
                    <a:pt x="74696" y="153528"/>
                    <a:pt x="103623" y="158739"/>
                  </a:cubicBezTo>
                  <a:cubicBezTo>
                    <a:pt x="103623" y="161882"/>
                    <a:pt x="103051" y="165120"/>
                    <a:pt x="102765" y="168264"/>
                  </a:cubicBezTo>
                  <a:cubicBezTo>
                    <a:pt x="89400" y="165568"/>
                    <a:pt x="76414" y="161244"/>
                    <a:pt x="64094" y="155405"/>
                  </a:cubicBezTo>
                  <a:cubicBezTo>
                    <a:pt x="50574" y="149195"/>
                    <a:pt x="38405" y="140393"/>
                    <a:pt x="28280" y="129497"/>
                  </a:cubicBezTo>
                  <a:cubicBezTo>
                    <a:pt x="26151" y="127258"/>
                    <a:pt x="24148" y="124906"/>
                    <a:pt x="22279" y="122448"/>
                  </a:cubicBezTo>
                  <a:cubicBezTo>
                    <a:pt x="20389" y="120019"/>
                    <a:pt x="18701" y="117438"/>
                    <a:pt x="17231" y="114733"/>
                  </a:cubicBezTo>
                  <a:cubicBezTo>
                    <a:pt x="15709" y="112476"/>
                    <a:pt x="14401" y="110085"/>
                    <a:pt x="13326" y="107589"/>
                  </a:cubicBezTo>
                  <a:cubicBezTo>
                    <a:pt x="11894" y="104817"/>
                    <a:pt x="10653" y="101960"/>
                    <a:pt x="9611" y="99017"/>
                  </a:cubicBezTo>
                  <a:lnTo>
                    <a:pt x="1991" y="105303"/>
                  </a:lnTo>
                  <a:cubicBezTo>
                    <a:pt x="1419" y="104065"/>
                    <a:pt x="848" y="102732"/>
                    <a:pt x="372" y="101493"/>
                  </a:cubicBezTo>
                  <a:cubicBezTo>
                    <a:pt x="-634" y="98102"/>
                    <a:pt x="319" y="94435"/>
                    <a:pt x="2848" y="91968"/>
                  </a:cubicBezTo>
                  <a:cubicBezTo>
                    <a:pt x="31423" y="68632"/>
                    <a:pt x="59998" y="45391"/>
                    <a:pt x="88573" y="23388"/>
                  </a:cubicBezTo>
                  <a:cubicBezTo>
                    <a:pt x="88573" y="23388"/>
                    <a:pt x="88573" y="23388"/>
                    <a:pt x="88573" y="23388"/>
                  </a:cubicBezTo>
                  <a:lnTo>
                    <a:pt x="103146" y="12720"/>
                  </a:lnTo>
                  <a:cubicBezTo>
                    <a:pt x="108099" y="9101"/>
                    <a:pt x="112671" y="5481"/>
                    <a:pt x="118101" y="1957"/>
                  </a:cubicBezTo>
                  <a:cubicBezTo>
                    <a:pt x="122101" y="-1462"/>
                    <a:pt x="128111" y="-996"/>
                    <a:pt x="131531" y="2995"/>
                  </a:cubicBezTo>
                  <a:cubicBezTo>
                    <a:pt x="133445" y="5234"/>
                    <a:pt x="134217" y="8224"/>
                    <a:pt x="133626" y="111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9416509" y="4577524"/>
              <a:ext cx="4286" cy="8382"/>
            </a:xfrm>
            <a:custGeom>
              <a:rect b="b" l="l" r="r" t="t"/>
              <a:pathLst>
                <a:path extrusionOk="0" h="8382" w="4286">
                  <a:moveTo>
                    <a:pt x="4264" y="4622"/>
                  </a:moveTo>
                  <a:lnTo>
                    <a:pt x="-22" y="8051"/>
                  </a:lnTo>
                  <a:cubicBezTo>
                    <a:pt x="740" y="5193"/>
                    <a:pt x="1502" y="2526"/>
                    <a:pt x="2168" y="-331"/>
                  </a:cubicBezTo>
                  <a:cubicBezTo>
                    <a:pt x="2835" y="1383"/>
                    <a:pt x="3502" y="3003"/>
                    <a:pt x="4264" y="4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9420986" y="4520850"/>
              <a:ext cx="78771" cy="62579"/>
            </a:xfrm>
            <a:custGeom>
              <a:rect b="b" l="l" r="r" t="t"/>
              <a:pathLst>
                <a:path extrusionOk="0" h="62579" w="78771">
                  <a:moveTo>
                    <a:pt x="-22" y="62248"/>
                  </a:moveTo>
                  <a:cubicBezTo>
                    <a:pt x="-22" y="62248"/>
                    <a:pt x="-22" y="62248"/>
                    <a:pt x="-22" y="61772"/>
                  </a:cubicBezTo>
                  <a:cubicBezTo>
                    <a:pt x="25790" y="40436"/>
                    <a:pt x="51889" y="19576"/>
                    <a:pt x="78749" y="-331"/>
                  </a:cubicBezTo>
                  <a:cubicBezTo>
                    <a:pt x="51794" y="19290"/>
                    <a:pt x="25695" y="40436"/>
                    <a:pt x="-22" y="6224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"/>
            <p:cNvSpPr/>
            <p:nvPr/>
          </p:nvSpPr>
          <p:spPr>
            <a:xfrm>
              <a:off x="9402412" y="4491322"/>
              <a:ext cx="125920" cy="169449"/>
            </a:xfrm>
            <a:custGeom>
              <a:rect b="b" l="l" r="r" t="t"/>
              <a:pathLst>
                <a:path extrusionOk="0" h="169449" w="125920">
                  <a:moveTo>
                    <a:pt x="125898" y="7765"/>
                  </a:moveTo>
                  <a:lnTo>
                    <a:pt x="120564" y="11575"/>
                  </a:lnTo>
                  <a:cubicBezTo>
                    <a:pt x="120564" y="14718"/>
                    <a:pt x="120564" y="17766"/>
                    <a:pt x="120564" y="21100"/>
                  </a:cubicBezTo>
                  <a:cubicBezTo>
                    <a:pt x="120564" y="27291"/>
                    <a:pt x="119993" y="33387"/>
                    <a:pt x="119612" y="39388"/>
                  </a:cubicBezTo>
                  <a:cubicBezTo>
                    <a:pt x="119231" y="45389"/>
                    <a:pt x="119135" y="49675"/>
                    <a:pt x="118754" y="54819"/>
                  </a:cubicBezTo>
                  <a:cubicBezTo>
                    <a:pt x="118754" y="63772"/>
                    <a:pt x="117707" y="72726"/>
                    <a:pt x="117040" y="81584"/>
                  </a:cubicBezTo>
                  <a:cubicBezTo>
                    <a:pt x="115897" y="99300"/>
                    <a:pt x="114468" y="116636"/>
                    <a:pt x="112944" y="133781"/>
                  </a:cubicBezTo>
                  <a:cubicBezTo>
                    <a:pt x="112944" y="139401"/>
                    <a:pt x="111896" y="144925"/>
                    <a:pt x="111420" y="150450"/>
                  </a:cubicBezTo>
                  <a:lnTo>
                    <a:pt x="113039" y="150450"/>
                  </a:lnTo>
                  <a:lnTo>
                    <a:pt x="111325" y="151783"/>
                  </a:lnTo>
                  <a:cubicBezTo>
                    <a:pt x="111325" y="154450"/>
                    <a:pt x="111325" y="157022"/>
                    <a:pt x="110563" y="159594"/>
                  </a:cubicBezTo>
                  <a:lnTo>
                    <a:pt x="110563" y="159594"/>
                  </a:lnTo>
                  <a:cubicBezTo>
                    <a:pt x="110563" y="162737"/>
                    <a:pt x="110563" y="165785"/>
                    <a:pt x="109706" y="169119"/>
                  </a:cubicBezTo>
                  <a:lnTo>
                    <a:pt x="108086" y="169119"/>
                  </a:lnTo>
                  <a:lnTo>
                    <a:pt x="99800" y="167499"/>
                  </a:lnTo>
                  <a:cubicBezTo>
                    <a:pt x="66227" y="161927"/>
                    <a:pt x="35680" y="144735"/>
                    <a:pt x="13503" y="118922"/>
                  </a:cubicBezTo>
                  <a:cubicBezTo>
                    <a:pt x="13216" y="118560"/>
                    <a:pt x="12961" y="118179"/>
                    <a:pt x="12741" y="117779"/>
                  </a:cubicBezTo>
                  <a:lnTo>
                    <a:pt x="12074" y="117017"/>
                  </a:lnTo>
                  <a:cubicBezTo>
                    <a:pt x="8938" y="112769"/>
                    <a:pt x="6197" y="108244"/>
                    <a:pt x="3883" y="103491"/>
                  </a:cubicBezTo>
                  <a:cubicBezTo>
                    <a:pt x="2408" y="100748"/>
                    <a:pt x="1103" y="97919"/>
                    <a:pt x="-22" y="95014"/>
                  </a:cubicBezTo>
                  <a:lnTo>
                    <a:pt x="7598" y="88728"/>
                  </a:lnTo>
                  <a:cubicBezTo>
                    <a:pt x="8640" y="91671"/>
                    <a:pt x="9881" y="94528"/>
                    <a:pt x="11312" y="97300"/>
                  </a:cubicBezTo>
                  <a:cubicBezTo>
                    <a:pt x="12388" y="99796"/>
                    <a:pt x="13696" y="102186"/>
                    <a:pt x="15218" y="104444"/>
                  </a:cubicBezTo>
                  <a:cubicBezTo>
                    <a:pt x="16687" y="107149"/>
                    <a:pt x="18376" y="109730"/>
                    <a:pt x="20266" y="112159"/>
                  </a:cubicBezTo>
                  <a:cubicBezTo>
                    <a:pt x="22135" y="114617"/>
                    <a:pt x="24138" y="116969"/>
                    <a:pt x="26267" y="119208"/>
                  </a:cubicBezTo>
                  <a:cubicBezTo>
                    <a:pt x="36392" y="130104"/>
                    <a:pt x="48561" y="138905"/>
                    <a:pt x="62081" y="145116"/>
                  </a:cubicBezTo>
                  <a:cubicBezTo>
                    <a:pt x="74400" y="150955"/>
                    <a:pt x="87387" y="155279"/>
                    <a:pt x="100752" y="157974"/>
                  </a:cubicBezTo>
                  <a:cubicBezTo>
                    <a:pt x="100752" y="154831"/>
                    <a:pt x="101419" y="151593"/>
                    <a:pt x="101609" y="148449"/>
                  </a:cubicBezTo>
                  <a:lnTo>
                    <a:pt x="102181" y="148449"/>
                  </a:lnTo>
                  <a:cubicBezTo>
                    <a:pt x="105229" y="115588"/>
                    <a:pt x="107801" y="82727"/>
                    <a:pt x="109515" y="49770"/>
                  </a:cubicBezTo>
                  <a:cubicBezTo>
                    <a:pt x="109515" y="43769"/>
                    <a:pt x="110277" y="37674"/>
                    <a:pt x="110563" y="31673"/>
                  </a:cubicBezTo>
                  <a:cubicBezTo>
                    <a:pt x="110563" y="27482"/>
                    <a:pt x="110563" y="23195"/>
                    <a:pt x="111134" y="18909"/>
                  </a:cubicBezTo>
                  <a:cubicBezTo>
                    <a:pt x="111706" y="14623"/>
                    <a:pt x="111134" y="10813"/>
                    <a:pt x="111706" y="6717"/>
                  </a:cubicBezTo>
                  <a:lnTo>
                    <a:pt x="111706" y="-331"/>
                  </a:lnTo>
                  <a:lnTo>
                    <a:pt x="116945" y="2717"/>
                  </a:lnTo>
                  <a:lnTo>
                    <a:pt x="116945" y="2717"/>
                  </a:lnTo>
                  <a:lnTo>
                    <a:pt x="121136" y="-331"/>
                  </a:lnTo>
                  <a:cubicBezTo>
                    <a:pt x="121136" y="1478"/>
                    <a:pt x="121136" y="3288"/>
                    <a:pt x="121136" y="5003"/>
                  </a:cubicBezTo>
                  <a:cubicBezTo>
                    <a:pt x="122469" y="6051"/>
                    <a:pt x="123898" y="6812"/>
                    <a:pt x="125898" y="77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"/>
            <p:cNvSpPr/>
            <p:nvPr/>
          </p:nvSpPr>
          <p:spPr>
            <a:xfrm>
              <a:off x="9521189" y="4541233"/>
              <a:ext cx="9525" cy="113633"/>
            </a:xfrm>
            <a:custGeom>
              <a:rect b="b" l="l" r="r" t="t"/>
              <a:pathLst>
                <a:path extrusionOk="0" h="113633" w="9525">
                  <a:moveTo>
                    <a:pt x="-22" y="113302"/>
                  </a:moveTo>
                  <a:cubicBezTo>
                    <a:pt x="3692" y="75202"/>
                    <a:pt x="6931" y="37578"/>
                    <a:pt x="9503" y="-331"/>
                  </a:cubicBezTo>
                  <a:cubicBezTo>
                    <a:pt x="7502" y="36435"/>
                    <a:pt x="4550" y="73106"/>
                    <a:pt x="1121" y="109682"/>
                  </a:cubicBezTo>
                  <a:cubicBezTo>
                    <a:pt x="959" y="110949"/>
                    <a:pt x="568" y="112178"/>
                    <a:pt x="-22" y="113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9" name="Google Shape;159;p1"/>
          <p:cNvSpPr/>
          <p:nvPr/>
        </p:nvSpPr>
        <p:spPr>
          <a:xfrm rot="10800000">
            <a:off x="16349375" y="9052931"/>
            <a:ext cx="215660" cy="214730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"/>
          <p:cNvSpPr/>
          <p:nvPr/>
        </p:nvSpPr>
        <p:spPr>
          <a:xfrm rot="10800000">
            <a:off x="17546238" y="9343351"/>
            <a:ext cx="161072" cy="160377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"/>
          <p:cNvSpPr/>
          <p:nvPr/>
        </p:nvSpPr>
        <p:spPr>
          <a:xfrm rot="10800000">
            <a:off x="17601862" y="6752554"/>
            <a:ext cx="161072" cy="160377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"/>
          <p:cNvSpPr/>
          <p:nvPr/>
        </p:nvSpPr>
        <p:spPr>
          <a:xfrm rot="10800000">
            <a:off x="16711354" y="7740271"/>
            <a:ext cx="215660" cy="214730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"/>
          <p:cNvSpPr/>
          <p:nvPr/>
        </p:nvSpPr>
        <p:spPr>
          <a:xfrm rot="10800000">
            <a:off x="16959702" y="4872141"/>
            <a:ext cx="215660" cy="214730"/>
          </a:xfrm>
          <a:custGeom>
            <a:rect b="b" l="l" r="r" t="t"/>
            <a:pathLst>
              <a:path extrusionOk="0" h="153105" w="153768">
                <a:moveTo>
                  <a:pt x="150484" y="52199"/>
                </a:moveTo>
                <a:cubicBezTo>
                  <a:pt x="145864" y="35578"/>
                  <a:pt x="135549" y="21111"/>
                  <a:pt x="121337" y="11336"/>
                </a:cubicBezTo>
                <a:cubicBezTo>
                  <a:pt x="103916" y="888"/>
                  <a:pt x="83171" y="-2519"/>
                  <a:pt x="63330" y="1811"/>
                </a:cubicBezTo>
                <a:lnTo>
                  <a:pt x="63330" y="1811"/>
                </a:lnTo>
                <a:cubicBezTo>
                  <a:pt x="32536" y="4725"/>
                  <a:pt x="7428" y="27764"/>
                  <a:pt x="1894" y="58199"/>
                </a:cubicBezTo>
                <a:cubicBezTo>
                  <a:pt x="-4545" y="87628"/>
                  <a:pt x="5571" y="118226"/>
                  <a:pt x="28279" y="138019"/>
                </a:cubicBezTo>
                <a:cubicBezTo>
                  <a:pt x="56930" y="158451"/>
                  <a:pt x="95487" y="158066"/>
                  <a:pt x="123719" y="137066"/>
                </a:cubicBezTo>
                <a:cubicBezTo>
                  <a:pt x="149093" y="116867"/>
                  <a:pt x="159676" y="83299"/>
                  <a:pt x="150484" y="52199"/>
                </a:cubicBezTo>
                <a:close/>
                <a:moveTo>
                  <a:pt x="19039" y="70391"/>
                </a:moveTo>
                <a:cubicBezTo>
                  <a:pt x="19487" y="44138"/>
                  <a:pt x="39737" y="22486"/>
                  <a:pt x="65902" y="20290"/>
                </a:cubicBezTo>
                <a:cubicBezTo>
                  <a:pt x="66473" y="20380"/>
                  <a:pt x="67045" y="20380"/>
                  <a:pt x="67617" y="20290"/>
                </a:cubicBezTo>
                <a:lnTo>
                  <a:pt x="68378" y="20290"/>
                </a:lnTo>
                <a:cubicBezTo>
                  <a:pt x="81809" y="17635"/>
                  <a:pt x="95744" y="19617"/>
                  <a:pt x="107907" y="25910"/>
                </a:cubicBezTo>
                <a:cubicBezTo>
                  <a:pt x="117604" y="31550"/>
                  <a:pt x="125224" y="40169"/>
                  <a:pt x="129624" y="50484"/>
                </a:cubicBezTo>
                <a:cubicBezTo>
                  <a:pt x="138940" y="72411"/>
                  <a:pt x="134863" y="97734"/>
                  <a:pt x="119147" y="115635"/>
                </a:cubicBezTo>
                <a:cubicBezTo>
                  <a:pt x="99916" y="134575"/>
                  <a:pt x="70836" y="139345"/>
                  <a:pt x="46566" y="127541"/>
                </a:cubicBezTo>
                <a:cubicBezTo>
                  <a:pt x="27288" y="115264"/>
                  <a:pt x="16620" y="93123"/>
                  <a:pt x="19039" y="70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"/>
          <p:cNvSpPr/>
          <p:nvPr/>
        </p:nvSpPr>
        <p:spPr>
          <a:xfrm flipH="1" rot="10800000">
            <a:off x="17638749" y="4944497"/>
            <a:ext cx="263877" cy="293837"/>
          </a:xfrm>
          <a:custGeom>
            <a:rect b="b" l="l" r="r" t="t"/>
            <a:pathLst>
              <a:path extrusionOk="0" h="252221" w="226504">
                <a:moveTo>
                  <a:pt x="155893" y="156858"/>
                </a:moveTo>
                <a:cubicBezTo>
                  <a:pt x="181706" y="140856"/>
                  <a:pt x="201803" y="126474"/>
                  <a:pt x="226473" y="109233"/>
                </a:cubicBezTo>
                <a:cubicBezTo>
                  <a:pt x="202470" y="105233"/>
                  <a:pt x="176276" y="100947"/>
                  <a:pt x="149321" y="96660"/>
                </a:cubicBezTo>
                <a:cubicBezTo>
                  <a:pt x="143892" y="63037"/>
                  <a:pt x="137986" y="29985"/>
                  <a:pt x="131795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786" y="138761"/>
                </a:cubicBezTo>
                <a:cubicBezTo>
                  <a:pt x="40736" y="168288"/>
                  <a:pt x="26258" y="197435"/>
                  <a:pt x="12637" y="224486"/>
                </a:cubicBezTo>
                <a:cubicBezTo>
                  <a:pt x="39307" y="211246"/>
                  <a:pt x="68168" y="196673"/>
                  <a:pt x="97314" y="181433"/>
                </a:cubicBezTo>
                <a:cubicBezTo>
                  <a:pt x="122365" y="206198"/>
                  <a:pt x="147606" y="230201"/>
                  <a:pt x="171038" y="252204"/>
                </a:cubicBezTo>
                <a:cubicBezTo>
                  <a:pt x="167228" y="220104"/>
                  <a:pt x="161037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"/>
          <p:cNvSpPr/>
          <p:nvPr/>
        </p:nvSpPr>
        <p:spPr>
          <a:xfrm flipH="1" rot="10800000">
            <a:off x="17108738" y="1670851"/>
            <a:ext cx="218936" cy="239575"/>
          </a:xfrm>
          <a:custGeom>
            <a:rect b="b" l="l" r="r" t="t"/>
            <a:pathLst>
              <a:path extrusionOk="0" h="205644" w="187928">
                <a:moveTo>
                  <a:pt x="142653" y="104471"/>
                </a:moveTo>
                <a:cubicBezTo>
                  <a:pt x="155702" y="83611"/>
                  <a:pt x="165132" y="65894"/>
                  <a:pt x="176943" y="44844"/>
                </a:cubicBezTo>
                <a:cubicBezTo>
                  <a:pt x="157893" y="50559"/>
                  <a:pt x="137510" y="56846"/>
                  <a:pt x="116459" y="63894"/>
                </a:cubicBezTo>
                <a:cubicBezTo>
                  <a:pt x="100457" y="41415"/>
                  <a:pt x="84265" y="19603"/>
                  <a:pt x="68834" y="-18"/>
                </a:cubicBezTo>
                <a:cubicBezTo>
                  <a:pt x="66453" y="25032"/>
                  <a:pt x="65215" y="52464"/>
                  <a:pt x="64452" y="80277"/>
                </a:cubicBezTo>
                <a:cubicBezTo>
                  <a:pt x="41878" y="87516"/>
                  <a:pt x="19971" y="94755"/>
                  <a:pt x="-31" y="101613"/>
                </a:cubicBezTo>
                <a:cubicBezTo>
                  <a:pt x="19685" y="111138"/>
                  <a:pt x="41307" y="119806"/>
                  <a:pt x="63596" y="128093"/>
                </a:cubicBezTo>
                <a:cubicBezTo>
                  <a:pt x="63596" y="154953"/>
                  <a:pt x="63596" y="181337"/>
                  <a:pt x="62929" y="205626"/>
                </a:cubicBezTo>
                <a:cubicBezTo>
                  <a:pt x="77597" y="186576"/>
                  <a:pt x="93313" y="165431"/>
                  <a:pt x="108935" y="143904"/>
                </a:cubicBezTo>
                <a:cubicBezTo>
                  <a:pt x="136081" y="152953"/>
                  <a:pt x="163037" y="161240"/>
                  <a:pt x="187897" y="168765"/>
                </a:cubicBezTo>
                <a:cubicBezTo>
                  <a:pt x="173704" y="146285"/>
                  <a:pt x="159322" y="128474"/>
                  <a:pt x="142653" y="10447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"/>
          <p:cNvSpPr/>
          <p:nvPr/>
        </p:nvSpPr>
        <p:spPr>
          <a:xfrm flipH="1" rot="10800000">
            <a:off x="17374735" y="4411774"/>
            <a:ext cx="176103" cy="193636"/>
          </a:xfrm>
          <a:custGeom>
            <a:rect b="b" l="l" r="r" t="t"/>
            <a:pathLst>
              <a:path extrusionOk="0" h="166211" w="151161">
                <a:moveTo>
                  <a:pt x="105410" y="103233"/>
                </a:moveTo>
                <a:cubicBezTo>
                  <a:pt x="122174" y="91993"/>
                  <a:pt x="135223" y="81992"/>
                  <a:pt x="151130" y="70181"/>
                </a:cubicBezTo>
                <a:lnTo>
                  <a:pt x="99600" y="63704"/>
                </a:lnTo>
                <a:cubicBezTo>
                  <a:pt x="95219" y="41511"/>
                  <a:pt x="90075" y="19794"/>
                  <a:pt x="85598" y="-18"/>
                </a:cubicBezTo>
                <a:cubicBezTo>
                  <a:pt x="75406" y="17889"/>
                  <a:pt x="65215" y="38082"/>
                  <a:pt x="55309" y="58560"/>
                </a:cubicBezTo>
                <a:cubicBezTo>
                  <a:pt x="36259" y="56370"/>
                  <a:pt x="17209" y="54369"/>
                  <a:pt x="-31" y="52750"/>
                </a:cubicBezTo>
                <a:cubicBezTo>
                  <a:pt x="11493" y="66371"/>
                  <a:pt x="24733" y="80277"/>
                  <a:pt x="38545" y="93898"/>
                </a:cubicBezTo>
                <a:cubicBezTo>
                  <a:pt x="29020" y="113901"/>
                  <a:pt x="20352" y="133617"/>
                  <a:pt x="11970" y="151715"/>
                </a:cubicBezTo>
                <a:cubicBezTo>
                  <a:pt x="29400" y="142190"/>
                  <a:pt x="48165" y="131903"/>
                  <a:pt x="67120" y="121044"/>
                </a:cubicBezTo>
                <a:cubicBezTo>
                  <a:pt x="84360" y="136951"/>
                  <a:pt x="101696" y="152191"/>
                  <a:pt x="117793" y="166193"/>
                </a:cubicBezTo>
                <a:cubicBezTo>
                  <a:pt x="114554" y="144952"/>
                  <a:pt x="109792" y="126759"/>
                  <a:pt x="105410" y="1032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"/>
          <p:cNvSpPr/>
          <p:nvPr/>
        </p:nvSpPr>
        <p:spPr>
          <a:xfrm flipH="1" rot="10800000">
            <a:off x="16564664" y="8703230"/>
            <a:ext cx="176104" cy="193746"/>
          </a:xfrm>
          <a:custGeom>
            <a:rect b="b" l="l" r="r" t="t"/>
            <a:pathLst>
              <a:path extrusionOk="0" h="166306" w="151162">
                <a:moveTo>
                  <a:pt x="33306" y="166288"/>
                </a:moveTo>
                <a:cubicBezTo>
                  <a:pt x="49309" y="152191"/>
                  <a:pt x="66739" y="136951"/>
                  <a:pt x="83884" y="121140"/>
                </a:cubicBezTo>
                <a:cubicBezTo>
                  <a:pt x="102934" y="131903"/>
                  <a:pt x="121984" y="142380"/>
                  <a:pt x="139034" y="151715"/>
                </a:cubicBezTo>
                <a:cubicBezTo>
                  <a:pt x="130652" y="133713"/>
                  <a:pt x="121794" y="113615"/>
                  <a:pt x="112459" y="93993"/>
                </a:cubicBezTo>
                <a:cubicBezTo>
                  <a:pt x="126366" y="80277"/>
                  <a:pt x="139510" y="66466"/>
                  <a:pt x="151131" y="52750"/>
                </a:cubicBezTo>
                <a:cubicBezTo>
                  <a:pt x="133890" y="54369"/>
                  <a:pt x="115031" y="56370"/>
                  <a:pt x="95790" y="58560"/>
                </a:cubicBezTo>
                <a:cubicBezTo>
                  <a:pt x="85789" y="37986"/>
                  <a:pt x="75692" y="17889"/>
                  <a:pt x="65406" y="-18"/>
                </a:cubicBezTo>
                <a:cubicBezTo>
                  <a:pt x="60643" y="19793"/>
                  <a:pt x="55881" y="41606"/>
                  <a:pt x="51404" y="63799"/>
                </a:cubicBezTo>
                <a:lnTo>
                  <a:pt x="-31" y="70276"/>
                </a:lnTo>
                <a:cubicBezTo>
                  <a:pt x="15876" y="81992"/>
                  <a:pt x="28544" y="92088"/>
                  <a:pt x="45689" y="103328"/>
                </a:cubicBezTo>
                <a:cubicBezTo>
                  <a:pt x="41307" y="126855"/>
                  <a:pt x="36545" y="144952"/>
                  <a:pt x="33306" y="16628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"/>
          <p:cNvSpPr/>
          <p:nvPr/>
        </p:nvSpPr>
        <p:spPr>
          <a:xfrm flipH="1" rot="10800000">
            <a:off x="17676779" y="1696825"/>
            <a:ext cx="196358" cy="199996"/>
          </a:xfrm>
          <a:custGeom>
            <a:rect b="b" l="l" r="r" t="t"/>
            <a:pathLst>
              <a:path extrusionOk="0" h="172783" w="169640">
                <a:moveTo>
                  <a:pt x="51891" y="171713"/>
                </a:moveTo>
                <a:lnTo>
                  <a:pt x="51891" y="118183"/>
                </a:lnTo>
                <a:lnTo>
                  <a:pt x="838" y="117326"/>
                </a:lnTo>
                <a:lnTo>
                  <a:pt x="-20" y="56080"/>
                </a:lnTo>
                <a:lnTo>
                  <a:pt x="51034" y="54365"/>
                </a:lnTo>
                <a:lnTo>
                  <a:pt x="51034" y="6455"/>
                </a:lnTo>
                <a:lnTo>
                  <a:pt x="114471" y="-22"/>
                </a:lnTo>
                <a:lnTo>
                  <a:pt x="115233" y="51794"/>
                </a:lnTo>
                <a:lnTo>
                  <a:pt x="168763" y="50174"/>
                </a:lnTo>
                <a:lnTo>
                  <a:pt x="169621" y="120088"/>
                </a:lnTo>
                <a:lnTo>
                  <a:pt x="116090" y="119230"/>
                </a:lnTo>
                <a:lnTo>
                  <a:pt x="116852" y="1727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"/>
          <p:cNvSpPr/>
          <p:nvPr/>
        </p:nvSpPr>
        <p:spPr>
          <a:xfrm flipH="1" rot="10800000">
            <a:off x="17520787" y="3962159"/>
            <a:ext cx="354273" cy="295585"/>
          </a:xfrm>
          <a:custGeom>
            <a:rect b="b" l="l" r="r" t="t"/>
            <a:pathLst>
              <a:path extrusionOk="0" h="255365" w="306067">
                <a:moveTo>
                  <a:pt x="128109" y="89322"/>
                </a:moveTo>
                <a:cubicBezTo>
                  <a:pt x="130005" y="96428"/>
                  <a:pt x="130433" y="103857"/>
                  <a:pt x="129347" y="111134"/>
                </a:cubicBezTo>
                <a:cubicBezTo>
                  <a:pt x="128176" y="118754"/>
                  <a:pt x="125528" y="126070"/>
                  <a:pt x="121537" y="132661"/>
                </a:cubicBezTo>
                <a:cubicBezTo>
                  <a:pt x="106468" y="155845"/>
                  <a:pt x="79560" y="168465"/>
                  <a:pt x="52100" y="165236"/>
                </a:cubicBezTo>
                <a:cubicBezTo>
                  <a:pt x="43880" y="164132"/>
                  <a:pt x="35936" y="161512"/>
                  <a:pt x="28668" y="157521"/>
                </a:cubicBezTo>
                <a:cubicBezTo>
                  <a:pt x="21963" y="153778"/>
                  <a:pt x="16038" y="148758"/>
                  <a:pt x="11238" y="142757"/>
                </a:cubicBezTo>
                <a:cubicBezTo>
                  <a:pt x="6751" y="136976"/>
                  <a:pt x="3512" y="130327"/>
                  <a:pt x="1713" y="123231"/>
                </a:cubicBezTo>
                <a:cubicBezTo>
                  <a:pt x="-116" y="116173"/>
                  <a:pt x="-497" y="108820"/>
                  <a:pt x="570" y="101609"/>
                </a:cubicBezTo>
                <a:cubicBezTo>
                  <a:pt x="1636" y="93961"/>
                  <a:pt x="4227" y="86607"/>
                  <a:pt x="8190" y="79988"/>
                </a:cubicBezTo>
                <a:cubicBezTo>
                  <a:pt x="12381" y="73092"/>
                  <a:pt x="17810" y="67024"/>
                  <a:pt x="24191" y="62081"/>
                </a:cubicBezTo>
                <a:cubicBezTo>
                  <a:pt x="46099" y="45126"/>
                  <a:pt x="75903" y="42554"/>
                  <a:pt x="100391" y="55508"/>
                </a:cubicBezTo>
                <a:cubicBezTo>
                  <a:pt x="107173" y="59271"/>
                  <a:pt x="113136" y="64348"/>
                  <a:pt x="117918" y="70463"/>
                </a:cubicBezTo>
                <a:cubicBezTo>
                  <a:pt x="122547" y="76006"/>
                  <a:pt x="126004" y="82416"/>
                  <a:pt x="128109" y="89322"/>
                </a:cubicBezTo>
                <a:close/>
                <a:moveTo>
                  <a:pt x="83437" y="100847"/>
                </a:moveTo>
                <a:cubicBezTo>
                  <a:pt x="82799" y="98552"/>
                  <a:pt x="81798" y="96361"/>
                  <a:pt x="80484" y="94370"/>
                </a:cubicBezTo>
                <a:cubicBezTo>
                  <a:pt x="79103" y="92046"/>
                  <a:pt x="77293" y="90017"/>
                  <a:pt x="75150" y="88370"/>
                </a:cubicBezTo>
                <a:cubicBezTo>
                  <a:pt x="72979" y="86579"/>
                  <a:pt x="70445" y="85284"/>
                  <a:pt x="67721" y="84560"/>
                </a:cubicBezTo>
                <a:cubicBezTo>
                  <a:pt x="64606" y="83674"/>
                  <a:pt x="61310" y="83674"/>
                  <a:pt x="58196" y="84560"/>
                </a:cubicBezTo>
                <a:cubicBezTo>
                  <a:pt x="55052" y="85255"/>
                  <a:pt x="52176" y="86846"/>
                  <a:pt x="49909" y="89132"/>
                </a:cubicBezTo>
                <a:cubicBezTo>
                  <a:pt x="47813" y="91075"/>
                  <a:pt x="46213" y="93494"/>
                  <a:pt x="45242" y="96180"/>
                </a:cubicBezTo>
                <a:cubicBezTo>
                  <a:pt x="44223" y="98666"/>
                  <a:pt x="43641" y="101305"/>
                  <a:pt x="43527" y="103991"/>
                </a:cubicBezTo>
                <a:cubicBezTo>
                  <a:pt x="43365" y="106391"/>
                  <a:pt x="43556" y="108791"/>
                  <a:pt x="44099" y="111134"/>
                </a:cubicBezTo>
                <a:cubicBezTo>
                  <a:pt x="44775" y="113439"/>
                  <a:pt x="45804" y="115621"/>
                  <a:pt x="47146" y="117611"/>
                </a:cubicBezTo>
                <a:cubicBezTo>
                  <a:pt x="48614" y="119897"/>
                  <a:pt x="50452" y="121926"/>
                  <a:pt x="52576" y="123612"/>
                </a:cubicBezTo>
                <a:cubicBezTo>
                  <a:pt x="54805" y="125365"/>
                  <a:pt x="57367" y="126660"/>
                  <a:pt x="60101" y="127422"/>
                </a:cubicBezTo>
                <a:cubicBezTo>
                  <a:pt x="63215" y="128270"/>
                  <a:pt x="66511" y="128270"/>
                  <a:pt x="69626" y="127422"/>
                </a:cubicBezTo>
                <a:cubicBezTo>
                  <a:pt x="72721" y="126717"/>
                  <a:pt x="75551" y="125165"/>
                  <a:pt x="77817" y="122945"/>
                </a:cubicBezTo>
                <a:cubicBezTo>
                  <a:pt x="79770" y="120907"/>
                  <a:pt x="81322" y="118516"/>
                  <a:pt x="82389" y="115897"/>
                </a:cubicBezTo>
                <a:cubicBezTo>
                  <a:pt x="83351" y="113401"/>
                  <a:pt x="83866" y="110763"/>
                  <a:pt x="83913" y="108086"/>
                </a:cubicBezTo>
                <a:cubicBezTo>
                  <a:pt x="84123" y="105667"/>
                  <a:pt x="83961" y="103219"/>
                  <a:pt x="83437" y="100847"/>
                </a:cubicBezTo>
                <a:close/>
                <a:moveTo>
                  <a:pt x="190021" y="4931"/>
                </a:moveTo>
                <a:cubicBezTo>
                  <a:pt x="183040" y="46145"/>
                  <a:pt x="177420" y="87674"/>
                  <a:pt x="173163" y="129518"/>
                </a:cubicBezTo>
                <a:cubicBezTo>
                  <a:pt x="168905" y="171361"/>
                  <a:pt x="165733" y="213309"/>
                  <a:pt x="163638" y="255343"/>
                </a:cubicBezTo>
                <a:lnTo>
                  <a:pt x="118584" y="251342"/>
                </a:lnTo>
                <a:cubicBezTo>
                  <a:pt x="121251" y="230197"/>
                  <a:pt x="123852" y="209080"/>
                  <a:pt x="126395" y="188001"/>
                </a:cubicBezTo>
                <a:cubicBezTo>
                  <a:pt x="129062" y="166856"/>
                  <a:pt x="131824" y="145901"/>
                  <a:pt x="134872" y="124850"/>
                </a:cubicBezTo>
                <a:cubicBezTo>
                  <a:pt x="137920" y="103800"/>
                  <a:pt x="141349" y="83036"/>
                  <a:pt x="145064" y="62176"/>
                </a:cubicBezTo>
                <a:cubicBezTo>
                  <a:pt x="148779" y="41316"/>
                  <a:pt x="153160" y="20647"/>
                  <a:pt x="158208" y="-22"/>
                </a:cubicBezTo>
                <a:close/>
                <a:moveTo>
                  <a:pt x="304321" y="147806"/>
                </a:moveTo>
                <a:cubicBezTo>
                  <a:pt x="306141" y="154902"/>
                  <a:pt x="306522" y="162284"/>
                  <a:pt x="305465" y="169523"/>
                </a:cubicBezTo>
                <a:cubicBezTo>
                  <a:pt x="304312" y="177171"/>
                  <a:pt x="301664" y="184524"/>
                  <a:pt x="297654" y="191144"/>
                </a:cubicBezTo>
                <a:cubicBezTo>
                  <a:pt x="293263" y="197898"/>
                  <a:pt x="287758" y="203860"/>
                  <a:pt x="281366" y="208766"/>
                </a:cubicBezTo>
                <a:cubicBezTo>
                  <a:pt x="273851" y="214462"/>
                  <a:pt x="265269" y="218576"/>
                  <a:pt x="256125" y="220862"/>
                </a:cubicBezTo>
                <a:cubicBezTo>
                  <a:pt x="247124" y="223472"/>
                  <a:pt x="237685" y="224149"/>
                  <a:pt x="228407" y="222863"/>
                </a:cubicBezTo>
                <a:cubicBezTo>
                  <a:pt x="220197" y="221758"/>
                  <a:pt x="212263" y="219176"/>
                  <a:pt x="204976" y="215243"/>
                </a:cubicBezTo>
                <a:cubicBezTo>
                  <a:pt x="198270" y="211480"/>
                  <a:pt x="192384" y="206432"/>
                  <a:pt x="187640" y="200384"/>
                </a:cubicBezTo>
                <a:cubicBezTo>
                  <a:pt x="183231" y="194735"/>
                  <a:pt x="179992" y="188258"/>
                  <a:pt x="178115" y="181334"/>
                </a:cubicBezTo>
                <a:cubicBezTo>
                  <a:pt x="176287" y="174247"/>
                  <a:pt x="175905" y="166856"/>
                  <a:pt x="176972" y="159617"/>
                </a:cubicBezTo>
                <a:cubicBezTo>
                  <a:pt x="178049" y="151978"/>
                  <a:pt x="180639" y="144624"/>
                  <a:pt x="184593" y="137995"/>
                </a:cubicBezTo>
                <a:cubicBezTo>
                  <a:pt x="188888" y="130918"/>
                  <a:pt x="194479" y="124717"/>
                  <a:pt x="201071" y="119707"/>
                </a:cubicBezTo>
                <a:cubicBezTo>
                  <a:pt x="208452" y="113973"/>
                  <a:pt x="216949" y="109849"/>
                  <a:pt x="226026" y="107610"/>
                </a:cubicBezTo>
                <a:cubicBezTo>
                  <a:pt x="235084" y="105019"/>
                  <a:pt x="244581" y="104305"/>
                  <a:pt x="253934" y="105515"/>
                </a:cubicBezTo>
                <a:cubicBezTo>
                  <a:pt x="262173" y="106600"/>
                  <a:pt x="270146" y="109182"/>
                  <a:pt x="277461" y="113135"/>
                </a:cubicBezTo>
                <a:cubicBezTo>
                  <a:pt x="284224" y="116887"/>
                  <a:pt x="290177" y="121936"/>
                  <a:pt x="294987" y="127994"/>
                </a:cubicBezTo>
                <a:cubicBezTo>
                  <a:pt x="299330" y="133671"/>
                  <a:pt x="302531" y="140148"/>
                  <a:pt x="304417" y="147044"/>
                </a:cubicBezTo>
                <a:close/>
                <a:moveTo>
                  <a:pt x="259554" y="159331"/>
                </a:moveTo>
                <a:cubicBezTo>
                  <a:pt x="258916" y="157035"/>
                  <a:pt x="257916" y="154845"/>
                  <a:pt x="256602" y="152854"/>
                </a:cubicBezTo>
                <a:cubicBezTo>
                  <a:pt x="255230" y="150558"/>
                  <a:pt x="253448" y="148530"/>
                  <a:pt x="251362" y="146853"/>
                </a:cubicBezTo>
                <a:cubicBezTo>
                  <a:pt x="249172" y="145034"/>
                  <a:pt x="246600" y="143738"/>
                  <a:pt x="243838" y="143043"/>
                </a:cubicBezTo>
                <a:cubicBezTo>
                  <a:pt x="240733" y="142110"/>
                  <a:pt x="237418" y="142110"/>
                  <a:pt x="234313" y="143043"/>
                </a:cubicBezTo>
                <a:cubicBezTo>
                  <a:pt x="231189" y="143748"/>
                  <a:pt x="228322" y="145291"/>
                  <a:pt x="226026" y="147520"/>
                </a:cubicBezTo>
                <a:cubicBezTo>
                  <a:pt x="223978" y="149539"/>
                  <a:pt x="222388" y="151978"/>
                  <a:pt x="221359" y="154664"/>
                </a:cubicBezTo>
                <a:cubicBezTo>
                  <a:pt x="220330" y="157140"/>
                  <a:pt x="219749" y="159788"/>
                  <a:pt x="219645" y="162474"/>
                </a:cubicBezTo>
                <a:cubicBezTo>
                  <a:pt x="219511" y="164875"/>
                  <a:pt x="219730" y="167284"/>
                  <a:pt x="220311" y="169618"/>
                </a:cubicBezTo>
                <a:cubicBezTo>
                  <a:pt x="220949" y="171913"/>
                  <a:pt x="221950" y="174104"/>
                  <a:pt x="223264" y="176095"/>
                </a:cubicBezTo>
                <a:cubicBezTo>
                  <a:pt x="224759" y="178362"/>
                  <a:pt x="226588" y="180381"/>
                  <a:pt x="228693" y="182096"/>
                </a:cubicBezTo>
                <a:cubicBezTo>
                  <a:pt x="230941" y="183858"/>
                  <a:pt x="233541" y="185125"/>
                  <a:pt x="236313" y="185810"/>
                </a:cubicBezTo>
                <a:cubicBezTo>
                  <a:pt x="239418" y="186734"/>
                  <a:pt x="242733" y="186734"/>
                  <a:pt x="245838" y="185810"/>
                </a:cubicBezTo>
                <a:cubicBezTo>
                  <a:pt x="248934" y="185106"/>
                  <a:pt x="251763" y="183553"/>
                  <a:pt x="254030" y="181334"/>
                </a:cubicBezTo>
                <a:cubicBezTo>
                  <a:pt x="255983" y="179295"/>
                  <a:pt x="257535" y="176904"/>
                  <a:pt x="258602" y="174285"/>
                </a:cubicBezTo>
                <a:cubicBezTo>
                  <a:pt x="259545" y="171780"/>
                  <a:pt x="260088" y="169142"/>
                  <a:pt x="260221" y="166475"/>
                </a:cubicBezTo>
                <a:cubicBezTo>
                  <a:pt x="260411" y="163827"/>
                  <a:pt x="260221" y="161160"/>
                  <a:pt x="259649" y="15856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"/>
          <p:cNvSpPr/>
          <p:nvPr/>
        </p:nvSpPr>
        <p:spPr>
          <a:xfrm>
            <a:off x="16338665" y="3927357"/>
            <a:ext cx="307522" cy="325020"/>
          </a:xfrm>
          <a:custGeom>
            <a:rect b="b" l="l" r="r" t="t"/>
            <a:pathLst>
              <a:path extrusionOk="0" h="280795" w="265678">
                <a:moveTo>
                  <a:pt x="202793" y="280774"/>
                </a:moveTo>
                <a:cubicBezTo>
                  <a:pt x="199079" y="276106"/>
                  <a:pt x="195269" y="271249"/>
                  <a:pt x="191459" y="266962"/>
                </a:cubicBezTo>
                <a:cubicBezTo>
                  <a:pt x="187649" y="262676"/>
                  <a:pt x="183934" y="257437"/>
                  <a:pt x="180124" y="253246"/>
                </a:cubicBezTo>
                <a:cubicBezTo>
                  <a:pt x="171819" y="257018"/>
                  <a:pt x="163255" y="260200"/>
                  <a:pt x="154502" y="262771"/>
                </a:cubicBezTo>
                <a:cubicBezTo>
                  <a:pt x="144977" y="265534"/>
                  <a:pt x="135223" y="267448"/>
                  <a:pt x="125356" y="268486"/>
                </a:cubicBezTo>
                <a:cubicBezTo>
                  <a:pt x="115173" y="269629"/>
                  <a:pt x="104905" y="269820"/>
                  <a:pt x="94685" y="269058"/>
                </a:cubicBezTo>
                <a:cubicBezTo>
                  <a:pt x="73006" y="267143"/>
                  <a:pt x="52156" y="259838"/>
                  <a:pt x="34011" y="247817"/>
                </a:cubicBezTo>
                <a:cubicBezTo>
                  <a:pt x="25524" y="242121"/>
                  <a:pt x="18056" y="235035"/>
                  <a:pt x="11913" y="226862"/>
                </a:cubicBezTo>
                <a:cubicBezTo>
                  <a:pt x="6474" y="219614"/>
                  <a:pt x="2702" y="211260"/>
                  <a:pt x="864" y="202383"/>
                </a:cubicBezTo>
                <a:cubicBezTo>
                  <a:pt x="-870" y="193915"/>
                  <a:pt x="-41" y="185133"/>
                  <a:pt x="3245" y="177142"/>
                </a:cubicBezTo>
                <a:cubicBezTo>
                  <a:pt x="6236" y="170074"/>
                  <a:pt x="10494" y="163616"/>
                  <a:pt x="15818" y="158092"/>
                </a:cubicBezTo>
                <a:cubicBezTo>
                  <a:pt x="21409" y="152062"/>
                  <a:pt x="27629" y="146671"/>
                  <a:pt x="34392" y="141994"/>
                </a:cubicBezTo>
                <a:cubicBezTo>
                  <a:pt x="41602" y="137032"/>
                  <a:pt x="49174" y="132641"/>
                  <a:pt x="57061" y="128850"/>
                </a:cubicBezTo>
                <a:cubicBezTo>
                  <a:pt x="65253" y="124849"/>
                  <a:pt x="73444" y="121325"/>
                  <a:pt x="81636" y="118182"/>
                </a:cubicBezTo>
                <a:cubicBezTo>
                  <a:pt x="77816" y="112048"/>
                  <a:pt x="74377" y="105685"/>
                  <a:pt x="71349" y="99132"/>
                </a:cubicBezTo>
                <a:cubicBezTo>
                  <a:pt x="68377" y="92722"/>
                  <a:pt x="65986" y="86064"/>
                  <a:pt x="64205" y="79225"/>
                </a:cubicBezTo>
                <a:cubicBezTo>
                  <a:pt x="62519" y="72757"/>
                  <a:pt x="61652" y="66099"/>
                  <a:pt x="61633" y="59413"/>
                </a:cubicBezTo>
                <a:cubicBezTo>
                  <a:pt x="61614" y="52850"/>
                  <a:pt x="62976" y="46363"/>
                  <a:pt x="65634" y="40363"/>
                </a:cubicBezTo>
                <a:cubicBezTo>
                  <a:pt x="69273" y="32000"/>
                  <a:pt x="74940" y="24665"/>
                  <a:pt x="82112" y="19027"/>
                </a:cubicBezTo>
                <a:cubicBezTo>
                  <a:pt x="89989" y="12750"/>
                  <a:pt x="98971" y="8006"/>
                  <a:pt x="108592" y="5025"/>
                </a:cubicBezTo>
                <a:cubicBezTo>
                  <a:pt x="130499" y="-1862"/>
                  <a:pt x="154025" y="-1700"/>
                  <a:pt x="175838" y="5501"/>
                </a:cubicBezTo>
                <a:cubicBezTo>
                  <a:pt x="195745" y="12035"/>
                  <a:pt x="212757" y="25304"/>
                  <a:pt x="223939" y="43030"/>
                </a:cubicBezTo>
                <a:cubicBezTo>
                  <a:pt x="228797" y="50707"/>
                  <a:pt x="232045" y="59298"/>
                  <a:pt x="233464" y="68271"/>
                </a:cubicBezTo>
                <a:cubicBezTo>
                  <a:pt x="234864" y="76453"/>
                  <a:pt x="233940" y="84873"/>
                  <a:pt x="230797" y="92560"/>
                </a:cubicBezTo>
                <a:cubicBezTo>
                  <a:pt x="228349" y="98617"/>
                  <a:pt x="224758" y="104142"/>
                  <a:pt x="220224" y="108847"/>
                </a:cubicBezTo>
                <a:cubicBezTo>
                  <a:pt x="215548" y="113705"/>
                  <a:pt x="210347" y="118020"/>
                  <a:pt x="204699" y="121706"/>
                </a:cubicBezTo>
                <a:cubicBezTo>
                  <a:pt x="198612" y="125659"/>
                  <a:pt x="192249" y="129164"/>
                  <a:pt x="185649" y="132184"/>
                </a:cubicBezTo>
                <a:lnTo>
                  <a:pt x="165360" y="141709"/>
                </a:lnTo>
                <a:lnTo>
                  <a:pt x="178219" y="157901"/>
                </a:lnTo>
                <a:cubicBezTo>
                  <a:pt x="182315" y="163045"/>
                  <a:pt x="186601" y="168283"/>
                  <a:pt x="191078" y="173427"/>
                </a:cubicBezTo>
                <a:cubicBezTo>
                  <a:pt x="194317" y="170569"/>
                  <a:pt x="197555" y="167617"/>
                  <a:pt x="200603" y="164473"/>
                </a:cubicBezTo>
                <a:cubicBezTo>
                  <a:pt x="203975" y="161340"/>
                  <a:pt x="207156" y="157996"/>
                  <a:pt x="210128" y="154472"/>
                </a:cubicBezTo>
                <a:lnTo>
                  <a:pt x="265659" y="183523"/>
                </a:lnTo>
                <a:cubicBezTo>
                  <a:pt x="260896" y="190543"/>
                  <a:pt x="255543" y="197135"/>
                  <a:pt x="249657" y="203240"/>
                </a:cubicBezTo>
                <a:cubicBezTo>
                  <a:pt x="243465" y="209641"/>
                  <a:pt x="236912" y="215680"/>
                  <a:pt x="230035" y="221338"/>
                </a:cubicBezTo>
                <a:cubicBezTo>
                  <a:pt x="234798" y="227053"/>
                  <a:pt x="239560" y="232482"/>
                  <a:pt x="244132" y="237721"/>
                </a:cubicBezTo>
                <a:cubicBezTo>
                  <a:pt x="248704" y="242960"/>
                  <a:pt x="253657" y="248389"/>
                  <a:pt x="258134" y="254104"/>
                </a:cubicBezTo>
                <a:close/>
                <a:moveTo>
                  <a:pt x="131547" y="201145"/>
                </a:moveTo>
                <a:lnTo>
                  <a:pt x="122879" y="183428"/>
                </a:lnTo>
                <a:lnTo>
                  <a:pt x="114306" y="165712"/>
                </a:lnTo>
                <a:cubicBezTo>
                  <a:pt x="112116" y="167140"/>
                  <a:pt x="109639" y="168855"/>
                  <a:pt x="106877" y="170950"/>
                </a:cubicBezTo>
                <a:cubicBezTo>
                  <a:pt x="104115" y="173046"/>
                  <a:pt x="101353" y="175427"/>
                  <a:pt x="98685" y="177904"/>
                </a:cubicBezTo>
                <a:cubicBezTo>
                  <a:pt x="96095" y="180361"/>
                  <a:pt x="93647" y="182971"/>
                  <a:pt x="91351" y="185714"/>
                </a:cubicBezTo>
                <a:cubicBezTo>
                  <a:pt x="89303" y="188219"/>
                  <a:pt x="87693" y="191048"/>
                  <a:pt x="86589" y="194096"/>
                </a:cubicBezTo>
                <a:cubicBezTo>
                  <a:pt x="85341" y="197811"/>
                  <a:pt x="85551" y="201859"/>
                  <a:pt x="87160" y="205431"/>
                </a:cubicBezTo>
                <a:cubicBezTo>
                  <a:pt x="88636" y="209041"/>
                  <a:pt x="91580" y="211841"/>
                  <a:pt x="95256" y="213146"/>
                </a:cubicBezTo>
                <a:cubicBezTo>
                  <a:pt x="98095" y="214308"/>
                  <a:pt x="101210" y="214603"/>
                  <a:pt x="104210" y="214003"/>
                </a:cubicBezTo>
                <a:cubicBezTo>
                  <a:pt x="107496" y="213460"/>
                  <a:pt x="110697" y="212498"/>
                  <a:pt x="113735" y="211146"/>
                </a:cubicBezTo>
                <a:cubicBezTo>
                  <a:pt x="117031" y="209746"/>
                  <a:pt x="120222" y="208088"/>
                  <a:pt x="123260" y="206193"/>
                </a:cubicBezTo>
                <a:cubicBezTo>
                  <a:pt x="126689" y="204764"/>
                  <a:pt x="129261" y="203050"/>
                  <a:pt x="131547" y="201145"/>
                </a:cubicBezTo>
                <a:close/>
                <a:moveTo>
                  <a:pt x="157836" y="69890"/>
                </a:moveTo>
                <a:cubicBezTo>
                  <a:pt x="159255" y="66051"/>
                  <a:pt x="159255" y="61822"/>
                  <a:pt x="157836" y="57984"/>
                </a:cubicBezTo>
                <a:cubicBezTo>
                  <a:pt x="156436" y="54412"/>
                  <a:pt x="153435" y="51697"/>
                  <a:pt x="149740" y="50650"/>
                </a:cubicBezTo>
                <a:cubicBezTo>
                  <a:pt x="142481" y="47297"/>
                  <a:pt x="133880" y="50459"/>
                  <a:pt x="130518" y="57708"/>
                </a:cubicBezTo>
                <a:cubicBezTo>
                  <a:pt x="130156" y="58508"/>
                  <a:pt x="129861" y="59327"/>
                  <a:pt x="129642" y="60175"/>
                </a:cubicBezTo>
                <a:cubicBezTo>
                  <a:pt x="128651" y="63251"/>
                  <a:pt x="128099" y="66461"/>
                  <a:pt x="128022" y="69700"/>
                </a:cubicBezTo>
                <a:cubicBezTo>
                  <a:pt x="127861" y="72891"/>
                  <a:pt x="128051" y="76081"/>
                  <a:pt x="128594" y="79225"/>
                </a:cubicBezTo>
                <a:cubicBezTo>
                  <a:pt x="129089" y="82444"/>
                  <a:pt x="129794" y="85626"/>
                  <a:pt x="130690" y="88750"/>
                </a:cubicBezTo>
                <a:cubicBezTo>
                  <a:pt x="131642" y="91893"/>
                  <a:pt x="132499" y="94655"/>
                  <a:pt x="133452" y="97132"/>
                </a:cubicBezTo>
                <a:cubicBezTo>
                  <a:pt x="135871" y="95455"/>
                  <a:pt x="138195" y="93645"/>
                  <a:pt x="140405" y="91703"/>
                </a:cubicBezTo>
                <a:cubicBezTo>
                  <a:pt x="142844" y="89607"/>
                  <a:pt x="145158" y="87378"/>
                  <a:pt x="147358" y="85035"/>
                </a:cubicBezTo>
                <a:cubicBezTo>
                  <a:pt x="149521" y="82692"/>
                  <a:pt x="151520" y="80206"/>
                  <a:pt x="153359" y="77605"/>
                </a:cubicBezTo>
                <a:cubicBezTo>
                  <a:pt x="155216" y="75262"/>
                  <a:pt x="156721" y="72662"/>
                  <a:pt x="157836" y="6989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"/>
          <p:cNvSpPr/>
          <p:nvPr/>
        </p:nvSpPr>
        <p:spPr>
          <a:xfrm flipH="1" rot="10800000">
            <a:off x="17763925" y="662317"/>
            <a:ext cx="209493" cy="529161"/>
          </a:xfrm>
          <a:custGeom>
            <a:rect b="b" l="l" r="r" t="t"/>
            <a:pathLst>
              <a:path extrusionOk="0" h="397119" w="157218">
                <a:moveTo>
                  <a:pt x="119468" y="375171"/>
                </a:moveTo>
                <a:cubicBezTo>
                  <a:pt x="92226" y="370885"/>
                  <a:pt x="65366" y="375171"/>
                  <a:pt x="38315" y="377076"/>
                </a:cubicBezTo>
                <a:cubicBezTo>
                  <a:pt x="120801" y="310877"/>
                  <a:pt x="165283" y="197625"/>
                  <a:pt x="155187" y="93041"/>
                </a:cubicBezTo>
                <a:cubicBezTo>
                  <a:pt x="152348" y="62542"/>
                  <a:pt x="144328" y="32738"/>
                  <a:pt x="131470" y="4934"/>
                </a:cubicBezTo>
                <a:cubicBezTo>
                  <a:pt x="126326" y="-6210"/>
                  <a:pt x="109848" y="3410"/>
                  <a:pt x="114991" y="14459"/>
                </a:cubicBezTo>
                <a:cubicBezTo>
                  <a:pt x="169093" y="130759"/>
                  <a:pt x="123564" y="288684"/>
                  <a:pt x="22504" y="365456"/>
                </a:cubicBezTo>
                <a:cubicBezTo>
                  <a:pt x="23837" y="355073"/>
                  <a:pt x="24790" y="344691"/>
                  <a:pt x="25551" y="334309"/>
                </a:cubicBezTo>
                <a:cubicBezTo>
                  <a:pt x="26980" y="316116"/>
                  <a:pt x="27932" y="297828"/>
                  <a:pt x="28028" y="279540"/>
                </a:cubicBezTo>
                <a:cubicBezTo>
                  <a:pt x="28028" y="274282"/>
                  <a:pt x="23761" y="270015"/>
                  <a:pt x="18503" y="270015"/>
                </a:cubicBezTo>
                <a:cubicBezTo>
                  <a:pt x="13245" y="270015"/>
                  <a:pt x="8978" y="274282"/>
                  <a:pt x="8978" y="279540"/>
                </a:cubicBezTo>
                <a:cubicBezTo>
                  <a:pt x="8978" y="297352"/>
                  <a:pt x="7930" y="315068"/>
                  <a:pt x="6596" y="332785"/>
                </a:cubicBezTo>
                <a:cubicBezTo>
                  <a:pt x="5740" y="350339"/>
                  <a:pt x="3454" y="367799"/>
                  <a:pt x="-261" y="384982"/>
                </a:cubicBezTo>
                <a:cubicBezTo>
                  <a:pt x="-1680" y="390049"/>
                  <a:pt x="1262" y="395307"/>
                  <a:pt x="6330" y="396726"/>
                </a:cubicBezTo>
                <a:cubicBezTo>
                  <a:pt x="7282" y="397002"/>
                  <a:pt x="8273" y="397117"/>
                  <a:pt x="9264" y="397079"/>
                </a:cubicBezTo>
                <a:cubicBezTo>
                  <a:pt x="28371" y="397269"/>
                  <a:pt x="47459" y="396155"/>
                  <a:pt x="66414" y="393745"/>
                </a:cubicBezTo>
                <a:cubicBezTo>
                  <a:pt x="82473" y="391554"/>
                  <a:pt x="98741" y="391554"/>
                  <a:pt x="114801" y="393745"/>
                </a:cubicBezTo>
                <a:cubicBezTo>
                  <a:pt x="119868" y="395145"/>
                  <a:pt x="125116" y="392164"/>
                  <a:pt x="126516" y="387087"/>
                </a:cubicBezTo>
                <a:cubicBezTo>
                  <a:pt x="126516" y="387087"/>
                  <a:pt x="126516" y="387077"/>
                  <a:pt x="126516" y="387077"/>
                </a:cubicBezTo>
                <a:cubicBezTo>
                  <a:pt x="127964" y="382019"/>
                  <a:pt x="125030" y="376743"/>
                  <a:pt x="119973" y="375304"/>
                </a:cubicBezTo>
                <a:cubicBezTo>
                  <a:pt x="119811" y="375257"/>
                  <a:pt x="119640" y="375209"/>
                  <a:pt x="119468" y="3751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"/>
          <p:cNvSpPr/>
          <p:nvPr/>
        </p:nvSpPr>
        <p:spPr>
          <a:xfrm flipH="1" rot="10800000">
            <a:off x="16476160" y="3051249"/>
            <a:ext cx="237694" cy="586117"/>
          </a:xfrm>
          <a:custGeom>
            <a:rect b="b" l="l" r="r" t="t"/>
            <a:pathLst>
              <a:path extrusionOk="0" h="439863" w="178382">
                <a:moveTo>
                  <a:pt x="175932" y="425922"/>
                </a:moveTo>
                <a:cubicBezTo>
                  <a:pt x="135260" y="370115"/>
                  <a:pt x="109076" y="305079"/>
                  <a:pt x="99732" y="236661"/>
                </a:cubicBezTo>
                <a:cubicBezTo>
                  <a:pt x="90207" y="171033"/>
                  <a:pt x="91540" y="104263"/>
                  <a:pt x="91636" y="38160"/>
                </a:cubicBezTo>
                <a:cubicBezTo>
                  <a:pt x="107542" y="71211"/>
                  <a:pt x="122973" y="104835"/>
                  <a:pt x="141070" y="136362"/>
                </a:cubicBezTo>
                <a:cubicBezTo>
                  <a:pt x="143889" y="140801"/>
                  <a:pt x="149776" y="142116"/>
                  <a:pt x="154215" y="139287"/>
                </a:cubicBezTo>
                <a:cubicBezTo>
                  <a:pt x="158396" y="136639"/>
                  <a:pt x="159844" y="131219"/>
                  <a:pt x="157548" y="126837"/>
                </a:cubicBezTo>
                <a:cubicBezTo>
                  <a:pt x="134974" y="87213"/>
                  <a:pt x="116781" y="45494"/>
                  <a:pt x="96493" y="4727"/>
                </a:cubicBezTo>
                <a:cubicBezTo>
                  <a:pt x="93855" y="177"/>
                  <a:pt x="88025" y="-1373"/>
                  <a:pt x="83473" y="1267"/>
                </a:cubicBezTo>
                <a:cubicBezTo>
                  <a:pt x="82044" y="2100"/>
                  <a:pt x="80844" y="3292"/>
                  <a:pt x="80015" y="4727"/>
                </a:cubicBezTo>
                <a:cubicBezTo>
                  <a:pt x="60965" y="41874"/>
                  <a:pt x="31342" y="71402"/>
                  <a:pt x="2196" y="99977"/>
                </a:cubicBezTo>
                <a:cubicBezTo>
                  <a:pt x="-1538" y="103682"/>
                  <a:pt x="-1557" y="109721"/>
                  <a:pt x="2148" y="113455"/>
                </a:cubicBezTo>
                <a:cubicBezTo>
                  <a:pt x="5853" y="117189"/>
                  <a:pt x="11892" y="117208"/>
                  <a:pt x="15626" y="113502"/>
                </a:cubicBezTo>
                <a:cubicBezTo>
                  <a:pt x="36029" y="94014"/>
                  <a:pt x="55116" y="73212"/>
                  <a:pt x="72776" y="51209"/>
                </a:cubicBezTo>
                <a:cubicBezTo>
                  <a:pt x="72776" y="114741"/>
                  <a:pt x="72204" y="178368"/>
                  <a:pt x="81539" y="241709"/>
                </a:cubicBezTo>
                <a:cubicBezTo>
                  <a:pt x="91188" y="311775"/>
                  <a:pt x="118019" y="378364"/>
                  <a:pt x="159644" y="435543"/>
                </a:cubicBezTo>
                <a:cubicBezTo>
                  <a:pt x="166693" y="445639"/>
                  <a:pt x="183266" y="436114"/>
                  <a:pt x="175932" y="42592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"/>
          <p:cNvSpPr/>
          <p:nvPr/>
        </p:nvSpPr>
        <p:spPr>
          <a:xfrm flipH="1" rot="3644168">
            <a:off x="16463740" y="2058100"/>
            <a:ext cx="511485" cy="684753"/>
          </a:xfrm>
          <a:custGeom>
            <a:rect b="b" l="l" r="r" t="t"/>
            <a:pathLst>
              <a:path extrusionOk="0" h="514968" w="384662">
                <a:moveTo>
                  <a:pt x="208618" y="184350"/>
                </a:moveTo>
                <a:cubicBezTo>
                  <a:pt x="214142" y="177016"/>
                  <a:pt x="219857" y="169682"/>
                  <a:pt x="225953" y="162633"/>
                </a:cubicBezTo>
                <a:cubicBezTo>
                  <a:pt x="233954" y="153108"/>
                  <a:pt x="220524" y="139964"/>
                  <a:pt x="212428" y="149203"/>
                </a:cubicBezTo>
                <a:cubicBezTo>
                  <a:pt x="174328" y="193208"/>
                  <a:pt x="142038" y="244453"/>
                  <a:pt x="110034" y="292935"/>
                </a:cubicBezTo>
                <a:cubicBezTo>
                  <a:pt x="94984" y="313086"/>
                  <a:pt x="81821" y="334577"/>
                  <a:pt x="70696" y="357134"/>
                </a:cubicBezTo>
                <a:cubicBezTo>
                  <a:pt x="61932" y="378374"/>
                  <a:pt x="63361" y="407235"/>
                  <a:pt x="84126" y="421142"/>
                </a:cubicBezTo>
                <a:cubicBezTo>
                  <a:pt x="109748" y="438477"/>
                  <a:pt x="140704" y="418570"/>
                  <a:pt x="159183" y="400091"/>
                </a:cubicBezTo>
                <a:cubicBezTo>
                  <a:pt x="172832" y="385302"/>
                  <a:pt x="185557" y="369683"/>
                  <a:pt x="197283" y="353324"/>
                </a:cubicBezTo>
                <a:cubicBezTo>
                  <a:pt x="209761" y="337226"/>
                  <a:pt x="222143" y="320939"/>
                  <a:pt x="234431" y="304651"/>
                </a:cubicBezTo>
                <a:cubicBezTo>
                  <a:pt x="279864" y="244167"/>
                  <a:pt x="324727" y="182921"/>
                  <a:pt x="365399" y="119104"/>
                </a:cubicBezTo>
                <a:cubicBezTo>
                  <a:pt x="381591" y="93767"/>
                  <a:pt x="391688" y="66050"/>
                  <a:pt x="376734" y="37475"/>
                </a:cubicBezTo>
                <a:cubicBezTo>
                  <a:pt x="363561" y="12891"/>
                  <a:pt x="337224" y="-1712"/>
                  <a:pt x="309392" y="137"/>
                </a:cubicBezTo>
                <a:cubicBezTo>
                  <a:pt x="273292" y="3185"/>
                  <a:pt x="253290" y="34141"/>
                  <a:pt x="233192" y="60335"/>
                </a:cubicBezTo>
                <a:cubicBezTo>
                  <a:pt x="206522" y="94529"/>
                  <a:pt x="180900" y="129581"/>
                  <a:pt x="155468" y="165110"/>
                </a:cubicBezTo>
                <a:cubicBezTo>
                  <a:pt x="120349" y="213751"/>
                  <a:pt x="86383" y="263217"/>
                  <a:pt x="53550" y="313509"/>
                </a:cubicBezTo>
                <a:cubicBezTo>
                  <a:pt x="38120" y="337322"/>
                  <a:pt x="22499" y="361134"/>
                  <a:pt x="9355" y="386566"/>
                </a:cubicBezTo>
                <a:cubicBezTo>
                  <a:pt x="-3942" y="410056"/>
                  <a:pt x="-3942" y="438799"/>
                  <a:pt x="9355" y="462290"/>
                </a:cubicBezTo>
                <a:cubicBezTo>
                  <a:pt x="23347" y="486908"/>
                  <a:pt x="46597" y="504912"/>
                  <a:pt x="73934" y="512296"/>
                </a:cubicBezTo>
                <a:cubicBezTo>
                  <a:pt x="100061" y="519890"/>
                  <a:pt x="128189" y="510842"/>
                  <a:pt x="144991" y="489436"/>
                </a:cubicBezTo>
                <a:cubicBezTo>
                  <a:pt x="192616" y="433619"/>
                  <a:pt x="233382" y="372564"/>
                  <a:pt x="275102" y="312557"/>
                </a:cubicBezTo>
                <a:cubicBezTo>
                  <a:pt x="282056" y="302460"/>
                  <a:pt x="289009" y="292459"/>
                  <a:pt x="296152" y="282458"/>
                </a:cubicBezTo>
                <a:cubicBezTo>
                  <a:pt x="303296" y="272456"/>
                  <a:pt x="286627" y="263408"/>
                  <a:pt x="279769" y="272933"/>
                </a:cubicBezTo>
                <a:cubicBezTo>
                  <a:pt x="244622" y="321891"/>
                  <a:pt x="211190" y="372088"/>
                  <a:pt x="174994" y="420475"/>
                </a:cubicBezTo>
                <a:cubicBezTo>
                  <a:pt x="164803" y="434096"/>
                  <a:pt x="154516" y="447621"/>
                  <a:pt x="143848" y="460861"/>
                </a:cubicBezTo>
                <a:cubicBezTo>
                  <a:pt x="136437" y="471755"/>
                  <a:pt x="127331" y="481400"/>
                  <a:pt x="116892" y="489436"/>
                </a:cubicBezTo>
                <a:cubicBezTo>
                  <a:pt x="96223" y="502295"/>
                  <a:pt x="69267" y="493246"/>
                  <a:pt x="50979" y="479911"/>
                </a:cubicBezTo>
                <a:cubicBezTo>
                  <a:pt x="31167" y="465814"/>
                  <a:pt x="14784" y="441811"/>
                  <a:pt x="18308" y="416665"/>
                </a:cubicBezTo>
                <a:cubicBezTo>
                  <a:pt x="21261" y="395900"/>
                  <a:pt x="37358" y="375136"/>
                  <a:pt x="47836" y="357705"/>
                </a:cubicBezTo>
                <a:cubicBezTo>
                  <a:pt x="77363" y="310080"/>
                  <a:pt x="109081" y="263027"/>
                  <a:pt x="141371" y="216926"/>
                </a:cubicBezTo>
                <a:cubicBezTo>
                  <a:pt x="180043" y="161776"/>
                  <a:pt x="219572" y="107007"/>
                  <a:pt x="261767" y="55001"/>
                </a:cubicBezTo>
                <a:cubicBezTo>
                  <a:pt x="271292" y="42713"/>
                  <a:pt x="281293" y="29188"/>
                  <a:pt x="296248" y="22806"/>
                </a:cubicBezTo>
                <a:cubicBezTo>
                  <a:pt x="307840" y="17926"/>
                  <a:pt x="320870" y="17688"/>
                  <a:pt x="332633" y="22139"/>
                </a:cubicBezTo>
                <a:cubicBezTo>
                  <a:pt x="357179" y="30844"/>
                  <a:pt x="370790" y="57067"/>
                  <a:pt x="363780" y="82147"/>
                </a:cubicBezTo>
                <a:cubicBezTo>
                  <a:pt x="359284" y="94174"/>
                  <a:pt x="353093" y="105496"/>
                  <a:pt x="345397" y="115770"/>
                </a:cubicBezTo>
                <a:cubicBezTo>
                  <a:pt x="337653" y="127708"/>
                  <a:pt x="329747" y="139583"/>
                  <a:pt x="321679" y="151394"/>
                </a:cubicBezTo>
                <a:cubicBezTo>
                  <a:pt x="301963" y="179969"/>
                  <a:pt x="281674" y="208544"/>
                  <a:pt x="261100" y="237119"/>
                </a:cubicBezTo>
                <a:cubicBezTo>
                  <a:pt x="239069" y="267472"/>
                  <a:pt x="216619" y="297602"/>
                  <a:pt x="193759" y="327511"/>
                </a:cubicBezTo>
                <a:cubicBezTo>
                  <a:pt x="182967" y="341481"/>
                  <a:pt x="172041" y="355451"/>
                  <a:pt x="160993" y="369421"/>
                </a:cubicBezTo>
                <a:cubicBezTo>
                  <a:pt x="150449" y="384551"/>
                  <a:pt x="136390" y="396904"/>
                  <a:pt x="120035" y="405425"/>
                </a:cubicBezTo>
                <a:cubicBezTo>
                  <a:pt x="99747" y="414093"/>
                  <a:pt x="83459" y="401330"/>
                  <a:pt x="84793" y="379803"/>
                </a:cubicBezTo>
                <a:cubicBezTo>
                  <a:pt x="86126" y="358277"/>
                  <a:pt x="102319" y="340084"/>
                  <a:pt x="112892" y="323606"/>
                </a:cubicBezTo>
                <a:cubicBezTo>
                  <a:pt x="143086" y="276266"/>
                  <a:pt x="174709" y="229308"/>
                  <a:pt x="208618" y="1843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4" name="Google Shape;174;p1"/>
          <p:cNvGrpSpPr/>
          <p:nvPr/>
        </p:nvGrpSpPr>
        <p:grpSpPr>
          <a:xfrm flipH="1">
            <a:off x="17153661" y="1974164"/>
            <a:ext cx="723944" cy="985155"/>
            <a:chOff x="463257" y="8579935"/>
            <a:chExt cx="852702" cy="1160371"/>
          </a:xfrm>
        </p:grpSpPr>
        <p:sp>
          <p:nvSpPr>
            <p:cNvPr id="175" name="Google Shape;175;p1"/>
            <p:cNvSpPr/>
            <p:nvPr/>
          </p:nvSpPr>
          <p:spPr>
            <a:xfrm flipH="1">
              <a:off x="463257" y="8579935"/>
              <a:ext cx="851063" cy="775299"/>
            </a:xfrm>
            <a:custGeom>
              <a:rect b="b" l="l" r="r" t="t"/>
              <a:pathLst>
                <a:path extrusionOk="0" h="611676" w="671450">
                  <a:moveTo>
                    <a:pt x="189058" y="551106"/>
                  </a:moveTo>
                  <a:cubicBezTo>
                    <a:pt x="-190037" y="422518"/>
                    <a:pt x="53613" y="-104786"/>
                    <a:pt x="441566" y="18468"/>
                  </a:cubicBezTo>
                  <a:cubicBezTo>
                    <a:pt x="811422" y="135911"/>
                    <a:pt x="698741" y="700934"/>
                    <a:pt x="352316" y="59949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1"/>
            <p:cNvSpPr/>
            <p:nvPr/>
          </p:nvSpPr>
          <p:spPr>
            <a:xfrm flipH="1">
              <a:off x="938039" y="9544702"/>
              <a:ext cx="321272" cy="185954"/>
            </a:xfrm>
            <a:custGeom>
              <a:rect b="b" l="l" r="r" t="t"/>
              <a:pathLst>
                <a:path extrusionOk="0" h="146709" w="253469">
                  <a:moveTo>
                    <a:pt x="14121" y="-59"/>
                  </a:moveTo>
                  <a:cubicBezTo>
                    <a:pt x="-18930" y="69092"/>
                    <a:pt x="3072" y="99287"/>
                    <a:pt x="84225" y="128433"/>
                  </a:cubicBezTo>
                  <a:cubicBezTo>
                    <a:pt x="165378" y="157580"/>
                    <a:pt x="223480" y="158246"/>
                    <a:pt x="252818" y="81665"/>
                  </a:cubicBezTo>
                </a:path>
              </a:pathLst>
            </a:custGeom>
            <a:solidFill>
              <a:srgbClr val="FFFFFF"/>
            </a:solidFill>
            <a:ln cap="flat" cmpd="sng" w="19050">
              <a:solidFill>
                <a:schemeClr val="accent5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1"/>
            <p:cNvSpPr/>
            <p:nvPr/>
          </p:nvSpPr>
          <p:spPr>
            <a:xfrm flipH="1">
              <a:off x="765708" y="9251547"/>
              <a:ext cx="474645" cy="202843"/>
            </a:xfrm>
            <a:custGeom>
              <a:rect b="b" l="l" r="r" t="t"/>
              <a:pathLst>
                <a:path extrusionOk="0" h="160034" w="374473">
                  <a:moveTo>
                    <a:pt x="199191" y="42041"/>
                  </a:moveTo>
                  <a:cubicBezTo>
                    <a:pt x="107561" y="12418"/>
                    <a:pt x="61079" y="-59"/>
                    <a:pt x="35932" y="-59"/>
                  </a:cubicBezTo>
                  <a:cubicBezTo>
                    <a:pt x="10786" y="-59"/>
                    <a:pt x="6691" y="12609"/>
                    <a:pt x="24" y="33278"/>
                  </a:cubicBezTo>
                  <a:cubicBezTo>
                    <a:pt x="-9501" y="61282"/>
                    <a:pt x="83367" y="88904"/>
                    <a:pt x="175569" y="117384"/>
                  </a:cubicBezTo>
                  <a:cubicBezTo>
                    <a:pt x="267771" y="145864"/>
                    <a:pt x="359021" y="177582"/>
                    <a:pt x="368260" y="148340"/>
                  </a:cubicBezTo>
                  <a:cubicBezTo>
                    <a:pt x="376547" y="122337"/>
                    <a:pt x="377785" y="114050"/>
                    <a:pt x="356354" y="99001"/>
                  </a:cubicBezTo>
                  <a:cubicBezTo>
                    <a:pt x="334922" y="83951"/>
                    <a:pt x="289107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"/>
            <p:cNvSpPr/>
            <p:nvPr/>
          </p:nvSpPr>
          <p:spPr>
            <a:xfrm flipH="1">
              <a:off x="798066" y="9352725"/>
              <a:ext cx="474568" cy="202799"/>
            </a:xfrm>
            <a:custGeom>
              <a:rect b="b" l="l" r="r" t="t"/>
              <a:pathLst>
                <a:path extrusionOk="0" h="159999" w="374413">
                  <a:moveTo>
                    <a:pt x="199131" y="42042"/>
                  </a:moveTo>
                  <a:cubicBezTo>
                    <a:pt x="107501" y="12419"/>
                    <a:pt x="61019" y="-154"/>
                    <a:pt x="35872" y="-59"/>
                  </a:cubicBezTo>
                  <a:cubicBezTo>
                    <a:pt x="10726" y="37"/>
                    <a:pt x="6631" y="12610"/>
                    <a:pt x="-37" y="33279"/>
                  </a:cubicBezTo>
                  <a:cubicBezTo>
                    <a:pt x="-9085" y="61187"/>
                    <a:pt x="83307" y="88905"/>
                    <a:pt x="175509" y="117385"/>
                  </a:cubicBezTo>
                  <a:cubicBezTo>
                    <a:pt x="267711" y="145864"/>
                    <a:pt x="358960" y="177583"/>
                    <a:pt x="368200" y="148246"/>
                  </a:cubicBezTo>
                  <a:cubicBezTo>
                    <a:pt x="376487" y="122338"/>
                    <a:pt x="377725" y="114051"/>
                    <a:pt x="356294" y="98906"/>
                  </a:cubicBezTo>
                  <a:cubicBezTo>
                    <a:pt x="334862" y="83761"/>
                    <a:pt x="289047" y="68521"/>
                    <a:pt x="199131" y="4175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1"/>
            <p:cNvSpPr/>
            <p:nvPr/>
          </p:nvSpPr>
          <p:spPr>
            <a:xfrm flipH="1">
              <a:off x="830191" y="9453423"/>
              <a:ext cx="474637" cy="202866"/>
            </a:xfrm>
            <a:custGeom>
              <a:rect b="b" l="l" r="r" t="t"/>
              <a:pathLst>
                <a:path extrusionOk="0" h="160052" w="374467">
                  <a:moveTo>
                    <a:pt x="199191" y="42041"/>
                  </a:moveTo>
                  <a:cubicBezTo>
                    <a:pt x="107561" y="12514"/>
                    <a:pt x="61079" y="-59"/>
                    <a:pt x="35933" y="-59"/>
                  </a:cubicBezTo>
                  <a:cubicBezTo>
                    <a:pt x="10787" y="-59"/>
                    <a:pt x="6691" y="12609"/>
                    <a:pt x="24" y="33373"/>
                  </a:cubicBezTo>
                  <a:cubicBezTo>
                    <a:pt x="-9501" y="61282"/>
                    <a:pt x="83367" y="88999"/>
                    <a:pt x="175569" y="117479"/>
                  </a:cubicBezTo>
                  <a:cubicBezTo>
                    <a:pt x="267771" y="145959"/>
                    <a:pt x="358926" y="177582"/>
                    <a:pt x="368260" y="148340"/>
                  </a:cubicBezTo>
                  <a:cubicBezTo>
                    <a:pt x="376547" y="122432"/>
                    <a:pt x="377785" y="114146"/>
                    <a:pt x="356259" y="99001"/>
                  </a:cubicBezTo>
                  <a:cubicBezTo>
                    <a:pt x="334732" y="83856"/>
                    <a:pt x="289584" y="68616"/>
                    <a:pt x="199191" y="418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1"/>
            <p:cNvSpPr/>
            <p:nvPr/>
          </p:nvSpPr>
          <p:spPr>
            <a:xfrm flipH="1">
              <a:off x="722501" y="8947446"/>
              <a:ext cx="593457" cy="792861"/>
            </a:xfrm>
            <a:custGeom>
              <a:rect b="b" l="l" r="r" t="t"/>
              <a:pathLst>
                <a:path extrusionOk="0" h="625531" w="468211">
                  <a:moveTo>
                    <a:pt x="449340" y="112494"/>
                  </a:moveTo>
                  <a:cubicBezTo>
                    <a:pt x="448864" y="113075"/>
                    <a:pt x="448416" y="113675"/>
                    <a:pt x="448007" y="114303"/>
                  </a:cubicBezTo>
                  <a:cubicBezTo>
                    <a:pt x="426004" y="128019"/>
                    <a:pt x="387809" y="134401"/>
                    <a:pt x="366568" y="119161"/>
                  </a:cubicBezTo>
                  <a:cubicBezTo>
                    <a:pt x="368873" y="117694"/>
                    <a:pt x="371102" y="116104"/>
                    <a:pt x="373236" y="114399"/>
                  </a:cubicBezTo>
                  <a:cubicBezTo>
                    <a:pt x="392286" y="98778"/>
                    <a:pt x="407240" y="66774"/>
                    <a:pt x="394762" y="43437"/>
                  </a:cubicBezTo>
                  <a:cubicBezTo>
                    <a:pt x="388199" y="31532"/>
                    <a:pt x="374350" y="25667"/>
                    <a:pt x="361234" y="29245"/>
                  </a:cubicBezTo>
                  <a:cubicBezTo>
                    <a:pt x="348699" y="33360"/>
                    <a:pt x="339193" y="43665"/>
                    <a:pt x="336088" y="56487"/>
                  </a:cubicBezTo>
                  <a:cubicBezTo>
                    <a:pt x="330116" y="74259"/>
                    <a:pt x="330516" y="93558"/>
                    <a:pt x="337231" y="111065"/>
                  </a:cubicBezTo>
                  <a:cubicBezTo>
                    <a:pt x="315619" y="115037"/>
                    <a:pt x="293388" y="108617"/>
                    <a:pt x="277223" y="93729"/>
                  </a:cubicBezTo>
                  <a:cubicBezTo>
                    <a:pt x="285015" y="88613"/>
                    <a:pt x="291854" y="82164"/>
                    <a:pt x="297416" y="74679"/>
                  </a:cubicBezTo>
                  <a:cubicBezTo>
                    <a:pt x="310209" y="58836"/>
                    <a:pt x="312771" y="37049"/>
                    <a:pt x="303989" y="18672"/>
                  </a:cubicBezTo>
                  <a:cubicBezTo>
                    <a:pt x="298312" y="5533"/>
                    <a:pt x="284386" y="-2021"/>
                    <a:pt x="270270" y="384"/>
                  </a:cubicBezTo>
                  <a:cubicBezTo>
                    <a:pt x="238361" y="6671"/>
                    <a:pt x="232837" y="44104"/>
                    <a:pt x="240742" y="70393"/>
                  </a:cubicBezTo>
                  <a:cubicBezTo>
                    <a:pt x="242543" y="76073"/>
                    <a:pt x="244972" y="81536"/>
                    <a:pt x="247982" y="86681"/>
                  </a:cubicBezTo>
                  <a:cubicBezTo>
                    <a:pt x="238780" y="89817"/>
                    <a:pt x="228912" y="90409"/>
                    <a:pt x="219407" y="88395"/>
                  </a:cubicBezTo>
                  <a:cubicBezTo>
                    <a:pt x="193023" y="82109"/>
                    <a:pt x="184831" y="50295"/>
                    <a:pt x="181307" y="27245"/>
                  </a:cubicBezTo>
                  <a:cubicBezTo>
                    <a:pt x="180802" y="22907"/>
                    <a:pt x="176887" y="19797"/>
                    <a:pt x="172544" y="20298"/>
                  </a:cubicBezTo>
                  <a:cubicBezTo>
                    <a:pt x="171648" y="20401"/>
                    <a:pt x="170782" y="20657"/>
                    <a:pt x="169972" y="21054"/>
                  </a:cubicBezTo>
                  <a:cubicBezTo>
                    <a:pt x="164448" y="20006"/>
                    <a:pt x="158542" y="22768"/>
                    <a:pt x="159495" y="29721"/>
                  </a:cubicBezTo>
                  <a:cubicBezTo>
                    <a:pt x="169020" y="102683"/>
                    <a:pt x="177973" y="175644"/>
                    <a:pt x="185784" y="248796"/>
                  </a:cubicBezTo>
                  <a:cubicBezTo>
                    <a:pt x="175592" y="245844"/>
                    <a:pt x="165495" y="242986"/>
                    <a:pt x="155304" y="240319"/>
                  </a:cubicBezTo>
                  <a:cubicBezTo>
                    <a:pt x="136453" y="234576"/>
                    <a:pt x="116975" y="231118"/>
                    <a:pt x="97296" y="230032"/>
                  </a:cubicBezTo>
                  <a:cubicBezTo>
                    <a:pt x="84771" y="228994"/>
                    <a:pt x="72446" y="233604"/>
                    <a:pt x="63673" y="242605"/>
                  </a:cubicBezTo>
                  <a:cubicBezTo>
                    <a:pt x="56053" y="252083"/>
                    <a:pt x="51319" y="263560"/>
                    <a:pt x="50052" y="275657"/>
                  </a:cubicBezTo>
                  <a:cubicBezTo>
                    <a:pt x="49290" y="291183"/>
                    <a:pt x="63197" y="302232"/>
                    <a:pt x="77579" y="310233"/>
                  </a:cubicBezTo>
                  <a:cubicBezTo>
                    <a:pt x="75675" y="310233"/>
                    <a:pt x="73865" y="310233"/>
                    <a:pt x="71960" y="310233"/>
                  </a:cubicBezTo>
                  <a:cubicBezTo>
                    <a:pt x="59434" y="309156"/>
                    <a:pt x="47080" y="313776"/>
                    <a:pt x="38336" y="322806"/>
                  </a:cubicBezTo>
                  <a:cubicBezTo>
                    <a:pt x="30697" y="332274"/>
                    <a:pt x="25964" y="343751"/>
                    <a:pt x="24716" y="355857"/>
                  </a:cubicBezTo>
                  <a:cubicBezTo>
                    <a:pt x="23954" y="371288"/>
                    <a:pt x="37765" y="382432"/>
                    <a:pt x="52243" y="390338"/>
                  </a:cubicBezTo>
                  <a:lnTo>
                    <a:pt x="46623" y="390338"/>
                  </a:lnTo>
                  <a:cubicBezTo>
                    <a:pt x="34098" y="389300"/>
                    <a:pt x="21773" y="393910"/>
                    <a:pt x="13000" y="402911"/>
                  </a:cubicBezTo>
                  <a:cubicBezTo>
                    <a:pt x="5332" y="412398"/>
                    <a:pt x="598" y="423923"/>
                    <a:pt x="-621" y="436058"/>
                  </a:cubicBezTo>
                  <a:cubicBezTo>
                    <a:pt x="-1764" y="458918"/>
                    <a:pt x="29002" y="472253"/>
                    <a:pt x="46528" y="479968"/>
                  </a:cubicBezTo>
                  <a:cubicBezTo>
                    <a:pt x="37079" y="498532"/>
                    <a:pt x="34184" y="519754"/>
                    <a:pt x="38336" y="540166"/>
                  </a:cubicBezTo>
                  <a:cubicBezTo>
                    <a:pt x="44147" y="560835"/>
                    <a:pt x="61863" y="576456"/>
                    <a:pt x="82723" y="587791"/>
                  </a:cubicBezTo>
                  <a:cubicBezTo>
                    <a:pt x="111203" y="602822"/>
                    <a:pt x="141616" y="613852"/>
                    <a:pt x="173115" y="620557"/>
                  </a:cubicBezTo>
                  <a:cubicBezTo>
                    <a:pt x="198099" y="627453"/>
                    <a:pt x="224531" y="627082"/>
                    <a:pt x="249315" y="619509"/>
                  </a:cubicBezTo>
                  <a:cubicBezTo>
                    <a:pt x="277890" y="609127"/>
                    <a:pt x="293511" y="585886"/>
                    <a:pt x="303703" y="562359"/>
                  </a:cubicBezTo>
                  <a:cubicBezTo>
                    <a:pt x="325896" y="568170"/>
                    <a:pt x="355424" y="575790"/>
                    <a:pt x="375235" y="565026"/>
                  </a:cubicBezTo>
                  <a:cubicBezTo>
                    <a:pt x="385809" y="559216"/>
                    <a:pt x="388571" y="547977"/>
                    <a:pt x="391143" y="537023"/>
                  </a:cubicBezTo>
                  <a:cubicBezTo>
                    <a:pt x="394648" y="526012"/>
                    <a:pt x="392809" y="514001"/>
                    <a:pt x="386189" y="504543"/>
                  </a:cubicBezTo>
                  <a:cubicBezTo>
                    <a:pt x="381837" y="499113"/>
                    <a:pt x="376655" y="494389"/>
                    <a:pt x="370854" y="490541"/>
                  </a:cubicBezTo>
                  <a:cubicBezTo>
                    <a:pt x="381055" y="491455"/>
                    <a:pt x="391323" y="489617"/>
                    <a:pt x="400572" y="485207"/>
                  </a:cubicBezTo>
                  <a:cubicBezTo>
                    <a:pt x="411145" y="479492"/>
                    <a:pt x="413907" y="468157"/>
                    <a:pt x="416479" y="457203"/>
                  </a:cubicBezTo>
                  <a:cubicBezTo>
                    <a:pt x="419994" y="446231"/>
                    <a:pt x="418165" y="434239"/>
                    <a:pt x="411526" y="424818"/>
                  </a:cubicBezTo>
                  <a:cubicBezTo>
                    <a:pt x="407202" y="419332"/>
                    <a:pt x="402020" y="414569"/>
                    <a:pt x="396191" y="410721"/>
                  </a:cubicBezTo>
                  <a:cubicBezTo>
                    <a:pt x="406402" y="411712"/>
                    <a:pt x="416679" y="409864"/>
                    <a:pt x="425909" y="405387"/>
                  </a:cubicBezTo>
                  <a:cubicBezTo>
                    <a:pt x="436482" y="399672"/>
                    <a:pt x="439339" y="388433"/>
                    <a:pt x="441816" y="377384"/>
                  </a:cubicBezTo>
                  <a:cubicBezTo>
                    <a:pt x="445330" y="366411"/>
                    <a:pt x="443502" y="354419"/>
                    <a:pt x="436862" y="344999"/>
                  </a:cubicBezTo>
                  <a:cubicBezTo>
                    <a:pt x="423051" y="326901"/>
                    <a:pt x="397715" y="317757"/>
                    <a:pt x="377236" y="310042"/>
                  </a:cubicBezTo>
                  <a:cubicBezTo>
                    <a:pt x="361615" y="304137"/>
                    <a:pt x="345804" y="298898"/>
                    <a:pt x="329611" y="293850"/>
                  </a:cubicBezTo>
                  <a:cubicBezTo>
                    <a:pt x="370378" y="236700"/>
                    <a:pt x="419432" y="185741"/>
                    <a:pt x="461246" y="129162"/>
                  </a:cubicBezTo>
                  <a:cubicBezTo>
                    <a:pt x="462847" y="128000"/>
                    <a:pt x="464047" y="126372"/>
                    <a:pt x="464675" y="124495"/>
                  </a:cubicBezTo>
                  <a:cubicBezTo>
                    <a:pt x="465171" y="123933"/>
                    <a:pt x="465618" y="123324"/>
                    <a:pt x="466009" y="122685"/>
                  </a:cubicBezTo>
                  <a:cubicBezTo>
                    <a:pt x="472677" y="112208"/>
                    <a:pt x="456103" y="102683"/>
                    <a:pt x="449340" y="112494"/>
                  </a:cubicBezTo>
                  <a:close/>
                  <a:moveTo>
                    <a:pt x="351233" y="90777"/>
                  </a:moveTo>
                  <a:cubicBezTo>
                    <a:pt x="350280" y="79251"/>
                    <a:pt x="351233" y="42199"/>
                    <a:pt x="371807" y="47724"/>
                  </a:cubicBezTo>
                  <a:cubicBezTo>
                    <a:pt x="388190" y="52200"/>
                    <a:pt x="376284" y="81252"/>
                    <a:pt x="369901" y="90015"/>
                  </a:cubicBezTo>
                  <a:cubicBezTo>
                    <a:pt x="365701" y="95682"/>
                    <a:pt x="360472" y="100502"/>
                    <a:pt x="354471" y="104207"/>
                  </a:cubicBezTo>
                  <a:cubicBezTo>
                    <a:pt x="352671" y="99940"/>
                    <a:pt x="351576" y="95399"/>
                    <a:pt x="351233" y="90777"/>
                  </a:cubicBezTo>
                  <a:close/>
                  <a:moveTo>
                    <a:pt x="258173" y="32865"/>
                  </a:moveTo>
                  <a:cubicBezTo>
                    <a:pt x="261221" y="25816"/>
                    <a:pt x="269889" y="17148"/>
                    <a:pt x="278462" y="19339"/>
                  </a:cubicBezTo>
                  <a:cubicBezTo>
                    <a:pt x="293035" y="23244"/>
                    <a:pt x="291130" y="46390"/>
                    <a:pt x="286272" y="56391"/>
                  </a:cubicBezTo>
                  <a:cubicBezTo>
                    <a:pt x="281395" y="65824"/>
                    <a:pt x="274014" y="73732"/>
                    <a:pt x="264936" y="79251"/>
                  </a:cubicBezTo>
                  <a:cubicBezTo>
                    <a:pt x="255735" y="65624"/>
                    <a:pt x="253249" y="48550"/>
                    <a:pt x="258173" y="32865"/>
                  </a:cubicBezTo>
                  <a:close/>
                  <a:moveTo>
                    <a:pt x="247029" y="603126"/>
                  </a:moveTo>
                  <a:cubicBezTo>
                    <a:pt x="226665" y="611213"/>
                    <a:pt x="204281" y="612709"/>
                    <a:pt x="183021" y="607413"/>
                  </a:cubicBezTo>
                  <a:cubicBezTo>
                    <a:pt x="155189" y="601964"/>
                    <a:pt x="128148" y="593039"/>
                    <a:pt x="102535" y="580838"/>
                  </a:cubicBezTo>
                  <a:cubicBezTo>
                    <a:pt x="83485" y="571980"/>
                    <a:pt x="63768" y="560073"/>
                    <a:pt x="56148" y="542071"/>
                  </a:cubicBezTo>
                  <a:cubicBezTo>
                    <a:pt x="48528" y="524069"/>
                    <a:pt x="53862" y="503971"/>
                    <a:pt x="61387" y="485588"/>
                  </a:cubicBezTo>
                  <a:cubicBezTo>
                    <a:pt x="95486" y="499399"/>
                    <a:pt x="130824" y="510067"/>
                    <a:pt x="166162" y="520926"/>
                  </a:cubicBezTo>
                  <a:cubicBezTo>
                    <a:pt x="206167" y="533308"/>
                    <a:pt x="246076" y="546548"/>
                    <a:pt x="286653" y="557216"/>
                  </a:cubicBezTo>
                  <a:cubicBezTo>
                    <a:pt x="279481" y="576837"/>
                    <a:pt x="265393" y="593163"/>
                    <a:pt x="247029" y="603126"/>
                  </a:cubicBezTo>
                  <a:close/>
                  <a:moveTo>
                    <a:pt x="367711" y="545976"/>
                  </a:moveTo>
                  <a:cubicBezTo>
                    <a:pt x="363806" y="551025"/>
                    <a:pt x="354566" y="550358"/>
                    <a:pt x="348661" y="550263"/>
                  </a:cubicBezTo>
                  <a:cubicBezTo>
                    <a:pt x="335183" y="549491"/>
                    <a:pt x="321810" y="547386"/>
                    <a:pt x="308751" y="543976"/>
                  </a:cubicBezTo>
                  <a:cubicBezTo>
                    <a:pt x="273509" y="535785"/>
                    <a:pt x="238933" y="524355"/>
                    <a:pt x="203976" y="513591"/>
                  </a:cubicBezTo>
                  <a:cubicBezTo>
                    <a:pt x="165876" y="501876"/>
                    <a:pt x="128348" y="490731"/>
                    <a:pt x="91105" y="477587"/>
                  </a:cubicBezTo>
                  <a:cubicBezTo>
                    <a:pt x="82342" y="474444"/>
                    <a:pt x="73674" y="471110"/>
                    <a:pt x="65101" y="468062"/>
                  </a:cubicBezTo>
                  <a:cubicBezTo>
                    <a:pt x="63206" y="466138"/>
                    <a:pt x="60653" y="465014"/>
                    <a:pt x="57958" y="464919"/>
                  </a:cubicBezTo>
                  <a:cubicBezTo>
                    <a:pt x="54433" y="463395"/>
                    <a:pt x="50814" y="461966"/>
                    <a:pt x="47290" y="460347"/>
                  </a:cubicBezTo>
                  <a:cubicBezTo>
                    <a:pt x="37032" y="456375"/>
                    <a:pt x="27697" y="450345"/>
                    <a:pt x="19858" y="442630"/>
                  </a:cubicBezTo>
                  <a:cubicBezTo>
                    <a:pt x="14619" y="436153"/>
                    <a:pt x="19191" y="428438"/>
                    <a:pt x="22525" y="421580"/>
                  </a:cubicBezTo>
                  <a:cubicBezTo>
                    <a:pt x="26935" y="412674"/>
                    <a:pt x="36774" y="407835"/>
                    <a:pt x="46528" y="409769"/>
                  </a:cubicBezTo>
                  <a:cubicBezTo>
                    <a:pt x="65416" y="411140"/>
                    <a:pt x="84075" y="414693"/>
                    <a:pt x="102154" y="420342"/>
                  </a:cubicBezTo>
                  <a:cubicBezTo>
                    <a:pt x="136730" y="429867"/>
                    <a:pt x="170734" y="440535"/>
                    <a:pt x="204834" y="451488"/>
                  </a:cubicBezTo>
                  <a:cubicBezTo>
                    <a:pt x="235695" y="461013"/>
                    <a:pt x="266555" y="469681"/>
                    <a:pt x="297036" y="480063"/>
                  </a:cubicBezTo>
                  <a:cubicBezTo>
                    <a:pt x="315419" y="485674"/>
                    <a:pt x="333269" y="492913"/>
                    <a:pt x="350375" y="501685"/>
                  </a:cubicBezTo>
                  <a:cubicBezTo>
                    <a:pt x="358100" y="505200"/>
                    <a:pt x="364891" y="510486"/>
                    <a:pt x="370187" y="517116"/>
                  </a:cubicBezTo>
                  <a:cubicBezTo>
                    <a:pt x="373731" y="526622"/>
                    <a:pt x="372826" y="537213"/>
                    <a:pt x="367711" y="545976"/>
                  </a:cubicBezTo>
                  <a:close/>
                  <a:moveTo>
                    <a:pt x="393048" y="466157"/>
                  </a:moveTo>
                  <a:cubicBezTo>
                    <a:pt x="389142" y="471205"/>
                    <a:pt x="379998" y="470634"/>
                    <a:pt x="373998" y="470443"/>
                  </a:cubicBezTo>
                  <a:cubicBezTo>
                    <a:pt x="360510" y="469738"/>
                    <a:pt x="347137" y="467633"/>
                    <a:pt x="334088" y="464157"/>
                  </a:cubicBezTo>
                  <a:cubicBezTo>
                    <a:pt x="298750" y="455965"/>
                    <a:pt x="264174" y="444630"/>
                    <a:pt x="229313" y="433867"/>
                  </a:cubicBezTo>
                  <a:cubicBezTo>
                    <a:pt x="191213" y="422056"/>
                    <a:pt x="153684" y="410912"/>
                    <a:pt x="116441" y="397767"/>
                  </a:cubicBezTo>
                  <a:cubicBezTo>
                    <a:pt x="101525" y="392691"/>
                    <a:pt x="86904" y="386814"/>
                    <a:pt x="72627" y="380146"/>
                  </a:cubicBezTo>
                  <a:cubicBezTo>
                    <a:pt x="62368" y="376174"/>
                    <a:pt x="53034" y="370145"/>
                    <a:pt x="45195" y="362430"/>
                  </a:cubicBezTo>
                  <a:cubicBezTo>
                    <a:pt x="39956" y="356048"/>
                    <a:pt x="44528" y="348333"/>
                    <a:pt x="47861" y="341475"/>
                  </a:cubicBezTo>
                  <a:cubicBezTo>
                    <a:pt x="52243" y="332531"/>
                    <a:pt x="62092" y="327644"/>
                    <a:pt x="71864" y="329568"/>
                  </a:cubicBezTo>
                  <a:cubicBezTo>
                    <a:pt x="90753" y="330940"/>
                    <a:pt x="109412" y="334493"/>
                    <a:pt x="127491" y="340141"/>
                  </a:cubicBezTo>
                  <a:cubicBezTo>
                    <a:pt x="162066" y="349666"/>
                    <a:pt x="196166" y="360334"/>
                    <a:pt x="230170" y="371288"/>
                  </a:cubicBezTo>
                  <a:cubicBezTo>
                    <a:pt x="261031" y="380813"/>
                    <a:pt x="291892" y="389576"/>
                    <a:pt x="322372" y="399863"/>
                  </a:cubicBezTo>
                  <a:cubicBezTo>
                    <a:pt x="340784" y="405521"/>
                    <a:pt x="358662" y="412788"/>
                    <a:pt x="375807" y="421580"/>
                  </a:cubicBezTo>
                  <a:cubicBezTo>
                    <a:pt x="383541" y="425076"/>
                    <a:pt x="390333" y="430372"/>
                    <a:pt x="395619" y="437010"/>
                  </a:cubicBezTo>
                  <a:cubicBezTo>
                    <a:pt x="399134" y="446497"/>
                    <a:pt x="398191" y="457060"/>
                    <a:pt x="393048" y="465776"/>
                  </a:cubicBezTo>
                  <a:close/>
                  <a:moveTo>
                    <a:pt x="401811" y="341760"/>
                  </a:moveTo>
                  <a:cubicBezTo>
                    <a:pt x="409545" y="345256"/>
                    <a:pt x="416336" y="350552"/>
                    <a:pt x="421623" y="357191"/>
                  </a:cubicBezTo>
                  <a:cubicBezTo>
                    <a:pt x="425061" y="366925"/>
                    <a:pt x="423870" y="377689"/>
                    <a:pt x="418384" y="386433"/>
                  </a:cubicBezTo>
                  <a:cubicBezTo>
                    <a:pt x="414479" y="391386"/>
                    <a:pt x="405335" y="390814"/>
                    <a:pt x="399334" y="390624"/>
                  </a:cubicBezTo>
                  <a:cubicBezTo>
                    <a:pt x="385856" y="389947"/>
                    <a:pt x="372473" y="387871"/>
                    <a:pt x="359424" y="384432"/>
                  </a:cubicBezTo>
                  <a:cubicBezTo>
                    <a:pt x="324086" y="376146"/>
                    <a:pt x="289510" y="364811"/>
                    <a:pt x="254649" y="354048"/>
                  </a:cubicBezTo>
                  <a:cubicBezTo>
                    <a:pt x="216549" y="342237"/>
                    <a:pt x="179021" y="331188"/>
                    <a:pt x="141778" y="317948"/>
                  </a:cubicBezTo>
                  <a:cubicBezTo>
                    <a:pt x="126890" y="312890"/>
                    <a:pt x="112298" y="307004"/>
                    <a:pt x="98058" y="300327"/>
                  </a:cubicBezTo>
                  <a:cubicBezTo>
                    <a:pt x="87762" y="296383"/>
                    <a:pt x="78389" y="290354"/>
                    <a:pt x="70531" y="282610"/>
                  </a:cubicBezTo>
                  <a:cubicBezTo>
                    <a:pt x="65292" y="276228"/>
                    <a:pt x="69959" y="268513"/>
                    <a:pt x="73198" y="261655"/>
                  </a:cubicBezTo>
                  <a:cubicBezTo>
                    <a:pt x="78056" y="251368"/>
                    <a:pt x="86343" y="249463"/>
                    <a:pt x="97296" y="249749"/>
                  </a:cubicBezTo>
                  <a:cubicBezTo>
                    <a:pt x="116156" y="251168"/>
                    <a:pt x="134787" y="254740"/>
                    <a:pt x="152827" y="260417"/>
                  </a:cubicBezTo>
                  <a:cubicBezTo>
                    <a:pt x="187403" y="269942"/>
                    <a:pt x="221502" y="280515"/>
                    <a:pt x="255507" y="291468"/>
                  </a:cubicBezTo>
                  <a:cubicBezTo>
                    <a:pt x="286368" y="300993"/>
                    <a:pt x="317229" y="309756"/>
                    <a:pt x="347709" y="320043"/>
                  </a:cubicBezTo>
                  <a:cubicBezTo>
                    <a:pt x="366301" y="325558"/>
                    <a:pt x="384370" y="332693"/>
                    <a:pt x="401715" y="341379"/>
                  </a:cubicBezTo>
                  <a:close/>
                  <a:moveTo>
                    <a:pt x="261221" y="273180"/>
                  </a:moveTo>
                  <a:cubicBezTo>
                    <a:pt x="242171" y="267084"/>
                    <a:pt x="223693" y="261084"/>
                    <a:pt x="204738" y="255273"/>
                  </a:cubicBezTo>
                  <a:cubicBezTo>
                    <a:pt x="198928" y="199933"/>
                    <a:pt x="192261" y="144593"/>
                    <a:pt x="185688" y="89348"/>
                  </a:cubicBezTo>
                  <a:cubicBezTo>
                    <a:pt x="192661" y="97646"/>
                    <a:pt x="201890" y="103731"/>
                    <a:pt x="212263" y="106874"/>
                  </a:cubicBezTo>
                  <a:cubicBezTo>
                    <a:pt x="228103" y="110989"/>
                    <a:pt x="244857" y="109712"/>
                    <a:pt x="259888" y="103254"/>
                  </a:cubicBezTo>
                  <a:cubicBezTo>
                    <a:pt x="282320" y="127391"/>
                    <a:pt x="316305" y="137078"/>
                    <a:pt x="348089" y="128400"/>
                  </a:cubicBezTo>
                  <a:cubicBezTo>
                    <a:pt x="352147" y="132801"/>
                    <a:pt x="356957" y="136440"/>
                    <a:pt x="362282" y="139164"/>
                  </a:cubicBezTo>
                  <a:cubicBezTo>
                    <a:pt x="381761" y="148555"/>
                    <a:pt x="403963" y="150651"/>
                    <a:pt x="424861" y="145069"/>
                  </a:cubicBezTo>
                  <a:cubicBezTo>
                    <a:pt x="386761" y="192694"/>
                    <a:pt x="345423" y="237652"/>
                    <a:pt x="310561" y="287944"/>
                  </a:cubicBezTo>
                  <a:cubicBezTo>
                    <a:pt x="293701" y="282324"/>
                    <a:pt x="277890" y="277562"/>
                    <a:pt x="261221" y="27279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1" name="Google Shape;181;p1"/>
          <p:cNvSpPr/>
          <p:nvPr/>
        </p:nvSpPr>
        <p:spPr>
          <a:xfrm flipH="1" rot="10800000">
            <a:off x="16682655" y="4784067"/>
            <a:ext cx="45" cy="977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"/>
          <p:cNvSpPr/>
          <p:nvPr/>
        </p:nvSpPr>
        <p:spPr>
          <a:xfrm flipH="1" rot="10800000">
            <a:off x="16668908" y="4811279"/>
            <a:ext cx="13804" cy="10106"/>
          </a:xfrm>
          <a:custGeom>
            <a:rect b="b" l="l" r="r" t="t"/>
            <a:pathLst>
              <a:path extrusionOk="0" h="7880" w="10763">
                <a:moveTo>
                  <a:pt x="10118" y="250"/>
                </a:moveTo>
                <a:cubicBezTo>
                  <a:pt x="5250" y="-17"/>
                  <a:pt x="821" y="3041"/>
                  <a:pt x="-646" y="7679"/>
                </a:cubicBezTo>
                <a:cubicBezTo>
                  <a:pt x="-531" y="3212"/>
                  <a:pt x="3193" y="-322"/>
                  <a:pt x="7660" y="-198"/>
                </a:cubicBezTo>
                <a:cubicBezTo>
                  <a:pt x="8498" y="-179"/>
                  <a:pt x="9327" y="-26"/>
                  <a:pt x="10118" y="2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"/>
          <p:cNvSpPr/>
          <p:nvPr/>
        </p:nvSpPr>
        <p:spPr>
          <a:xfrm flipH="1" rot="10800000">
            <a:off x="16682655" y="4784065"/>
            <a:ext cx="45" cy="977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"/>
          <p:cNvSpPr/>
          <p:nvPr/>
        </p:nvSpPr>
        <p:spPr>
          <a:xfrm flipH="1" rot="10800000">
            <a:off x="16682091" y="4818488"/>
            <a:ext cx="5985" cy="2076"/>
          </a:xfrm>
          <a:custGeom>
            <a:rect b="b" l="l" r="r" t="t"/>
            <a:pathLst>
              <a:path extrusionOk="0" h="1619" w="4667">
                <a:moveTo>
                  <a:pt x="4021" y="1418"/>
                </a:moveTo>
                <a:lnTo>
                  <a:pt x="-74" y="-201"/>
                </a:lnTo>
                <a:lnTo>
                  <a:pt x="-646" y="-201"/>
                </a:lnTo>
                <a:cubicBezTo>
                  <a:pt x="1049" y="-192"/>
                  <a:pt x="2688" y="380"/>
                  <a:pt x="4021" y="141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"/>
          <p:cNvSpPr/>
          <p:nvPr/>
        </p:nvSpPr>
        <p:spPr>
          <a:xfrm flipH="1" rot="10800000">
            <a:off x="16682655" y="4784065"/>
            <a:ext cx="45" cy="977"/>
          </a:xfrm>
          <a:custGeom>
            <a:rect b="b" l="l" r="r" t="t"/>
            <a:pathLst>
              <a:path extrusionOk="0" h="762" w="35">
                <a:moveTo>
                  <a:pt x="-610" y="-10"/>
                </a:moveTo>
                <a:cubicBezTo>
                  <a:pt x="-658" y="180"/>
                  <a:pt x="-658" y="370"/>
                  <a:pt x="-610" y="561"/>
                </a:cubicBezTo>
                <a:cubicBezTo>
                  <a:pt x="-658" y="313"/>
                  <a:pt x="-658" y="47"/>
                  <a:pt x="-610" y="-201"/>
                </a:cubicBezTo>
                <a:lnTo>
                  <a:pt x="-610" y="-1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6" name="Google Shape;186;p1"/>
          <p:cNvGrpSpPr/>
          <p:nvPr/>
        </p:nvGrpSpPr>
        <p:grpSpPr>
          <a:xfrm rot="10800000">
            <a:off x="16667812" y="3299130"/>
            <a:ext cx="1033667" cy="1521052"/>
            <a:chOff x="670708" y="6388106"/>
            <a:chExt cx="1217512" cy="1791581"/>
          </a:xfrm>
        </p:grpSpPr>
        <p:sp>
          <p:nvSpPr>
            <p:cNvPr id="187" name="Google Shape;187;p1"/>
            <p:cNvSpPr/>
            <p:nvPr/>
          </p:nvSpPr>
          <p:spPr>
            <a:xfrm flipH="1">
              <a:off x="670708" y="7275593"/>
              <a:ext cx="653708" cy="904094"/>
            </a:xfrm>
            <a:custGeom>
              <a:rect b="b" l="l" r="r" t="t"/>
              <a:pathLst>
                <a:path extrusionOk="0" h="598738" w="432919">
                  <a:moveTo>
                    <a:pt x="-646" y="46853"/>
                  </a:moveTo>
                  <a:cubicBezTo>
                    <a:pt x="41550" y="163438"/>
                    <a:pt x="233098" y="699696"/>
                    <a:pt x="399404" y="581681"/>
                  </a:cubicBezTo>
                  <a:cubicBezTo>
                    <a:pt x="545327" y="477954"/>
                    <a:pt x="163089" y="84762"/>
                    <a:pt x="78412" y="-20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1"/>
            <p:cNvSpPr/>
            <p:nvPr/>
          </p:nvSpPr>
          <p:spPr>
            <a:xfrm flipH="1">
              <a:off x="1098357" y="6950052"/>
              <a:ext cx="430817" cy="503496"/>
            </a:xfrm>
            <a:custGeom>
              <a:rect b="b" l="l" r="r" t="t"/>
              <a:pathLst>
                <a:path extrusionOk="0" h="333441" w="285309">
                  <a:moveTo>
                    <a:pt x="-646" y="51901"/>
                  </a:moveTo>
                  <a:cubicBezTo>
                    <a:pt x="72125" y="319744"/>
                    <a:pt x="67934" y="386038"/>
                    <a:pt x="206237" y="294312"/>
                  </a:cubicBezTo>
                  <a:cubicBezTo>
                    <a:pt x="354351" y="202777"/>
                    <a:pt x="281294" y="181155"/>
                    <a:pt x="82412" y="-2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1"/>
            <p:cNvSpPr/>
            <p:nvPr/>
          </p:nvSpPr>
          <p:spPr>
            <a:xfrm flipH="1">
              <a:off x="1120911" y="7187397"/>
              <a:ext cx="317828" cy="211010"/>
            </a:xfrm>
            <a:custGeom>
              <a:rect b="b" l="l" r="r" t="t"/>
              <a:pathLst>
                <a:path extrusionOk="0" h="139742" w="210482">
                  <a:moveTo>
                    <a:pt x="10886" y="139280"/>
                  </a:moveTo>
                  <a:cubicBezTo>
                    <a:pt x="55624" y="132156"/>
                    <a:pt x="98573" y="116468"/>
                    <a:pt x="137377" y="93084"/>
                  </a:cubicBezTo>
                  <a:cubicBezTo>
                    <a:pt x="167838" y="73710"/>
                    <a:pt x="192489" y="46459"/>
                    <a:pt x="208720" y="14217"/>
                  </a:cubicBezTo>
                  <a:cubicBezTo>
                    <a:pt x="214244" y="3263"/>
                    <a:pt x="197766" y="-6357"/>
                    <a:pt x="192241" y="4692"/>
                  </a:cubicBezTo>
                  <a:cubicBezTo>
                    <a:pt x="177316" y="34972"/>
                    <a:pt x="154228" y="60480"/>
                    <a:pt x="125566" y="78320"/>
                  </a:cubicBezTo>
                  <a:cubicBezTo>
                    <a:pt x="88800" y="99866"/>
                    <a:pt x="48319" y="114344"/>
                    <a:pt x="6219" y="120992"/>
                  </a:cubicBezTo>
                  <a:cubicBezTo>
                    <a:pt x="-5783" y="123088"/>
                    <a:pt x="-735" y="141471"/>
                    <a:pt x="11266" y="1393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"/>
            <p:cNvSpPr/>
            <p:nvPr/>
          </p:nvSpPr>
          <p:spPr>
            <a:xfrm flipH="1">
              <a:off x="1327260" y="6447941"/>
              <a:ext cx="512210" cy="626114"/>
            </a:xfrm>
            <a:custGeom>
              <a:rect b="b" l="l" r="r" t="t"/>
              <a:pathLst>
                <a:path extrusionOk="0" h="414645" w="339212">
                  <a:moveTo>
                    <a:pt x="335777" y="284406"/>
                  </a:moveTo>
                  <a:cubicBezTo>
                    <a:pt x="323014" y="332031"/>
                    <a:pt x="275770" y="362225"/>
                    <a:pt x="235574" y="385371"/>
                  </a:cubicBezTo>
                  <a:cubicBezTo>
                    <a:pt x="202808" y="404421"/>
                    <a:pt x="164232" y="422233"/>
                    <a:pt x="125656" y="410898"/>
                  </a:cubicBezTo>
                  <a:cubicBezTo>
                    <a:pt x="94509" y="401373"/>
                    <a:pt x="73268" y="374894"/>
                    <a:pt x="58505" y="347366"/>
                  </a:cubicBezTo>
                  <a:cubicBezTo>
                    <a:pt x="40216" y="310743"/>
                    <a:pt x="27205" y="271719"/>
                    <a:pt x="19833" y="231447"/>
                  </a:cubicBezTo>
                  <a:cubicBezTo>
                    <a:pt x="10584" y="185356"/>
                    <a:pt x="3755" y="138807"/>
                    <a:pt x="-646" y="92001"/>
                  </a:cubicBezTo>
                  <a:cubicBezTo>
                    <a:pt x="1831" y="102478"/>
                    <a:pt x="4307" y="112861"/>
                    <a:pt x="6974" y="123338"/>
                  </a:cubicBezTo>
                  <a:cubicBezTo>
                    <a:pt x="15452" y="157247"/>
                    <a:pt x="22500" y="194204"/>
                    <a:pt x="43360" y="223065"/>
                  </a:cubicBezTo>
                  <a:cubicBezTo>
                    <a:pt x="50408" y="232590"/>
                    <a:pt x="66982" y="223065"/>
                    <a:pt x="59838" y="213540"/>
                  </a:cubicBezTo>
                  <a:cubicBezTo>
                    <a:pt x="39169" y="184965"/>
                    <a:pt x="32501" y="147722"/>
                    <a:pt x="24214" y="114099"/>
                  </a:cubicBezTo>
                  <a:cubicBezTo>
                    <a:pt x="21833" y="104574"/>
                    <a:pt x="19547" y="95049"/>
                    <a:pt x="17261" y="84953"/>
                  </a:cubicBezTo>
                  <a:cubicBezTo>
                    <a:pt x="19166" y="88096"/>
                    <a:pt x="21166" y="91144"/>
                    <a:pt x="23167" y="94478"/>
                  </a:cubicBezTo>
                  <a:cubicBezTo>
                    <a:pt x="32654" y="108365"/>
                    <a:pt x="43027" y="121633"/>
                    <a:pt x="54218" y="134197"/>
                  </a:cubicBezTo>
                  <a:cubicBezTo>
                    <a:pt x="66525" y="146789"/>
                    <a:pt x="76012" y="161848"/>
                    <a:pt x="82031" y="178393"/>
                  </a:cubicBezTo>
                  <a:cubicBezTo>
                    <a:pt x="83422" y="183470"/>
                    <a:pt x="88670" y="186451"/>
                    <a:pt x="93747" y="185060"/>
                  </a:cubicBezTo>
                  <a:cubicBezTo>
                    <a:pt x="98824" y="183670"/>
                    <a:pt x="101805" y="178421"/>
                    <a:pt x="100414" y="173345"/>
                  </a:cubicBezTo>
                  <a:cubicBezTo>
                    <a:pt x="90889" y="140102"/>
                    <a:pt x="62314" y="118004"/>
                    <a:pt x="43264" y="90191"/>
                  </a:cubicBezTo>
                  <a:cubicBezTo>
                    <a:pt x="28691" y="69503"/>
                    <a:pt x="16699" y="47110"/>
                    <a:pt x="7546" y="23516"/>
                  </a:cubicBezTo>
                  <a:cubicBezTo>
                    <a:pt x="25024" y="47738"/>
                    <a:pt x="44389" y="70541"/>
                    <a:pt x="65458" y="91715"/>
                  </a:cubicBezTo>
                  <a:cubicBezTo>
                    <a:pt x="97557" y="121910"/>
                    <a:pt x="128704" y="151913"/>
                    <a:pt x="146516" y="192966"/>
                  </a:cubicBezTo>
                  <a:cubicBezTo>
                    <a:pt x="151373" y="204206"/>
                    <a:pt x="167852" y="194490"/>
                    <a:pt x="162994" y="183441"/>
                  </a:cubicBezTo>
                  <a:cubicBezTo>
                    <a:pt x="145182" y="142484"/>
                    <a:pt x="113940" y="110575"/>
                    <a:pt x="81555" y="80762"/>
                  </a:cubicBezTo>
                  <a:cubicBezTo>
                    <a:pt x="66753" y="66693"/>
                    <a:pt x="53085" y="51472"/>
                    <a:pt x="40693" y="35232"/>
                  </a:cubicBezTo>
                  <a:cubicBezTo>
                    <a:pt x="58695" y="47138"/>
                    <a:pt x="77935" y="57235"/>
                    <a:pt x="96700" y="67617"/>
                  </a:cubicBezTo>
                  <a:cubicBezTo>
                    <a:pt x="133943" y="88382"/>
                    <a:pt x="172900" y="112670"/>
                    <a:pt x="185282" y="155914"/>
                  </a:cubicBezTo>
                  <a:cubicBezTo>
                    <a:pt x="186673" y="160991"/>
                    <a:pt x="191921" y="163972"/>
                    <a:pt x="196998" y="162581"/>
                  </a:cubicBezTo>
                  <a:cubicBezTo>
                    <a:pt x="202075" y="161191"/>
                    <a:pt x="205056" y="155942"/>
                    <a:pt x="203666" y="150866"/>
                  </a:cubicBezTo>
                  <a:cubicBezTo>
                    <a:pt x="190521" y="106670"/>
                    <a:pt x="154802" y="78952"/>
                    <a:pt x="116416" y="56949"/>
                  </a:cubicBezTo>
                  <a:cubicBezTo>
                    <a:pt x="85937" y="39423"/>
                    <a:pt x="50980" y="24183"/>
                    <a:pt x="24977" y="-201"/>
                  </a:cubicBezTo>
                  <a:cubicBezTo>
                    <a:pt x="88337" y="26783"/>
                    <a:pt x="149106" y="59492"/>
                    <a:pt x="206523" y="97526"/>
                  </a:cubicBezTo>
                  <a:cubicBezTo>
                    <a:pt x="245118" y="121690"/>
                    <a:pt x="279513" y="151999"/>
                    <a:pt x="308345" y="187251"/>
                  </a:cubicBezTo>
                  <a:cubicBezTo>
                    <a:pt x="329396" y="214588"/>
                    <a:pt x="345207" y="249164"/>
                    <a:pt x="335777" y="2844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1"/>
            <p:cNvSpPr/>
            <p:nvPr/>
          </p:nvSpPr>
          <p:spPr>
            <a:xfrm flipH="1">
              <a:off x="1298565" y="6388106"/>
              <a:ext cx="589655" cy="714653"/>
            </a:xfrm>
            <a:custGeom>
              <a:rect b="b" l="l" r="r" t="t"/>
              <a:pathLst>
                <a:path extrusionOk="0" h="473280" w="390500">
                  <a:moveTo>
                    <a:pt x="287683" y="148786"/>
                  </a:moveTo>
                  <a:cubicBezTo>
                    <a:pt x="211483" y="89350"/>
                    <a:pt x="122710" y="45440"/>
                    <a:pt x="33556" y="8769"/>
                  </a:cubicBezTo>
                  <a:lnTo>
                    <a:pt x="15078" y="1434"/>
                  </a:lnTo>
                  <a:lnTo>
                    <a:pt x="10982" y="-185"/>
                  </a:lnTo>
                  <a:lnTo>
                    <a:pt x="10411" y="-185"/>
                  </a:lnTo>
                  <a:cubicBezTo>
                    <a:pt x="5543" y="-452"/>
                    <a:pt x="1114" y="2606"/>
                    <a:pt x="-353" y="7245"/>
                  </a:cubicBezTo>
                  <a:cubicBezTo>
                    <a:pt x="-743" y="8711"/>
                    <a:pt x="-743" y="10254"/>
                    <a:pt x="-353" y="11721"/>
                  </a:cubicBezTo>
                  <a:cubicBezTo>
                    <a:pt x="12030" y="93732"/>
                    <a:pt x="14887" y="176790"/>
                    <a:pt x="30508" y="258514"/>
                  </a:cubicBezTo>
                  <a:cubicBezTo>
                    <a:pt x="37871" y="302072"/>
                    <a:pt x="50663" y="344544"/>
                    <a:pt x="68608" y="384911"/>
                  </a:cubicBezTo>
                  <a:cubicBezTo>
                    <a:pt x="83658" y="416629"/>
                    <a:pt x="105756" y="448347"/>
                    <a:pt x="138522" y="463492"/>
                  </a:cubicBezTo>
                  <a:cubicBezTo>
                    <a:pt x="174812" y="480351"/>
                    <a:pt x="214722" y="473017"/>
                    <a:pt x="249774" y="456634"/>
                  </a:cubicBezTo>
                  <a:cubicBezTo>
                    <a:pt x="296446" y="435203"/>
                    <a:pt x="348262" y="403199"/>
                    <a:pt x="374742" y="357669"/>
                  </a:cubicBezTo>
                  <a:cubicBezTo>
                    <a:pt x="421985" y="275850"/>
                    <a:pt x="348833" y="196506"/>
                    <a:pt x="287683" y="148786"/>
                  </a:cubicBezTo>
                  <a:close/>
                  <a:moveTo>
                    <a:pt x="11458" y="28200"/>
                  </a:moveTo>
                  <a:cubicBezTo>
                    <a:pt x="11410" y="27952"/>
                    <a:pt x="11410" y="27685"/>
                    <a:pt x="11458" y="27438"/>
                  </a:cubicBezTo>
                  <a:lnTo>
                    <a:pt x="11458" y="27438"/>
                  </a:lnTo>
                  <a:cubicBezTo>
                    <a:pt x="11173" y="27609"/>
                    <a:pt x="10972" y="27876"/>
                    <a:pt x="10887" y="28200"/>
                  </a:cubicBezTo>
                  <a:close/>
                  <a:moveTo>
                    <a:pt x="368455" y="324046"/>
                  </a:moveTo>
                  <a:cubicBezTo>
                    <a:pt x="355692" y="371671"/>
                    <a:pt x="308448" y="401865"/>
                    <a:pt x="268252" y="425011"/>
                  </a:cubicBezTo>
                  <a:cubicBezTo>
                    <a:pt x="235486" y="444061"/>
                    <a:pt x="196910" y="461873"/>
                    <a:pt x="158333" y="450538"/>
                  </a:cubicBezTo>
                  <a:cubicBezTo>
                    <a:pt x="127187" y="441013"/>
                    <a:pt x="105946" y="414534"/>
                    <a:pt x="91182" y="387006"/>
                  </a:cubicBezTo>
                  <a:cubicBezTo>
                    <a:pt x="72895" y="350383"/>
                    <a:pt x="59883" y="311359"/>
                    <a:pt x="52511" y="271087"/>
                  </a:cubicBezTo>
                  <a:cubicBezTo>
                    <a:pt x="43262" y="224996"/>
                    <a:pt x="36433" y="178447"/>
                    <a:pt x="32032" y="131641"/>
                  </a:cubicBezTo>
                  <a:cubicBezTo>
                    <a:pt x="34508" y="142119"/>
                    <a:pt x="36985" y="152501"/>
                    <a:pt x="39652" y="162978"/>
                  </a:cubicBezTo>
                  <a:cubicBezTo>
                    <a:pt x="48129" y="196887"/>
                    <a:pt x="55178" y="233844"/>
                    <a:pt x="76038" y="262705"/>
                  </a:cubicBezTo>
                  <a:cubicBezTo>
                    <a:pt x="83086" y="272230"/>
                    <a:pt x="99660" y="262705"/>
                    <a:pt x="92516" y="253180"/>
                  </a:cubicBezTo>
                  <a:cubicBezTo>
                    <a:pt x="71847" y="224605"/>
                    <a:pt x="65179" y="187362"/>
                    <a:pt x="56893" y="153739"/>
                  </a:cubicBezTo>
                  <a:cubicBezTo>
                    <a:pt x="54511" y="144214"/>
                    <a:pt x="52225" y="134689"/>
                    <a:pt x="49939" y="124593"/>
                  </a:cubicBezTo>
                  <a:cubicBezTo>
                    <a:pt x="51844" y="127736"/>
                    <a:pt x="53845" y="130784"/>
                    <a:pt x="55844" y="134118"/>
                  </a:cubicBezTo>
                  <a:cubicBezTo>
                    <a:pt x="65332" y="148005"/>
                    <a:pt x="75704" y="161273"/>
                    <a:pt x="86896" y="173837"/>
                  </a:cubicBezTo>
                  <a:cubicBezTo>
                    <a:pt x="99202" y="186429"/>
                    <a:pt x="108689" y="201488"/>
                    <a:pt x="114709" y="218033"/>
                  </a:cubicBezTo>
                  <a:cubicBezTo>
                    <a:pt x="116100" y="223110"/>
                    <a:pt x="121348" y="226091"/>
                    <a:pt x="126425" y="224700"/>
                  </a:cubicBezTo>
                  <a:cubicBezTo>
                    <a:pt x="131502" y="223310"/>
                    <a:pt x="134483" y="218061"/>
                    <a:pt x="133093" y="212985"/>
                  </a:cubicBezTo>
                  <a:cubicBezTo>
                    <a:pt x="123568" y="179742"/>
                    <a:pt x="94993" y="157644"/>
                    <a:pt x="75943" y="129831"/>
                  </a:cubicBezTo>
                  <a:cubicBezTo>
                    <a:pt x="61369" y="109143"/>
                    <a:pt x="49377" y="86750"/>
                    <a:pt x="40224" y="63156"/>
                  </a:cubicBezTo>
                  <a:cubicBezTo>
                    <a:pt x="57702" y="87378"/>
                    <a:pt x="77066" y="110181"/>
                    <a:pt x="98135" y="131355"/>
                  </a:cubicBezTo>
                  <a:cubicBezTo>
                    <a:pt x="130235" y="161550"/>
                    <a:pt x="161382" y="191553"/>
                    <a:pt x="179193" y="232606"/>
                  </a:cubicBezTo>
                  <a:cubicBezTo>
                    <a:pt x="184051" y="243846"/>
                    <a:pt x="200529" y="234130"/>
                    <a:pt x="195672" y="223081"/>
                  </a:cubicBezTo>
                  <a:cubicBezTo>
                    <a:pt x="177860" y="182124"/>
                    <a:pt x="146618" y="150215"/>
                    <a:pt x="114233" y="120402"/>
                  </a:cubicBezTo>
                  <a:cubicBezTo>
                    <a:pt x="99431" y="106333"/>
                    <a:pt x="85763" y="91112"/>
                    <a:pt x="73371" y="74872"/>
                  </a:cubicBezTo>
                  <a:cubicBezTo>
                    <a:pt x="91373" y="86778"/>
                    <a:pt x="110613" y="96875"/>
                    <a:pt x="129378" y="107257"/>
                  </a:cubicBezTo>
                  <a:cubicBezTo>
                    <a:pt x="166620" y="128022"/>
                    <a:pt x="205578" y="152310"/>
                    <a:pt x="217960" y="195554"/>
                  </a:cubicBezTo>
                  <a:cubicBezTo>
                    <a:pt x="219351" y="200631"/>
                    <a:pt x="224599" y="203612"/>
                    <a:pt x="229676" y="202221"/>
                  </a:cubicBezTo>
                  <a:cubicBezTo>
                    <a:pt x="234753" y="200831"/>
                    <a:pt x="237734" y="195582"/>
                    <a:pt x="236343" y="190506"/>
                  </a:cubicBezTo>
                  <a:cubicBezTo>
                    <a:pt x="223199" y="146310"/>
                    <a:pt x="187480" y="118592"/>
                    <a:pt x="149095" y="96589"/>
                  </a:cubicBezTo>
                  <a:cubicBezTo>
                    <a:pt x="118614" y="79063"/>
                    <a:pt x="83658" y="63823"/>
                    <a:pt x="57654" y="39439"/>
                  </a:cubicBezTo>
                  <a:cubicBezTo>
                    <a:pt x="121015" y="66423"/>
                    <a:pt x="181784" y="99132"/>
                    <a:pt x="239201" y="137166"/>
                  </a:cubicBezTo>
                  <a:cubicBezTo>
                    <a:pt x="277796" y="161330"/>
                    <a:pt x="312191" y="191639"/>
                    <a:pt x="341023" y="226891"/>
                  </a:cubicBezTo>
                  <a:cubicBezTo>
                    <a:pt x="361693" y="254228"/>
                    <a:pt x="377504" y="288804"/>
                    <a:pt x="368074" y="32404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" name="Google Shape;192;p1"/>
          <p:cNvSpPr/>
          <p:nvPr/>
        </p:nvSpPr>
        <p:spPr>
          <a:xfrm flipH="1" rot="10800000">
            <a:off x="16481218" y="259530"/>
            <a:ext cx="968616" cy="1012704"/>
          </a:xfrm>
          <a:custGeom>
            <a:rect b="b" l="l" r="r" t="t"/>
            <a:pathLst>
              <a:path extrusionOk="0" h="910296" w="870666">
                <a:moveTo>
                  <a:pt x="863246" y="257516"/>
                </a:moveTo>
                <a:cubicBezTo>
                  <a:pt x="851531" y="236951"/>
                  <a:pt x="832794" y="221292"/>
                  <a:pt x="810478" y="213415"/>
                </a:cubicBezTo>
                <a:cubicBezTo>
                  <a:pt x="759138" y="192460"/>
                  <a:pt x="699035" y="197413"/>
                  <a:pt x="645600" y="205795"/>
                </a:cubicBezTo>
                <a:lnTo>
                  <a:pt x="636741" y="207224"/>
                </a:lnTo>
                <a:cubicBezTo>
                  <a:pt x="639332" y="172258"/>
                  <a:pt x="637932" y="137101"/>
                  <a:pt x="632551" y="102449"/>
                </a:cubicBezTo>
                <a:cubicBezTo>
                  <a:pt x="627598" y="73398"/>
                  <a:pt x="617691" y="42156"/>
                  <a:pt x="595499" y="21582"/>
                </a:cubicBezTo>
                <a:cubicBezTo>
                  <a:pt x="585916" y="12771"/>
                  <a:pt x="574343" y="6399"/>
                  <a:pt x="561780" y="3008"/>
                </a:cubicBezTo>
                <a:cubicBezTo>
                  <a:pt x="519965" y="-10422"/>
                  <a:pt x="480151" y="18629"/>
                  <a:pt x="452719" y="47204"/>
                </a:cubicBezTo>
                <a:cubicBezTo>
                  <a:pt x="416295" y="87409"/>
                  <a:pt x="386139" y="132881"/>
                  <a:pt x="363279" y="182078"/>
                </a:cubicBezTo>
                <a:cubicBezTo>
                  <a:pt x="353754" y="174744"/>
                  <a:pt x="343371" y="167600"/>
                  <a:pt x="333275" y="160647"/>
                </a:cubicBezTo>
                <a:cubicBezTo>
                  <a:pt x="301176" y="137568"/>
                  <a:pt x="266457" y="118384"/>
                  <a:pt x="229834" y="103497"/>
                </a:cubicBezTo>
                <a:cubicBezTo>
                  <a:pt x="201259" y="92829"/>
                  <a:pt x="169255" y="85114"/>
                  <a:pt x="139537" y="93972"/>
                </a:cubicBezTo>
                <a:cubicBezTo>
                  <a:pt x="126678" y="97791"/>
                  <a:pt x="114962" y="104725"/>
                  <a:pt x="105437" y="114165"/>
                </a:cubicBezTo>
                <a:cubicBezTo>
                  <a:pt x="73433" y="143311"/>
                  <a:pt x="78100" y="191508"/>
                  <a:pt x="88864" y="229322"/>
                </a:cubicBezTo>
                <a:cubicBezTo>
                  <a:pt x="105818" y="288949"/>
                  <a:pt x="139346" y="343622"/>
                  <a:pt x="174589" y="394771"/>
                </a:cubicBezTo>
                <a:cubicBezTo>
                  <a:pt x="175636" y="396295"/>
                  <a:pt x="176684" y="397819"/>
                  <a:pt x="177827" y="399248"/>
                </a:cubicBezTo>
                <a:cubicBezTo>
                  <a:pt x="134107" y="427242"/>
                  <a:pt x="93740" y="460160"/>
                  <a:pt x="57526" y="497356"/>
                </a:cubicBezTo>
                <a:cubicBezTo>
                  <a:pt x="28951" y="527455"/>
                  <a:pt x="-4386" y="568984"/>
                  <a:pt x="-290" y="613465"/>
                </a:cubicBezTo>
                <a:cubicBezTo>
                  <a:pt x="577" y="622657"/>
                  <a:pt x="3158" y="631610"/>
                  <a:pt x="7330" y="639850"/>
                </a:cubicBezTo>
                <a:cubicBezTo>
                  <a:pt x="35429" y="702619"/>
                  <a:pt x="122201" y="697476"/>
                  <a:pt x="178304" y="689665"/>
                </a:cubicBezTo>
                <a:cubicBezTo>
                  <a:pt x="195544" y="687284"/>
                  <a:pt x="212593" y="684141"/>
                  <a:pt x="229643" y="680140"/>
                </a:cubicBezTo>
                <a:cubicBezTo>
                  <a:pt x="227357" y="734242"/>
                  <a:pt x="230214" y="791202"/>
                  <a:pt x="251456" y="841017"/>
                </a:cubicBezTo>
                <a:cubicBezTo>
                  <a:pt x="268981" y="882356"/>
                  <a:pt x="306986" y="921885"/>
                  <a:pt x="355659" y="906550"/>
                </a:cubicBezTo>
                <a:cubicBezTo>
                  <a:pt x="381434" y="896891"/>
                  <a:pt x="404113" y="880432"/>
                  <a:pt x="421286" y="858925"/>
                </a:cubicBezTo>
                <a:cubicBezTo>
                  <a:pt x="448480" y="826454"/>
                  <a:pt x="471464" y="790678"/>
                  <a:pt x="489676" y="752435"/>
                </a:cubicBezTo>
                <a:cubicBezTo>
                  <a:pt x="494152" y="743482"/>
                  <a:pt x="498534" y="734528"/>
                  <a:pt x="502630" y="725479"/>
                </a:cubicBezTo>
                <a:cubicBezTo>
                  <a:pt x="551779" y="758817"/>
                  <a:pt x="607405" y="791011"/>
                  <a:pt x="666460" y="801108"/>
                </a:cubicBezTo>
                <a:cubicBezTo>
                  <a:pt x="710275" y="808537"/>
                  <a:pt x="765996" y="801584"/>
                  <a:pt x="783141" y="753483"/>
                </a:cubicBezTo>
                <a:cubicBezTo>
                  <a:pt x="792095" y="728527"/>
                  <a:pt x="787618" y="699952"/>
                  <a:pt x="780379" y="675092"/>
                </a:cubicBezTo>
                <a:cubicBezTo>
                  <a:pt x="768053" y="636516"/>
                  <a:pt x="750499" y="599826"/>
                  <a:pt x="728182" y="566031"/>
                </a:cubicBezTo>
                <a:cubicBezTo>
                  <a:pt x="712561" y="541075"/>
                  <a:pt x="695701" y="516882"/>
                  <a:pt x="677889" y="493355"/>
                </a:cubicBezTo>
                <a:lnTo>
                  <a:pt x="691415" y="484973"/>
                </a:lnTo>
                <a:cubicBezTo>
                  <a:pt x="732316" y="460046"/>
                  <a:pt x="770606" y="431071"/>
                  <a:pt x="805715" y="398486"/>
                </a:cubicBezTo>
                <a:cubicBezTo>
                  <a:pt x="829794" y="377283"/>
                  <a:pt x="849254" y="351337"/>
                  <a:pt x="862865" y="322286"/>
                </a:cubicBezTo>
                <a:cubicBezTo>
                  <a:pt x="872285" y="301750"/>
                  <a:pt x="872428" y="278157"/>
                  <a:pt x="863246" y="257516"/>
                </a:cubicBezTo>
                <a:close/>
                <a:moveTo>
                  <a:pt x="438717" y="93876"/>
                </a:moveTo>
                <a:cubicBezTo>
                  <a:pt x="461196" y="63492"/>
                  <a:pt x="495867" y="22725"/>
                  <a:pt x="534824" y="19200"/>
                </a:cubicBezTo>
                <a:cubicBezTo>
                  <a:pt x="542225" y="18457"/>
                  <a:pt x="549702" y="19334"/>
                  <a:pt x="556732" y="21772"/>
                </a:cubicBezTo>
                <a:cubicBezTo>
                  <a:pt x="615691" y="37965"/>
                  <a:pt x="618835" y="122451"/>
                  <a:pt x="618740" y="171505"/>
                </a:cubicBezTo>
                <a:cubicBezTo>
                  <a:pt x="618740" y="184555"/>
                  <a:pt x="618263" y="197699"/>
                  <a:pt x="617501" y="210748"/>
                </a:cubicBezTo>
                <a:cubicBezTo>
                  <a:pt x="562494" y="222140"/>
                  <a:pt x="508525" y="238075"/>
                  <a:pt x="456148" y="258373"/>
                </a:cubicBezTo>
                <a:cubicBezTo>
                  <a:pt x="431097" y="235894"/>
                  <a:pt x="405284" y="214273"/>
                  <a:pt x="378614" y="193889"/>
                </a:cubicBezTo>
                <a:cubicBezTo>
                  <a:pt x="395645" y="158837"/>
                  <a:pt x="415762" y="125366"/>
                  <a:pt x="438717" y="93876"/>
                </a:cubicBezTo>
                <a:close/>
                <a:moveTo>
                  <a:pt x="269553" y="516501"/>
                </a:moveTo>
                <a:cubicBezTo>
                  <a:pt x="287527" y="536884"/>
                  <a:pt x="306062" y="556725"/>
                  <a:pt x="325179" y="576032"/>
                </a:cubicBezTo>
                <a:cubicBezTo>
                  <a:pt x="339657" y="590605"/>
                  <a:pt x="354325" y="604607"/>
                  <a:pt x="369470" y="618990"/>
                </a:cubicBezTo>
                <a:cubicBezTo>
                  <a:pt x="330198" y="633535"/>
                  <a:pt x="290203" y="646022"/>
                  <a:pt x="249646" y="656423"/>
                </a:cubicBezTo>
                <a:cubicBezTo>
                  <a:pt x="252989" y="609369"/>
                  <a:pt x="259638" y="562611"/>
                  <a:pt x="269553" y="516501"/>
                </a:cubicBezTo>
                <a:close/>
                <a:moveTo>
                  <a:pt x="259171" y="475353"/>
                </a:moveTo>
                <a:cubicBezTo>
                  <a:pt x="246474" y="459989"/>
                  <a:pt x="233996" y="444368"/>
                  <a:pt x="221738" y="428490"/>
                </a:cubicBezTo>
                <a:cubicBezTo>
                  <a:pt x="215927" y="420870"/>
                  <a:pt x="210117" y="413059"/>
                  <a:pt x="204402" y="405249"/>
                </a:cubicBezTo>
                <a:cubicBezTo>
                  <a:pt x="233358" y="386199"/>
                  <a:pt x="263200" y="368482"/>
                  <a:pt x="293937" y="352099"/>
                </a:cubicBezTo>
                <a:cubicBezTo>
                  <a:pt x="284983" y="379217"/>
                  <a:pt x="276859" y="406554"/>
                  <a:pt x="269553" y="434109"/>
                </a:cubicBezTo>
                <a:cubicBezTo>
                  <a:pt x="265838" y="447730"/>
                  <a:pt x="262409" y="461542"/>
                  <a:pt x="259171" y="475353"/>
                </a:cubicBezTo>
                <a:close/>
                <a:moveTo>
                  <a:pt x="274601" y="493546"/>
                </a:moveTo>
                <a:cubicBezTo>
                  <a:pt x="274601" y="491259"/>
                  <a:pt x="275553" y="488878"/>
                  <a:pt x="276125" y="486592"/>
                </a:cubicBezTo>
                <a:cubicBezTo>
                  <a:pt x="287555" y="436719"/>
                  <a:pt x="301671" y="387494"/>
                  <a:pt x="318416" y="339145"/>
                </a:cubicBezTo>
                <a:cubicBezTo>
                  <a:pt x="361688" y="316819"/>
                  <a:pt x="406208" y="297007"/>
                  <a:pt x="451766" y="279805"/>
                </a:cubicBezTo>
                <a:cubicBezTo>
                  <a:pt x="461291" y="288377"/>
                  <a:pt x="470816" y="297045"/>
                  <a:pt x="480341" y="305808"/>
                </a:cubicBezTo>
                <a:cubicBezTo>
                  <a:pt x="516917" y="340288"/>
                  <a:pt x="552541" y="376102"/>
                  <a:pt x="586354" y="413535"/>
                </a:cubicBezTo>
                <a:cubicBezTo>
                  <a:pt x="576829" y="456589"/>
                  <a:pt x="565114" y="499260"/>
                  <a:pt x="552065" y="541742"/>
                </a:cubicBezTo>
                <a:cubicBezTo>
                  <a:pt x="525109" y="554886"/>
                  <a:pt x="497772" y="567269"/>
                  <a:pt x="470435" y="579080"/>
                </a:cubicBezTo>
                <a:cubicBezTo>
                  <a:pt x="443099" y="590891"/>
                  <a:pt x="417381" y="601368"/>
                  <a:pt x="390425" y="611560"/>
                </a:cubicBezTo>
                <a:lnTo>
                  <a:pt x="373661" y="596987"/>
                </a:lnTo>
                <a:cubicBezTo>
                  <a:pt x="339371" y="564031"/>
                  <a:pt x="305843" y="529550"/>
                  <a:pt x="274601" y="493546"/>
                </a:cubicBezTo>
                <a:close/>
                <a:moveTo>
                  <a:pt x="592450" y="465447"/>
                </a:moveTo>
                <a:cubicBezTo>
                  <a:pt x="595403" y="454017"/>
                  <a:pt x="598261" y="442587"/>
                  <a:pt x="601023" y="431061"/>
                </a:cubicBezTo>
                <a:cubicBezTo>
                  <a:pt x="617720" y="450111"/>
                  <a:pt x="633855" y="469514"/>
                  <a:pt x="649410" y="489259"/>
                </a:cubicBezTo>
                <a:cubicBezTo>
                  <a:pt x="625026" y="503613"/>
                  <a:pt x="600166" y="517167"/>
                  <a:pt x="574829" y="529931"/>
                </a:cubicBezTo>
                <a:cubicBezTo>
                  <a:pt x="581049" y="508528"/>
                  <a:pt x="586926" y="487040"/>
                  <a:pt x="592450" y="465447"/>
                </a:cubicBezTo>
                <a:close/>
                <a:moveTo>
                  <a:pt x="590545" y="390771"/>
                </a:moveTo>
                <a:cubicBezTo>
                  <a:pt x="569972" y="368482"/>
                  <a:pt x="548826" y="346765"/>
                  <a:pt x="527395" y="325525"/>
                </a:cubicBezTo>
                <a:cubicBezTo>
                  <a:pt x="509107" y="307522"/>
                  <a:pt x="490533" y="289710"/>
                  <a:pt x="471483" y="272375"/>
                </a:cubicBezTo>
                <a:cubicBezTo>
                  <a:pt x="510516" y="258211"/>
                  <a:pt x="550293" y="246191"/>
                  <a:pt x="590641" y="236371"/>
                </a:cubicBezTo>
                <a:cubicBezTo>
                  <a:pt x="599118" y="234275"/>
                  <a:pt x="607595" y="232370"/>
                  <a:pt x="616263" y="230465"/>
                </a:cubicBezTo>
                <a:cubicBezTo>
                  <a:pt x="611320" y="284424"/>
                  <a:pt x="602728" y="337974"/>
                  <a:pt x="590545" y="390771"/>
                </a:cubicBezTo>
                <a:close/>
                <a:moveTo>
                  <a:pt x="370232" y="211225"/>
                </a:moveTo>
                <a:cubicBezTo>
                  <a:pt x="392902" y="228750"/>
                  <a:pt x="414809" y="247229"/>
                  <a:pt x="436240" y="266184"/>
                </a:cubicBezTo>
                <a:lnTo>
                  <a:pt x="430239" y="268565"/>
                </a:lnTo>
                <a:cubicBezTo>
                  <a:pt x="395378" y="282472"/>
                  <a:pt x="361059" y="297740"/>
                  <a:pt x="327274" y="314380"/>
                </a:cubicBezTo>
                <a:cubicBezTo>
                  <a:pt x="332990" y="298664"/>
                  <a:pt x="339085" y="283138"/>
                  <a:pt x="345372" y="267708"/>
                </a:cubicBezTo>
                <a:cubicBezTo>
                  <a:pt x="353182" y="248753"/>
                  <a:pt x="361374" y="229798"/>
                  <a:pt x="370232" y="211225"/>
                </a:cubicBezTo>
                <a:close/>
                <a:moveTo>
                  <a:pt x="121630" y="264946"/>
                </a:moveTo>
                <a:cubicBezTo>
                  <a:pt x="106866" y="230465"/>
                  <a:pt x="89340" y="181697"/>
                  <a:pt x="105723" y="146169"/>
                </a:cubicBezTo>
                <a:cubicBezTo>
                  <a:pt x="108781" y="139339"/>
                  <a:pt x="113305" y="133262"/>
                  <a:pt x="118962" y="128357"/>
                </a:cubicBezTo>
                <a:cubicBezTo>
                  <a:pt x="163825" y="84161"/>
                  <a:pt x="241549" y="126928"/>
                  <a:pt x="284602" y="152455"/>
                </a:cubicBezTo>
                <a:cubicBezTo>
                  <a:pt x="308891" y="166895"/>
                  <a:pt x="332390" y="182640"/>
                  <a:pt x="354992" y="199604"/>
                </a:cubicBezTo>
                <a:cubicBezTo>
                  <a:pt x="353278" y="202938"/>
                  <a:pt x="351753" y="206176"/>
                  <a:pt x="350230" y="209129"/>
                </a:cubicBezTo>
                <a:cubicBezTo>
                  <a:pt x="332370" y="247410"/>
                  <a:pt x="316473" y="286577"/>
                  <a:pt x="302605" y="326477"/>
                </a:cubicBezTo>
                <a:cubicBezTo>
                  <a:pt x="273963" y="341146"/>
                  <a:pt x="245864" y="357024"/>
                  <a:pt x="218308" y="374102"/>
                </a:cubicBezTo>
                <a:cubicBezTo>
                  <a:pt x="209926" y="379150"/>
                  <a:pt x="201545" y="384389"/>
                  <a:pt x="193257" y="389628"/>
                </a:cubicBezTo>
                <a:cubicBezTo>
                  <a:pt x="165121" y="350661"/>
                  <a:pt x="141118" y="308875"/>
                  <a:pt x="121630" y="264946"/>
                </a:cubicBezTo>
                <a:close/>
                <a:moveTo>
                  <a:pt x="128678" y="675568"/>
                </a:moveTo>
                <a:cubicBezTo>
                  <a:pt x="100770" y="676235"/>
                  <a:pt x="69338" y="674140"/>
                  <a:pt x="45525" y="657852"/>
                </a:cubicBezTo>
                <a:cubicBezTo>
                  <a:pt x="35771" y="651146"/>
                  <a:pt x="28142" y="641793"/>
                  <a:pt x="23522" y="630896"/>
                </a:cubicBezTo>
                <a:cubicBezTo>
                  <a:pt x="7615" y="598987"/>
                  <a:pt x="30095" y="560316"/>
                  <a:pt x="51335" y="533550"/>
                </a:cubicBezTo>
                <a:cubicBezTo>
                  <a:pt x="88578" y="486688"/>
                  <a:pt x="138012" y="449350"/>
                  <a:pt x="187447" y="416298"/>
                </a:cubicBezTo>
                <a:lnTo>
                  <a:pt x="188590" y="415536"/>
                </a:lnTo>
                <a:cubicBezTo>
                  <a:pt x="209098" y="444044"/>
                  <a:pt x="230881" y="471666"/>
                  <a:pt x="253932" y="498403"/>
                </a:cubicBezTo>
                <a:cubicBezTo>
                  <a:pt x="241873" y="551943"/>
                  <a:pt x="234005" y="606331"/>
                  <a:pt x="230405" y="661090"/>
                </a:cubicBezTo>
                <a:cubicBezTo>
                  <a:pt x="197087" y="669425"/>
                  <a:pt x="162996" y="674273"/>
                  <a:pt x="128678" y="675568"/>
                </a:cubicBezTo>
                <a:close/>
                <a:moveTo>
                  <a:pt x="440050" y="801775"/>
                </a:moveTo>
                <a:cubicBezTo>
                  <a:pt x="423849" y="829673"/>
                  <a:pt x="402627" y="854343"/>
                  <a:pt x="377471" y="874546"/>
                </a:cubicBezTo>
                <a:cubicBezTo>
                  <a:pt x="361945" y="886071"/>
                  <a:pt x="342133" y="895405"/>
                  <a:pt x="322702" y="890833"/>
                </a:cubicBezTo>
                <a:cubicBezTo>
                  <a:pt x="303509" y="884728"/>
                  <a:pt x="287517" y="871269"/>
                  <a:pt x="278221" y="853400"/>
                </a:cubicBezTo>
                <a:cubicBezTo>
                  <a:pt x="250884" y="808537"/>
                  <a:pt x="247550" y="750530"/>
                  <a:pt x="248026" y="699381"/>
                </a:cubicBezTo>
                <a:cubicBezTo>
                  <a:pt x="248026" y="691761"/>
                  <a:pt x="248026" y="684236"/>
                  <a:pt x="248598" y="676711"/>
                </a:cubicBezTo>
                <a:cubicBezTo>
                  <a:pt x="294994" y="665072"/>
                  <a:pt x="340638" y="650622"/>
                  <a:pt x="385282" y="633468"/>
                </a:cubicBezTo>
                <a:cubicBezTo>
                  <a:pt x="417400" y="662652"/>
                  <a:pt x="451242" y="689884"/>
                  <a:pt x="486628" y="715002"/>
                </a:cubicBezTo>
                <a:cubicBezTo>
                  <a:pt x="473188" y="744996"/>
                  <a:pt x="457624" y="774000"/>
                  <a:pt x="440050" y="801775"/>
                </a:cubicBezTo>
                <a:close/>
                <a:moveTo>
                  <a:pt x="494438" y="697000"/>
                </a:moveTo>
                <a:cubicBezTo>
                  <a:pt x="463405" y="674816"/>
                  <a:pt x="433640" y="650899"/>
                  <a:pt x="405284" y="625372"/>
                </a:cubicBezTo>
                <a:lnTo>
                  <a:pt x="425954" y="617275"/>
                </a:lnTo>
                <a:cubicBezTo>
                  <a:pt x="465577" y="601559"/>
                  <a:pt x="504820" y="584509"/>
                  <a:pt x="543396" y="566031"/>
                </a:cubicBezTo>
                <a:cubicBezTo>
                  <a:pt x="531966" y="601654"/>
                  <a:pt x="519270" y="636801"/>
                  <a:pt x="505296" y="671473"/>
                </a:cubicBezTo>
                <a:cubicBezTo>
                  <a:pt x="501772" y="680426"/>
                  <a:pt x="498153" y="688903"/>
                  <a:pt x="494438" y="697381"/>
                </a:cubicBezTo>
                <a:close/>
                <a:moveTo>
                  <a:pt x="742088" y="630991"/>
                </a:moveTo>
                <a:cubicBezTo>
                  <a:pt x="756842" y="658176"/>
                  <a:pt x="765853" y="688094"/>
                  <a:pt x="768568" y="718907"/>
                </a:cubicBezTo>
                <a:cubicBezTo>
                  <a:pt x="770749" y="738357"/>
                  <a:pt x="763319" y="757655"/>
                  <a:pt x="748660" y="770628"/>
                </a:cubicBezTo>
                <a:cubicBezTo>
                  <a:pt x="731791" y="781762"/>
                  <a:pt x="711637" y="786830"/>
                  <a:pt x="691510" y="785010"/>
                </a:cubicBezTo>
                <a:cubicBezTo>
                  <a:pt x="638266" y="783010"/>
                  <a:pt x="586735" y="755769"/>
                  <a:pt x="542349" y="728623"/>
                </a:cubicBezTo>
                <a:cubicBezTo>
                  <a:pt x="531586" y="722050"/>
                  <a:pt x="521013" y="715192"/>
                  <a:pt x="510535" y="708144"/>
                </a:cubicBezTo>
                <a:cubicBezTo>
                  <a:pt x="532691" y="658109"/>
                  <a:pt x="551779" y="606769"/>
                  <a:pt x="567685" y="554410"/>
                </a:cubicBezTo>
                <a:cubicBezTo>
                  <a:pt x="599404" y="538599"/>
                  <a:pt x="630646" y="521835"/>
                  <a:pt x="661126" y="503833"/>
                </a:cubicBezTo>
                <a:lnTo>
                  <a:pt x="669413" y="514786"/>
                </a:lnTo>
                <a:cubicBezTo>
                  <a:pt x="697282" y="551258"/>
                  <a:pt x="721609" y="590291"/>
                  <a:pt x="742088" y="631372"/>
                </a:cubicBezTo>
                <a:close/>
                <a:moveTo>
                  <a:pt x="821622" y="353909"/>
                </a:moveTo>
                <a:cubicBezTo>
                  <a:pt x="796362" y="383922"/>
                  <a:pt x="767253" y="410478"/>
                  <a:pt x="735039" y="432871"/>
                </a:cubicBezTo>
                <a:cubicBezTo>
                  <a:pt x="712751" y="449130"/>
                  <a:pt x="689767" y="464428"/>
                  <a:pt x="666079" y="478782"/>
                </a:cubicBezTo>
                <a:cubicBezTo>
                  <a:pt x="647029" y="454398"/>
                  <a:pt x="626931" y="430681"/>
                  <a:pt x="606357" y="407630"/>
                </a:cubicBezTo>
                <a:cubicBezTo>
                  <a:pt x="620216" y="348070"/>
                  <a:pt x="629760" y="287586"/>
                  <a:pt x="634932" y="226655"/>
                </a:cubicBezTo>
                <a:cubicBezTo>
                  <a:pt x="677289" y="217483"/>
                  <a:pt x="720886" y="215482"/>
                  <a:pt x="763900" y="220750"/>
                </a:cubicBezTo>
                <a:cubicBezTo>
                  <a:pt x="800286" y="226274"/>
                  <a:pt x="852102" y="245038"/>
                  <a:pt x="850959" y="289615"/>
                </a:cubicBezTo>
                <a:cubicBezTo>
                  <a:pt x="850673" y="313618"/>
                  <a:pt x="836100" y="336192"/>
                  <a:pt x="821622" y="35429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"/>
          <p:cNvSpPr/>
          <p:nvPr/>
        </p:nvSpPr>
        <p:spPr>
          <a:xfrm flipH="1" rot="10800000">
            <a:off x="16896277" y="1119522"/>
            <a:ext cx="138600" cy="134462"/>
          </a:xfrm>
          <a:custGeom>
            <a:rect b="b" l="l" r="r" t="t"/>
            <a:pathLst>
              <a:path extrusionOk="0" h="120865" w="124584">
                <a:moveTo>
                  <a:pt x="51592" y="873"/>
                </a:moveTo>
                <a:cubicBezTo>
                  <a:pt x="-26609" y="6302"/>
                  <a:pt x="-15083" y="135842"/>
                  <a:pt x="73404" y="118982"/>
                </a:cubicBezTo>
                <a:cubicBezTo>
                  <a:pt x="150366" y="104409"/>
                  <a:pt x="136555" y="-13701"/>
                  <a:pt x="51592" y="87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"/>
          <p:cNvSpPr/>
          <p:nvPr/>
        </p:nvSpPr>
        <p:spPr>
          <a:xfrm flipH="1" rot="10800000">
            <a:off x="16462982" y="640349"/>
            <a:ext cx="138600" cy="134462"/>
          </a:xfrm>
          <a:custGeom>
            <a:rect b="b" l="l" r="r" t="t"/>
            <a:pathLst>
              <a:path extrusionOk="0" h="120865" w="124584">
                <a:moveTo>
                  <a:pt x="51553" y="872"/>
                </a:moveTo>
                <a:cubicBezTo>
                  <a:pt x="-26552" y="6302"/>
                  <a:pt x="-15122" y="135842"/>
                  <a:pt x="73365" y="118982"/>
                </a:cubicBezTo>
                <a:cubicBezTo>
                  <a:pt x="150422" y="104409"/>
                  <a:pt x="136516" y="-13701"/>
                  <a:pt x="51553" y="87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"/>
          <p:cNvSpPr/>
          <p:nvPr/>
        </p:nvSpPr>
        <p:spPr>
          <a:xfrm flipH="1" rot="10800000">
            <a:off x="17248447" y="506038"/>
            <a:ext cx="138600" cy="134462"/>
          </a:xfrm>
          <a:custGeom>
            <a:rect b="b" l="l" r="r" t="t"/>
            <a:pathLst>
              <a:path extrusionOk="0" h="120865" w="124584">
                <a:moveTo>
                  <a:pt x="51592" y="872"/>
                </a:moveTo>
                <a:cubicBezTo>
                  <a:pt x="-26609" y="6302"/>
                  <a:pt x="-15083" y="135842"/>
                  <a:pt x="73404" y="118982"/>
                </a:cubicBezTo>
                <a:cubicBezTo>
                  <a:pt x="150366" y="104409"/>
                  <a:pt x="136555" y="-13701"/>
                  <a:pt x="51592" y="872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"/>
          <p:cNvSpPr/>
          <p:nvPr/>
        </p:nvSpPr>
        <p:spPr>
          <a:xfrm flipH="1">
            <a:off x="16241256" y="4411997"/>
            <a:ext cx="205253" cy="204272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"/>
          <p:cNvSpPr/>
          <p:nvPr/>
        </p:nvSpPr>
        <p:spPr>
          <a:xfrm flipH="1">
            <a:off x="16862743" y="2859928"/>
            <a:ext cx="130931" cy="130305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"/>
          <p:cNvSpPr/>
          <p:nvPr/>
        </p:nvSpPr>
        <p:spPr>
          <a:xfrm flipH="1">
            <a:off x="17796810" y="3254019"/>
            <a:ext cx="176371" cy="175528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"/>
          <p:cNvSpPr/>
          <p:nvPr/>
        </p:nvSpPr>
        <p:spPr>
          <a:xfrm flipH="1">
            <a:off x="16491185" y="1538986"/>
            <a:ext cx="205253" cy="204272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/>
          <p:cNvSpPr/>
          <p:nvPr/>
        </p:nvSpPr>
        <p:spPr>
          <a:xfrm flipH="1">
            <a:off x="17913560" y="5526315"/>
            <a:ext cx="205253" cy="204272"/>
          </a:xfrm>
          <a:custGeom>
            <a:rect b="b" l="l" r="r" t="t"/>
            <a:pathLst>
              <a:path extrusionOk="0" h="153300" w="154036">
                <a:moveTo>
                  <a:pt x="150752" y="52319"/>
                </a:moveTo>
                <a:cubicBezTo>
                  <a:pt x="146133" y="35726"/>
                  <a:pt x="135817" y="21286"/>
                  <a:pt x="121606" y="11552"/>
                </a:cubicBezTo>
                <a:cubicBezTo>
                  <a:pt x="105051" y="1350"/>
                  <a:pt x="85277" y="-2288"/>
                  <a:pt x="66170" y="1360"/>
                </a:cubicBezTo>
                <a:lnTo>
                  <a:pt x="66170" y="1360"/>
                </a:lnTo>
                <a:lnTo>
                  <a:pt x="63980" y="1360"/>
                </a:lnTo>
                <a:lnTo>
                  <a:pt x="63980" y="1360"/>
                </a:lnTo>
                <a:cubicBezTo>
                  <a:pt x="32824" y="4141"/>
                  <a:pt x="7382" y="27430"/>
                  <a:pt x="1877" y="58224"/>
                </a:cubicBezTo>
                <a:cubicBezTo>
                  <a:pt x="-4524" y="87618"/>
                  <a:pt x="5582" y="118174"/>
                  <a:pt x="28261" y="137948"/>
                </a:cubicBezTo>
                <a:cubicBezTo>
                  <a:pt x="56902" y="158665"/>
                  <a:pt x="95679" y="158360"/>
                  <a:pt x="123987" y="137186"/>
                </a:cubicBezTo>
                <a:cubicBezTo>
                  <a:pt x="149362" y="116984"/>
                  <a:pt x="159944" y="83418"/>
                  <a:pt x="150752" y="52319"/>
                </a:cubicBezTo>
                <a:close/>
                <a:moveTo>
                  <a:pt x="19403" y="70511"/>
                </a:moveTo>
                <a:cubicBezTo>
                  <a:pt x="19841" y="44289"/>
                  <a:pt x="40044" y="22648"/>
                  <a:pt x="66170" y="20410"/>
                </a:cubicBezTo>
                <a:lnTo>
                  <a:pt x="66933" y="20410"/>
                </a:lnTo>
                <a:lnTo>
                  <a:pt x="68742" y="20410"/>
                </a:lnTo>
                <a:cubicBezTo>
                  <a:pt x="82163" y="17724"/>
                  <a:pt x="96098" y="19676"/>
                  <a:pt x="108271" y="25934"/>
                </a:cubicBezTo>
                <a:cubicBezTo>
                  <a:pt x="117977" y="31611"/>
                  <a:pt x="125587" y="40260"/>
                  <a:pt x="129988" y="50604"/>
                </a:cubicBezTo>
                <a:cubicBezTo>
                  <a:pt x="139542" y="72578"/>
                  <a:pt x="135494" y="98105"/>
                  <a:pt x="119606" y="116041"/>
                </a:cubicBezTo>
                <a:cubicBezTo>
                  <a:pt x="100356" y="135091"/>
                  <a:pt x="71152" y="139873"/>
                  <a:pt x="46834" y="127947"/>
                </a:cubicBezTo>
                <a:cubicBezTo>
                  <a:pt x="27451" y="115631"/>
                  <a:pt x="16803" y="93324"/>
                  <a:pt x="19403" y="705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"/>
          <p:cNvSpPr/>
          <p:nvPr/>
        </p:nvSpPr>
        <p:spPr>
          <a:xfrm rot="10800000">
            <a:off x="16223122" y="8228625"/>
            <a:ext cx="176325" cy="195966"/>
          </a:xfrm>
          <a:custGeom>
            <a:rect b="b" l="l" r="r" t="t"/>
            <a:pathLst>
              <a:path extrusionOk="0" h="168211" w="151352">
                <a:moveTo>
                  <a:pt x="-31" y="142857"/>
                </a:moveTo>
                <a:cubicBezTo>
                  <a:pt x="20066" y="135713"/>
                  <a:pt x="41879" y="127902"/>
                  <a:pt x="63691" y="119425"/>
                </a:cubicBezTo>
                <a:cubicBezTo>
                  <a:pt x="77407" y="136475"/>
                  <a:pt x="91028" y="153048"/>
                  <a:pt x="103696" y="168193"/>
                </a:cubicBezTo>
                <a:cubicBezTo>
                  <a:pt x="102553" y="148286"/>
                  <a:pt x="101505" y="126664"/>
                  <a:pt x="100267" y="104661"/>
                </a:cubicBezTo>
                <a:cubicBezTo>
                  <a:pt x="118174" y="97041"/>
                  <a:pt x="135509" y="89040"/>
                  <a:pt x="151321" y="80563"/>
                </a:cubicBezTo>
                <a:cubicBezTo>
                  <a:pt x="134747" y="75705"/>
                  <a:pt x="116459" y="71038"/>
                  <a:pt x="97695" y="65609"/>
                </a:cubicBezTo>
                <a:cubicBezTo>
                  <a:pt x="95981" y="42844"/>
                  <a:pt x="93885" y="20460"/>
                  <a:pt x="91028" y="-18"/>
                </a:cubicBezTo>
                <a:cubicBezTo>
                  <a:pt x="79216" y="16650"/>
                  <a:pt x="66834" y="35129"/>
                  <a:pt x="54547" y="54179"/>
                </a:cubicBezTo>
                <a:cubicBezTo>
                  <a:pt x="37021" y="49607"/>
                  <a:pt x="19971" y="45225"/>
                  <a:pt x="4255" y="41320"/>
                </a:cubicBezTo>
                <a:cubicBezTo>
                  <a:pt x="14828" y="58084"/>
                  <a:pt x="23305" y="72181"/>
                  <a:pt x="34640" y="88945"/>
                </a:cubicBezTo>
                <a:cubicBezTo>
                  <a:pt x="21971" y="109138"/>
                  <a:pt x="10827" y="124283"/>
                  <a:pt x="-31" y="14285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"/>
          <p:cNvSpPr/>
          <p:nvPr/>
        </p:nvSpPr>
        <p:spPr>
          <a:xfrm flipH="1" rot="10800000">
            <a:off x="17744394" y="199474"/>
            <a:ext cx="280985" cy="306572"/>
          </a:xfrm>
          <a:custGeom>
            <a:rect b="b" l="l" r="r" t="t"/>
            <a:pathLst>
              <a:path extrusionOk="0" h="253365" w="232219">
                <a:moveTo>
                  <a:pt x="175991" y="129331"/>
                </a:moveTo>
                <a:cubicBezTo>
                  <a:pt x="192088" y="103518"/>
                  <a:pt x="203708" y="81706"/>
                  <a:pt x="218377" y="55703"/>
                </a:cubicBezTo>
                <a:lnTo>
                  <a:pt x="143701" y="78944"/>
                </a:lnTo>
                <a:cubicBezTo>
                  <a:pt x="123889" y="51226"/>
                  <a:pt x="103982" y="24270"/>
                  <a:pt x="85027" y="-18"/>
                </a:cubicBezTo>
                <a:cubicBezTo>
                  <a:pt x="82169" y="30938"/>
                  <a:pt x="80550" y="64752"/>
                  <a:pt x="79598" y="99137"/>
                </a:cubicBezTo>
                <a:cubicBezTo>
                  <a:pt x="51689" y="108090"/>
                  <a:pt x="24543" y="117044"/>
                  <a:pt x="-31" y="125426"/>
                </a:cubicBezTo>
                <a:cubicBezTo>
                  <a:pt x="24257" y="137046"/>
                  <a:pt x="50927" y="147905"/>
                  <a:pt x="78455" y="158097"/>
                </a:cubicBezTo>
                <a:cubicBezTo>
                  <a:pt x="78455" y="191339"/>
                  <a:pt x="78455" y="223914"/>
                  <a:pt x="77597" y="253347"/>
                </a:cubicBezTo>
                <a:cubicBezTo>
                  <a:pt x="95695" y="229725"/>
                  <a:pt x="115126" y="203912"/>
                  <a:pt x="134747" y="177147"/>
                </a:cubicBezTo>
                <a:cubicBezTo>
                  <a:pt x="168180" y="188291"/>
                  <a:pt x="201422" y="198483"/>
                  <a:pt x="232188" y="207817"/>
                </a:cubicBezTo>
                <a:cubicBezTo>
                  <a:pt x="214281" y="180957"/>
                  <a:pt x="196469" y="158954"/>
                  <a:pt x="175991" y="1293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"/>
          <p:cNvSpPr/>
          <p:nvPr/>
        </p:nvSpPr>
        <p:spPr>
          <a:xfrm rot="10800000">
            <a:off x="17469844" y="1162145"/>
            <a:ext cx="274070" cy="305187"/>
          </a:xfrm>
          <a:custGeom>
            <a:rect b="b" l="l" r="r" t="t"/>
            <a:pathLst>
              <a:path extrusionOk="0" h="252221" w="226504">
                <a:moveTo>
                  <a:pt x="155893" y="156858"/>
                </a:moveTo>
                <a:cubicBezTo>
                  <a:pt x="181706" y="140856"/>
                  <a:pt x="201803" y="126474"/>
                  <a:pt x="226473" y="109233"/>
                </a:cubicBezTo>
                <a:cubicBezTo>
                  <a:pt x="202470" y="105233"/>
                  <a:pt x="176276" y="100947"/>
                  <a:pt x="149321" y="96660"/>
                </a:cubicBezTo>
                <a:cubicBezTo>
                  <a:pt x="143892" y="63037"/>
                  <a:pt x="137986" y="29985"/>
                  <a:pt x="131795" y="-18"/>
                </a:cubicBezTo>
                <a:cubicBezTo>
                  <a:pt x="115507" y="26366"/>
                  <a:pt x="99029" y="55989"/>
                  <a:pt x="82932" y="86373"/>
                </a:cubicBezTo>
                <a:cubicBezTo>
                  <a:pt x="54357" y="81992"/>
                  <a:pt x="25782" y="77991"/>
                  <a:pt x="-31" y="74562"/>
                </a:cubicBezTo>
                <a:cubicBezTo>
                  <a:pt x="16637" y="95803"/>
                  <a:pt x="35687" y="117330"/>
                  <a:pt x="55786" y="138761"/>
                </a:cubicBezTo>
                <a:cubicBezTo>
                  <a:pt x="40736" y="168288"/>
                  <a:pt x="26258" y="197435"/>
                  <a:pt x="12637" y="224486"/>
                </a:cubicBezTo>
                <a:cubicBezTo>
                  <a:pt x="39307" y="211246"/>
                  <a:pt x="68168" y="196673"/>
                  <a:pt x="97314" y="181433"/>
                </a:cubicBezTo>
                <a:cubicBezTo>
                  <a:pt x="122365" y="206198"/>
                  <a:pt x="147606" y="230201"/>
                  <a:pt x="171038" y="252204"/>
                </a:cubicBezTo>
                <a:cubicBezTo>
                  <a:pt x="167228" y="220104"/>
                  <a:pt x="161037" y="192482"/>
                  <a:pt x="155893" y="1568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385">
          <p15:clr>
            <a:srgbClr val="EA4335"/>
          </p15:clr>
        </p15:guide>
        <p15:guide id="2" pos="1307">
          <p15:clr>
            <a:srgbClr val="EA4335"/>
          </p15:clr>
        </p15:guide>
        <p15:guide id="3" pos="10165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2" name="Shape 1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3" name="Google Shape;1283;p22"/>
          <p:cNvSpPr txBox="1"/>
          <p:nvPr/>
        </p:nvSpPr>
        <p:spPr>
          <a:xfrm>
            <a:off x="3617550" y="4867675"/>
            <a:ext cx="110529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rPr>
              <a:t>Templates for Education | Bundle 06</a:t>
            </a:r>
            <a:endParaRPr sz="7000">
              <a:solidFill>
                <a:schemeClr val="dk1"/>
              </a:solidFill>
              <a:latin typeface="Just Another Hand"/>
              <a:ea typeface="Just Another Hand"/>
              <a:cs typeface="Just Another Hand"/>
              <a:sym typeface="Just Another Hand"/>
            </a:endParaRPr>
          </a:p>
        </p:txBody>
      </p:sp>
      <p:sp>
        <p:nvSpPr>
          <p:cNvPr id="1284" name="Google Shape;1284;p22"/>
          <p:cNvSpPr txBox="1"/>
          <p:nvPr/>
        </p:nvSpPr>
        <p:spPr>
          <a:xfrm>
            <a:off x="3688650" y="6356000"/>
            <a:ext cx="10910700" cy="937200"/>
          </a:xfrm>
          <a:prstGeom prst="rect">
            <a:avLst/>
          </a:prstGeom>
          <a:solidFill>
            <a:schemeClr val="accent5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rPr>
              <a:t>SlidesMania</a:t>
            </a:r>
            <a:endParaRPr sz="6000">
              <a:solidFill>
                <a:schemeClr val="lt1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  <p:sp>
        <p:nvSpPr>
          <p:cNvPr id="1285" name="Google Shape;1285;p22"/>
          <p:cNvSpPr txBox="1"/>
          <p:nvPr/>
        </p:nvSpPr>
        <p:spPr>
          <a:xfrm>
            <a:off x="1734600" y="2536600"/>
            <a:ext cx="14818800" cy="23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School Bundle</a:t>
            </a:r>
            <a:endParaRPr sz="2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2" name="Shape 1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" name="Google Shape;1413;p31"/>
          <p:cNvSpPr/>
          <p:nvPr/>
        </p:nvSpPr>
        <p:spPr>
          <a:xfrm>
            <a:off x="2951663" y="3158100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14" name="Google Shape;1414;p31"/>
          <p:cNvSpPr/>
          <p:nvPr/>
        </p:nvSpPr>
        <p:spPr>
          <a:xfrm>
            <a:off x="2541075" y="7184644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15" name="Google Shape;1415;p31"/>
          <p:cNvSpPr/>
          <p:nvPr/>
        </p:nvSpPr>
        <p:spPr>
          <a:xfrm>
            <a:off x="4642338" y="4245013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16" name="Google Shape;1416;p31"/>
          <p:cNvSpPr/>
          <p:nvPr/>
        </p:nvSpPr>
        <p:spPr>
          <a:xfrm>
            <a:off x="4206425" y="7739556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17" name="Google Shape;1417;p31"/>
          <p:cNvSpPr/>
          <p:nvPr/>
        </p:nvSpPr>
        <p:spPr>
          <a:xfrm>
            <a:off x="13574613" y="3667800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18" name="Google Shape;1418;p31"/>
          <p:cNvSpPr/>
          <p:nvPr/>
        </p:nvSpPr>
        <p:spPr>
          <a:xfrm>
            <a:off x="12481013" y="7920581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19" name="Google Shape;1419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20" name="Google Shape;1420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21" name="Google Shape;1421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22" name="Google Shape;1422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23" name="Google Shape;1423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24" name="Google Shape;1424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25" name="Google Shape;1425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26" name="Google Shape;1426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27" name="Google Shape;1427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28" name="Google Shape;1428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29" name="Google Shape;1429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30" name="Google Shape;1430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31" name="Google Shape;1431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32" name="Google Shape;1432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33" name="Google Shape;1433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34" name="Google Shape;1434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35" name="Google Shape;1435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36" name="Google Shape;1436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37" name="Google Shape;1437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38" name="Google Shape;1438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39" name="Google Shape;1439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40" name="Google Shape;1440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41" name="Google Shape;1441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42" name="Google Shape;1442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43" name="Google Shape;1443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44" name="Google Shape;1444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45" name="Google Shape;1445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46" name="Google Shape;1446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47" name="Google Shape;1447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48" name="Google Shape;1448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49" name="Google Shape;1449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50" name="Google Shape;1450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51" name="Google Shape;1451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52" name="Google Shape;1452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53" name="Google Shape;1453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54" name="Google Shape;1454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55" name="Google Shape;1455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56" name="Google Shape;1456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57" name="Google Shape;1457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58" name="Google Shape;1458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59" name="Google Shape;1459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60" name="Google Shape;1460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61" name="Google Shape;1461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62" name="Google Shape;1462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63" name="Google Shape;1463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64" name="Google Shape;1464;p31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4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65" name="Google Shape;1465;p31"/>
          <p:cNvSpPr/>
          <p:nvPr/>
        </p:nvSpPr>
        <p:spPr>
          <a:xfrm>
            <a:off x="1834163" y="10630088"/>
            <a:ext cx="16453800" cy="1475700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latin typeface="Questrial"/>
                <a:ea typeface="Questrial"/>
                <a:cs typeface="Questrial"/>
                <a:sym typeface="Questrial"/>
              </a:rPr>
              <a:t>Grab a post it, type your name and place it on the board.</a:t>
            </a:r>
            <a:endParaRPr sz="35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66" name="Google Shape;1466;p31"/>
          <p:cNvSpPr txBox="1"/>
          <p:nvPr/>
        </p:nvSpPr>
        <p:spPr>
          <a:xfrm>
            <a:off x="6474925" y="4995150"/>
            <a:ext cx="5366700" cy="24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62500"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Type a statement here</a:t>
            </a:r>
            <a:endParaRPr i="1">
              <a:solidFill>
                <a:schemeClr val="dk1"/>
              </a:solidFill>
              <a:latin typeface="Playfair Display Medium"/>
              <a:ea typeface="Playfair Display Medium"/>
              <a:cs typeface="Playfair Display Medium"/>
              <a:sym typeface="Playfair Display Medium"/>
            </a:endParaRPr>
          </a:p>
        </p:txBody>
      </p:sp>
      <p:sp>
        <p:nvSpPr>
          <p:cNvPr id="1467" name="Google Shape;1467;p31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Class debate.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2" name="Google Shape;1472;p32"/>
          <p:cNvSpPr txBox="1"/>
          <p:nvPr/>
        </p:nvSpPr>
        <p:spPr>
          <a:xfrm>
            <a:off x="2133600" y="2208575"/>
            <a:ext cx="6994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Title One</a:t>
            </a:r>
            <a:endParaRPr b="1" sz="38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73" name="Google Shape;1473;p32"/>
          <p:cNvSpPr txBox="1"/>
          <p:nvPr/>
        </p:nvSpPr>
        <p:spPr>
          <a:xfrm>
            <a:off x="9402512" y="2209250"/>
            <a:ext cx="6751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Title Two</a:t>
            </a:r>
            <a:endParaRPr b="1" sz="38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74" name="Google Shape;1474;p32"/>
          <p:cNvSpPr txBox="1"/>
          <p:nvPr/>
        </p:nvSpPr>
        <p:spPr>
          <a:xfrm>
            <a:off x="2133600" y="6193175"/>
            <a:ext cx="6994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Title Three</a:t>
            </a:r>
            <a:endParaRPr b="1" sz="38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75" name="Google Shape;1475;p32"/>
          <p:cNvSpPr txBox="1"/>
          <p:nvPr/>
        </p:nvSpPr>
        <p:spPr>
          <a:xfrm>
            <a:off x="9467056" y="6193175"/>
            <a:ext cx="66231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Title Four</a:t>
            </a:r>
            <a:endParaRPr b="1" sz="38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76" name="Google Shape;1476;p32"/>
          <p:cNvSpPr txBox="1"/>
          <p:nvPr/>
        </p:nvSpPr>
        <p:spPr>
          <a:xfrm>
            <a:off x="2260564" y="3160613"/>
            <a:ext cx="6751800" cy="272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77" name="Google Shape;1477;p32"/>
          <p:cNvSpPr txBox="1"/>
          <p:nvPr/>
        </p:nvSpPr>
        <p:spPr>
          <a:xfrm>
            <a:off x="9402164" y="3175718"/>
            <a:ext cx="6751800" cy="272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78" name="Google Shape;1478;p32"/>
          <p:cNvSpPr txBox="1"/>
          <p:nvPr/>
        </p:nvSpPr>
        <p:spPr>
          <a:xfrm>
            <a:off x="2260564" y="7141800"/>
            <a:ext cx="6751800" cy="273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</a:t>
            </a: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79" name="Google Shape;1479;p32"/>
          <p:cNvSpPr txBox="1"/>
          <p:nvPr/>
        </p:nvSpPr>
        <p:spPr>
          <a:xfrm>
            <a:off x="9402164" y="7156990"/>
            <a:ext cx="6751800" cy="273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80" name="Google Shape;1480;p32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Add a title here.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4" name="Shape 1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" name="Google Shape;1485;p33"/>
          <p:cNvSpPr txBox="1"/>
          <p:nvPr/>
        </p:nvSpPr>
        <p:spPr>
          <a:xfrm>
            <a:off x="2133600" y="3214350"/>
            <a:ext cx="4560000" cy="67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86" name="Google Shape;1486;p33"/>
          <p:cNvSpPr txBox="1"/>
          <p:nvPr/>
        </p:nvSpPr>
        <p:spPr>
          <a:xfrm>
            <a:off x="2057400" y="2140500"/>
            <a:ext cx="45600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What do I know?</a:t>
            </a:r>
            <a:endParaRPr b="1" sz="34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87" name="Google Shape;1487;p33"/>
          <p:cNvSpPr txBox="1"/>
          <p:nvPr/>
        </p:nvSpPr>
        <p:spPr>
          <a:xfrm>
            <a:off x="6870000" y="3214350"/>
            <a:ext cx="4560000" cy="67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88" name="Google Shape;1488;p33"/>
          <p:cNvSpPr txBox="1"/>
          <p:nvPr/>
        </p:nvSpPr>
        <p:spPr>
          <a:xfrm>
            <a:off x="6800208" y="2140500"/>
            <a:ext cx="45600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What do I wonder?</a:t>
            </a:r>
            <a:endParaRPr b="1" sz="34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89" name="Google Shape;1489;p33"/>
          <p:cNvSpPr txBox="1"/>
          <p:nvPr/>
        </p:nvSpPr>
        <p:spPr>
          <a:xfrm>
            <a:off x="11594253" y="3214350"/>
            <a:ext cx="4560000" cy="67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90" name="Google Shape;1490;p33"/>
          <p:cNvSpPr txBox="1"/>
          <p:nvPr/>
        </p:nvSpPr>
        <p:spPr>
          <a:xfrm>
            <a:off x="11594190" y="2140500"/>
            <a:ext cx="45600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What have I learned?</a:t>
            </a:r>
            <a:endParaRPr b="1" sz="34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91" name="Google Shape;1491;p33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Add a title here.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5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p34"/>
          <p:cNvSpPr txBox="1"/>
          <p:nvPr/>
        </p:nvSpPr>
        <p:spPr>
          <a:xfrm>
            <a:off x="2168398" y="3048000"/>
            <a:ext cx="6764400" cy="67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97" name="Google Shape;1497;p34"/>
          <p:cNvSpPr txBox="1"/>
          <p:nvPr/>
        </p:nvSpPr>
        <p:spPr>
          <a:xfrm>
            <a:off x="2133600" y="2130200"/>
            <a:ext cx="68601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</a:t>
            </a:r>
            <a:endParaRPr b="1" sz="38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98" name="Google Shape;1498;p34"/>
          <p:cNvSpPr txBox="1"/>
          <p:nvPr/>
        </p:nvSpPr>
        <p:spPr>
          <a:xfrm>
            <a:off x="9218017" y="2130200"/>
            <a:ext cx="68601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</a:t>
            </a:r>
            <a:endParaRPr b="1" sz="38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99" name="Google Shape;1499;p34"/>
          <p:cNvSpPr txBox="1"/>
          <p:nvPr/>
        </p:nvSpPr>
        <p:spPr>
          <a:xfrm>
            <a:off x="9265866" y="3048000"/>
            <a:ext cx="6764400" cy="67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00" name="Google Shape;1500;p34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Add a title here.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4" name="Shape 1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" name="Google Shape;1505;p35"/>
          <p:cNvSpPr txBox="1"/>
          <p:nvPr/>
        </p:nvSpPr>
        <p:spPr>
          <a:xfrm>
            <a:off x="2133600" y="2122450"/>
            <a:ext cx="14020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Name: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06" name="Google Shape;1506;p35"/>
          <p:cNvSpPr txBox="1"/>
          <p:nvPr/>
        </p:nvSpPr>
        <p:spPr>
          <a:xfrm>
            <a:off x="2133600" y="3254450"/>
            <a:ext cx="13898700" cy="65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07" name="Google Shape;1507;p35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Free Writing.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Google Shape;1512;p36"/>
          <p:cNvSpPr txBox="1"/>
          <p:nvPr/>
        </p:nvSpPr>
        <p:spPr>
          <a:xfrm>
            <a:off x="2133600" y="2154975"/>
            <a:ext cx="26787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Monday</a:t>
            </a:r>
            <a:endParaRPr b="1" sz="34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13" name="Google Shape;1513;p36"/>
          <p:cNvSpPr txBox="1"/>
          <p:nvPr/>
        </p:nvSpPr>
        <p:spPr>
          <a:xfrm>
            <a:off x="4948057" y="2154975"/>
            <a:ext cx="26787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Tuesday</a:t>
            </a:r>
            <a:endParaRPr b="1" sz="34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14" name="Google Shape;1514;p36"/>
          <p:cNvSpPr txBox="1"/>
          <p:nvPr/>
        </p:nvSpPr>
        <p:spPr>
          <a:xfrm>
            <a:off x="7804784" y="2154975"/>
            <a:ext cx="26787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Wednesday</a:t>
            </a:r>
            <a:endParaRPr b="1" sz="34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15" name="Google Shape;1515;p36"/>
          <p:cNvSpPr txBox="1"/>
          <p:nvPr/>
        </p:nvSpPr>
        <p:spPr>
          <a:xfrm>
            <a:off x="10661513" y="2154975"/>
            <a:ext cx="26787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Thursday</a:t>
            </a:r>
            <a:endParaRPr b="1" sz="34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16" name="Google Shape;1516;p36"/>
          <p:cNvSpPr txBox="1"/>
          <p:nvPr/>
        </p:nvSpPr>
        <p:spPr>
          <a:xfrm>
            <a:off x="13426995" y="2154975"/>
            <a:ext cx="26787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Friday</a:t>
            </a:r>
            <a:endParaRPr b="1" sz="34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17" name="Google Shape;1517;p36"/>
          <p:cNvSpPr txBox="1"/>
          <p:nvPr/>
        </p:nvSpPr>
        <p:spPr>
          <a:xfrm>
            <a:off x="2152181" y="2971800"/>
            <a:ext cx="26787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18" name="Google Shape;1518;p36"/>
          <p:cNvSpPr txBox="1"/>
          <p:nvPr/>
        </p:nvSpPr>
        <p:spPr>
          <a:xfrm>
            <a:off x="4948062" y="2971800"/>
            <a:ext cx="26787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19" name="Google Shape;1519;p36"/>
          <p:cNvSpPr txBox="1"/>
          <p:nvPr/>
        </p:nvSpPr>
        <p:spPr>
          <a:xfrm>
            <a:off x="7804790" y="2971800"/>
            <a:ext cx="26787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20" name="Google Shape;1520;p36"/>
          <p:cNvSpPr txBox="1"/>
          <p:nvPr/>
        </p:nvSpPr>
        <p:spPr>
          <a:xfrm>
            <a:off x="10600670" y="2971800"/>
            <a:ext cx="26787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21" name="Google Shape;1521;p36"/>
          <p:cNvSpPr txBox="1"/>
          <p:nvPr/>
        </p:nvSpPr>
        <p:spPr>
          <a:xfrm>
            <a:off x="13457368" y="2971800"/>
            <a:ext cx="26787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22" name="Google Shape;1522;p36"/>
          <p:cNvSpPr txBox="1"/>
          <p:nvPr/>
        </p:nvSpPr>
        <p:spPr>
          <a:xfrm>
            <a:off x="2133600" y="8686800"/>
            <a:ext cx="14020800" cy="12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23" name="Google Shape;1523;p36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solidFill>
            <a:schemeClr val="accent5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rPr>
              <a:t>Weekly Planner</a:t>
            </a:r>
            <a:endParaRPr sz="10000">
              <a:solidFill>
                <a:schemeClr val="lt1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7" name="Shape 1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8" name="Google Shape;1528;p37"/>
          <p:cNvSpPr txBox="1"/>
          <p:nvPr/>
        </p:nvSpPr>
        <p:spPr>
          <a:xfrm>
            <a:off x="11560430" y="7401200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29" name="Google Shape;1529;p37"/>
          <p:cNvSpPr txBox="1"/>
          <p:nvPr/>
        </p:nvSpPr>
        <p:spPr>
          <a:xfrm>
            <a:off x="11560430" y="5046004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30" name="Google Shape;1530;p37"/>
          <p:cNvSpPr txBox="1"/>
          <p:nvPr/>
        </p:nvSpPr>
        <p:spPr>
          <a:xfrm>
            <a:off x="11560430" y="2690807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31" name="Google Shape;1531;p37"/>
          <p:cNvSpPr txBox="1"/>
          <p:nvPr/>
        </p:nvSpPr>
        <p:spPr>
          <a:xfrm>
            <a:off x="13916040" y="7425007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32" name="Google Shape;1532;p37"/>
          <p:cNvSpPr txBox="1"/>
          <p:nvPr/>
        </p:nvSpPr>
        <p:spPr>
          <a:xfrm>
            <a:off x="13916040" y="5069810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33" name="Google Shape;1533;p37"/>
          <p:cNvSpPr txBox="1"/>
          <p:nvPr/>
        </p:nvSpPr>
        <p:spPr>
          <a:xfrm>
            <a:off x="13916040" y="2714614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34" name="Google Shape;1534;p37"/>
          <p:cNvSpPr txBox="1"/>
          <p:nvPr/>
        </p:nvSpPr>
        <p:spPr>
          <a:xfrm>
            <a:off x="6839495" y="7377393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35" name="Google Shape;1535;p37"/>
          <p:cNvSpPr txBox="1"/>
          <p:nvPr/>
        </p:nvSpPr>
        <p:spPr>
          <a:xfrm>
            <a:off x="6839495" y="5022197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36" name="Google Shape;1536;p37"/>
          <p:cNvSpPr txBox="1"/>
          <p:nvPr/>
        </p:nvSpPr>
        <p:spPr>
          <a:xfrm>
            <a:off x="6839495" y="2667000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37" name="Google Shape;1537;p37"/>
          <p:cNvSpPr txBox="1"/>
          <p:nvPr/>
        </p:nvSpPr>
        <p:spPr>
          <a:xfrm>
            <a:off x="9195105" y="7401200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38" name="Google Shape;1538;p37"/>
          <p:cNvSpPr txBox="1"/>
          <p:nvPr/>
        </p:nvSpPr>
        <p:spPr>
          <a:xfrm>
            <a:off x="9195105" y="5046004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39" name="Google Shape;1539;p37"/>
          <p:cNvSpPr txBox="1"/>
          <p:nvPr/>
        </p:nvSpPr>
        <p:spPr>
          <a:xfrm>
            <a:off x="9195105" y="2690807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40" name="Google Shape;1540;p37"/>
          <p:cNvSpPr txBox="1"/>
          <p:nvPr/>
        </p:nvSpPr>
        <p:spPr>
          <a:xfrm>
            <a:off x="2133600" y="7389297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41" name="Google Shape;1541;p37"/>
          <p:cNvSpPr txBox="1"/>
          <p:nvPr/>
        </p:nvSpPr>
        <p:spPr>
          <a:xfrm>
            <a:off x="2133600" y="5034100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42" name="Google Shape;1542;p37"/>
          <p:cNvSpPr txBox="1"/>
          <p:nvPr/>
        </p:nvSpPr>
        <p:spPr>
          <a:xfrm>
            <a:off x="2133600" y="2678903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43" name="Google Shape;1543;p37"/>
          <p:cNvSpPr txBox="1"/>
          <p:nvPr/>
        </p:nvSpPr>
        <p:spPr>
          <a:xfrm>
            <a:off x="4489211" y="7413104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44" name="Google Shape;1544;p37"/>
          <p:cNvSpPr txBox="1"/>
          <p:nvPr/>
        </p:nvSpPr>
        <p:spPr>
          <a:xfrm>
            <a:off x="4489211" y="5057907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45" name="Google Shape;1545;p37"/>
          <p:cNvSpPr txBox="1"/>
          <p:nvPr/>
        </p:nvSpPr>
        <p:spPr>
          <a:xfrm>
            <a:off x="4489211" y="2702710"/>
            <a:ext cx="2085900" cy="21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46" name="Google Shape;1546;p37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Bingo!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  <p:sp>
        <p:nvSpPr>
          <p:cNvPr id="1547" name="Google Shape;1547;p37"/>
          <p:cNvSpPr/>
          <p:nvPr/>
        </p:nvSpPr>
        <p:spPr>
          <a:xfrm>
            <a:off x="2287113" y="5254705"/>
            <a:ext cx="1778882" cy="173017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accent5"/>
                </a:solidFill>
                <a:latin typeface="Coiny"/>
              </a:rPr>
              <a:t>x</a:t>
            </a:r>
          </a:p>
        </p:txBody>
      </p:sp>
      <p:sp>
        <p:nvSpPr>
          <p:cNvPr id="1548" name="Google Shape;1548;p37"/>
          <p:cNvSpPr/>
          <p:nvPr/>
        </p:nvSpPr>
        <p:spPr>
          <a:xfrm>
            <a:off x="6995654" y="2887603"/>
            <a:ext cx="1778882" cy="173017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accent5"/>
                </a:solidFill>
                <a:latin typeface="Coiny"/>
              </a:rPr>
              <a:t>x</a:t>
            </a:r>
          </a:p>
        </p:txBody>
      </p:sp>
      <p:sp>
        <p:nvSpPr>
          <p:cNvPr id="1549" name="Google Shape;1549;p37"/>
          <p:cNvSpPr/>
          <p:nvPr/>
        </p:nvSpPr>
        <p:spPr>
          <a:xfrm>
            <a:off x="11709081" y="7609911"/>
            <a:ext cx="1778882" cy="173017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accent5"/>
                </a:solidFill>
                <a:latin typeface="Coiny"/>
              </a:rPr>
              <a:t>x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3" name="Shape 1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4" name="Google Shape;1554;p38"/>
          <p:cNvSpPr/>
          <p:nvPr/>
        </p:nvSpPr>
        <p:spPr>
          <a:xfrm>
            <a:off x="4924500" y="3387150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55" name="Google Shape;1555;p38"/>
          <p:cNvSpPr/>
          <p:nvPr/>
        </p:nvSpPr>
        <p:spPr>
          <a:xfrm>
            <a:off x="4924500" y="5106038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56" name="Google Shape;1556;p38"/>
          <p:cNvSpPr/>
          <p:nvPr/>
        </p:nvSpPr>
        <p:spPr>
          <a:xfrm>
            <a:off x="4924500" y="6824926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57" name="Google Shape;1557;p38"/>
          <p:cNvSpPr/>
          <p:nvPr/>
        </p:nvSpPr>
        <p:spPr>
          <a:xfrm>
            <a:off x="4924500" y="8543892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58" name="Google Shape;1558;p38"/>
          <p:cNvSpPr/>
          <p:nvPr/>
        </p:nvSpPr>
        <p:spPr>
          <a:xfrm>
            <a:off x="7765983" y="3387150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59" name="Google Shape;1559;p38"/>
          <p:cNvSpPr/>
          <p:nvPr/>
        </p:nvSpPr>
        <p:spPr>
          <a:xfrm>
            <a:off x="7765983" y="5106038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60" name="Google Shape;1560;p38"/>
          <p:cNvSpPr/>
          <p:nvPr/>
        </p:nvSpPr>
        <p:spPr>
          <a:xfrm>
            <a:off x="7765983" y="6824926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61" name="Google Shape;1561;p38"/>
          <p:cNvSpPr/>
          <p:nvPr/>
        </p:nvSpPr>
        <p:spPr>
          <a:xfrm>
            <a:off x="7765983" y="8543892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62" name="Google Shape;1562;p38"/>
          <p:cNvSpPr/>
          <p:nvPr/>
        </p:nvSpPr>
        <p:spPr>
          <a:xfrm>
            <a:off x="10607466" y="3387150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63" name="Google Shape;1563;p38"/>
          <p:cNvSpPr/>
          <p:nvPr/>
        </p:nvSpPr>
        <p:spPr>
          <a:xfrm>
            <a:off x="10607466" y="5106038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64" name="Google Shape;1564;p38"/>
          <p:cNvSpPr/>
          <p:nvPr/>
        </p:nvSpPr>
        <p:spPr>
          <a:xfrm>
            <a:off x="10607466" y="6824926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65" name="Google Shape;1565;p38"/>
          <p:cNvSpPr/>
          <p:nvPr/>
        </p:nvSpPr>
        <p:spPr>
          <a:xfrm>
            <a:off x="10607466" y="8543892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66" name="Google Shape;1566;p38"/>
          <p:cNvSpPr/>
          <p:nvPr/>
        </p:nvSpPr>
        <p:spPr>
          <a:xfrm>
            <a:off x="13448949" y="3387150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67" name="Google Shape;1567;p38"/>
          <p:cNvSpPr/>
          <p:nvPr/>
        </p:nvSpPr>
        <p:spPr>
          <a:xfrm>
            <a:off x="13448949" y="5106038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68" name="Google Shape;1568;p38"/>
          <p:cNvSpPr/>
          <p:nvPr/>
        </p:nvSpPr>
        <p:spPr>
          <a:xfrm>
            <a:off x="13448949" y="6824926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69" name="Google Shape;1569;p38"/>
          <p:cNvSpPr/>
          <p:nvPr/>
        </p:nvSpPr>
        <p:spPr>
          <a:xfrm>
            <a:off x="13448949" y="8543892"/>
            <a:ext cx="27195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70" name="Google Shape;1570;p38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Station Rotation.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4" name="Shape 1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5" name="Google Shape;1575;p39"/>
          <p:cNvSpPr/>
          <p:nvPr/>
        </p:nvSpPr>
        <p:spPr>
          <a:xfrm>
            <a:off x="2119659" y="2329200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76" name="Google Shape;1576;p39"/>
          <p:cNvSpPr/>
          <p:nvPr/>
        </p:nvSpPr>
        <p:spPr>
          <a:xfrm>
            <a:off x="5670079" y="2329200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77" name="Google Shape;1577;p39"/>
          <p:cNvSpPr/>
          <p:nvPr/>
        </p:nvSpPr>
        <p:spPr>
          <a:xfrm>
            <a:off x="9220498" y="2329200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78" name="Google Shape;1578;p39"/>
          <p:cNvSpPr/>
          <p:nvPr/>
        </p:nvSpPr>
        <p:spPr>
          <a:xfrm>
            <a:off x="12770918" y="2329200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79" name="Google Shape;1579;p39"/>
          <p:cNvSpPr/>
          <p:nvPr/>
        </p:nvSpPr>
        <p:spPr>
          <a:xfrm>
            <a:off x="9220501" y="4318620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80" name="Google Shape;1580;p39"/>
          <p:cNvSpPr/>
          <p:nvPr/>
        </p:nvSpPr>
        <p:spPr>
          <a:xfrm>
            <a:off x="5670058" y="6308090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81" name="Google Shape;1581;p39"/>
          <p:cNvSpPr/>
          <p:nvPr/>
        </p:nvSpPr>
        <p:spPr>
          <a:xfrm>
            <a:off x="12770885" y="8297493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82" name="Google Shape;1582;p39"/>
          <p:cNvSpPr/>
          <p:nvPr/>
        </p:nvSpPr>
        <p:spPr>
          <a:xfrm>
            <a:off x="2119650" y="6308073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83" name="Google Shape;1583;p39"/>
          <p:cNvSpPr/>
          <p:nvPr/>
        </p:nvSpPr>
        <p:spPr>
          <a:xfrm>
            <a:off x="12770906" y="4318603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84" name="Google Shape;1584;p39"/>
          <p:cNvSpPr/>
          <p:nvPr/>
        </p:nvSpPr>
        <p:spPr>
          <a:xfrm>
            <a:off x="9220507" y="8297476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85" name="Google Shape;1585;p39"/>
          <p:cNvSpPr/>
          <p:nvPr/>
        </p:nvSpPr>
        <p:spPr>
          <a:xfrm>
            <a:off x="2119671" y="4318636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86" name="Google Shape;1586;p39"/>
          <p:cNvSpPr/>
          <p:nvPr/>
        </p:nvSpPr>
        <p:spPr>
          <a:xfrm>
            <a:off x="12770927" y="6308040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87" name="Google Shape;1587;p39"/>
          <p:cNvSpPr/>
          <p:nvPr/>
        </p:nvSpPr>
        <p:spPr>
          <a:xfrm>
            <a:off x="5670159" y="8297476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88" name="Google Shape;1588;p39"/>
          <p:cNvSpPr/>
          <p:nvPr/>
        </p:nvSpPr>
        <p:spPr>
          <a:xfrm>
            <a:off x="5670090" y="4318636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89" name="Google Shape;1589;p39"/>
          <p:cNvSpPr/>
          <p:nvPr/>
        </p:nvSpPr>
        <p:spPr>
          <a:xfrm>
            <a:off x="9220489" y="6308040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90" name="Google Shape;1590;p39"/>
          <p:cNvSpPr/>
          <p:nvPr/>
        </p:nvSpPr>
        <p:spPr>
          <a:xfrm>
            <a:off x="2119781" y="8297509"/>
            <a:ext cx="3397500" cy="181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b="1"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91" name="Google Shape;1591;p39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Choice Board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5" name="Shape 1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6" name="Google Shape;1596;p40"/>
          <p:cNvSpPr/>
          <p:nvPr/>
        </p:nvSpPr>
        <p:spPr>
          <a:xfrm>
            <a:off x="2120068" y="2503569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A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97" name="Google Shape;1597;p40"/>
          <p:cNvSpPr/>
          <p:nvPr/>
        </p:nvSpPr>
        <p:spPr>
          <a:xfrm>
            <a:off x="2120068" y="3311126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B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98" name="Google Shape;1598;p40"/>
          <p:cNvSpPr/>
          <p:nvPr/>
        </p:nvSpPr>
        <p:spPr>
          <a:xfrm>
            <a:off x="2120068" y="4505510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C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99" name="Google Shape;1599;p40"/>
          <p:cNvSpPr/>
          <p:nvPr/>
        </p:nvSpPr>
        <p:spPr>
          <a:xfrm>
            <a:off x="2120068" y="5289819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D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00" name="Google Shape;1600;p40"/>
          <p:cNvSpPr/>
          <p:nvPr/>
        </p:nvSpPr>
        <p:spPr>
          <a:xfrm>
            <a:off x="2120068" y="7315095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F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01" name="Google Shape;1601;p40"/>
          <p:cNvSpPr/>
          <p:nvPr/>
        </p:nvSpPr>
        <p:spPr>
          <a:xfrm>
            <a:off x="2120068" y="6507537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E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02" name="Google Shape;1602;p40"/>
          <p:cNvSpPr/>
          <p:nvPr/>
        </p:nvSpPr>
        <p:spPr>
          <a:xfrm>
            <a:off x="2120068" y="9293788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H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03" name="Google Shape;1603;p40"/>
          <p:cNvSpPr/>
          <p:nvPr/>
        </p:nvSpPr>
        <p:spPr>
          <a:xfrm>
            <a:off x="2120068" y="8509478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G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04" name="Google Shape;1604;p40"/>
          <p:cNvSpPr/>
          <p:nvPr/>
        </p:nvSpPr>
        <p:spPr>
          <a:xfrm>
            <a:off x="14591392" y="2503592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I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05" name="Google Shape;1605;p40"/>
          <p:cNvSpPr/>
          <p:nvPr/>
        </p:nvSpPr>
        <p:spPr>
          <a:xfrm>
            <a:off x="14591392" y="3311149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J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06" name="Google Shape;1606;p40"/>
          <p:cNvSpPr/>
          <p:nvPr/>
        </p:nvSpPr>
        <p:spPr>
          <a:xfrm>
            <a:off x="14591392" y="4505533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K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07" name="Google Shape;1607;p40"/>
          <p:cNvSpPr/>
          <p:nvPr/>
        </p:nvSpPr>
        <p:spPr>
          <a:xfrm>
            <a:off x="14591392" y="5289842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L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08" name="Google Shape;1608;p40"/>
          <p:cNvSpPr/>
          <p:nvPr/>
        </p:nvSpPr>
        <p:spPr>
          <a:xfrm>
            <a:off x="14591392" y="7315118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N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09" name="Google Shape;1609;p40"/>
          <p:cNvSpPr/>
          <p:nvPr/>
        </p:nvSpPr>
        <p:spPr>
          <a:xfrm>
            <a:off x="14591392" y="6507560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M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10" name="Google Shape;1610;p40"/>
          <p:cNvSpPr/>
          <p:nvPr/>
        </p:nvSpPr>
        <p:spPr>
          <a:xfrm>
            <a:off x="14591392" y="9293811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P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11" name="Google Shape;1611;p40"/>
          <p:cNvSpPr/>
          <p:nvPr/>
        </p:nvSpPr>
        <p:spPr>
          <a:xfrm>
            <a:off x="14591392" y="8509501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O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12" name="Google Shape;1612;p40"/>
          <p:cNvSpPr/>
          <p:nvPr/>
        </p:nvSpPr>
        <p:spPr>
          <a:xfrm>
            <a:off x="4070064" y="2976719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B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13" name="Google Shape;1613;p40"/>
          <p:cNvSpPr/>
          <p:nvPr/>
        </p:nvSpPr>
        <p:spPr>
          <a:xfrm>
            <a:off x="4070064" y="4851798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C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14" name="Google Shape;1614;p40"/>
          <p:cNvSpPr/>
          <p:nvPr/>
        </p:nvSpPr>
        <p:spPr>
          <a:xfrm>
            <a:off x="12672063" y="2972177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J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15" name="Google Shape;1615;p40"/>
          <p:cNvSpPr/>
          <p:nvPr/>
        </p:nvSpPr>
        <p:spPr>
          <a:xfrm>
            <a:off x="12672063" y="4847256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K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16" name="Google Shape;1616;p40"/>
          <p:cNvSpPr/>
          <p:nvPr/>
        </p:nvSpPr>
        <p:spPr>
          <a:xfrm>
            <a:off x="10777272" y="4023612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J</a:t>
            </a:r>
            <a:endParaRPr b="1"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17" name="Google Shape;1617;p40"/>
          <p:cNvSpPr txBox="1"/>
          <p:nvPr/>
        </p:nvSpPr>
        <p:spPr>
          <a:xfrm>
            <a:off x="7309325" y="2963725"/>
            <a:ext cx="37770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rPr>
              <a:t>Final Round!</a:t>
            </a:r>
            <a:endParaRPr sz="7000">
              <a:solidFill>
                <a:schemeClr val="dk1"/>
              </a:solidFill>
              <a:latin typeface="Just Another Hand"/>
              <a:ea typeface="Just Another Hand"/>
              <a:cs typeface="Just Another Hand"/>
              <a:sym typeface="Just Another Hand"/>
            </a:endParaRPr>
          </a:p>
        </p:txBody>
      </p:sp>
      <p:sp>
        <p:nvSpPr>
          <p:cNvPr id="1618" name="Google Shape;1618;p40"/>
          <p:cNvSpPr/>
          <p:nvPr/>
        </p:nvSpPr>
        <p:spPr>
          <a:xfrm>
            <a:off x="7954773" y="5747734"/>
            <a:ext cx="2378400" cy="956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19" name="Google Shape;1619;p40"/>
          <p:cNvSpPr/>
          <p:nvPr/>
        </p:nvSpPr>
        <p:spPr>
          <a:xfrm>
            <a:off x="4070064" y="6954689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20" name="Google Shape;1620;p40"/>
          <p:cNvSpPr/>
          <p:nvPr/>
        </p:nvSpPr>
        <p:spPr>
          <a:xfrm>
            <a:off x="4070064" y="8829767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21" name="Google Shape;1621;p40"/>
          <p:cNvSpPr/>
          <p:nvPr/>
        </p:nvSpPr>
        <p:spPr>
          <a:xfrm>
            <a:off x="12672063" y="6950147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22" name="Google Shape;1622;p40"/>
          <p:cNvSpPr/>
          <p:nvPr/>
        </p:nvSpPr>
        <p:spPr>
          <a:xfrm>
            <a:off x="12672063" y="8825225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23" name="Google Shape;1623;p40"/>
          <p:cNvSpPr/>
          <p:nvPr/>
        </p:nvSpPr>
        <p:spPr>
          <a:xfrm>
            <a:off x="6004335" y="4045689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24" name="Google Shape;1624;p40"/>
          <p:cNvSpPr/>
          <p:nvPr/>
        </p:nvSpPr>
        <p:spPr>
          <a:xfrm>
            <a:off x="6004335" y="7795845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25" name="Google Shape;1625;p40"/>
          <p:cNvSpPr/>
          <p:nvPr/>
        </p:nvSpPr>
        <p:spPr>
          <a:xfrm>
            <a:off x="10777272" y="7773768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26" name="Google Shape;1626;p40"/>
          <p:cNvSpPr/>
          <p:nvPr/>
        </p:nvSpPr>
        <p:spPr>
          <a:xfrm>
            <a:off x="8355718" y="4656411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27" name="Google Shape;1627;p40"/>
          <p:cNvSpPr/>
          <p:nvPr/>
        </p:nvSpPr>
        <p:spPr>
          <a:xfrm>
            <a:off x="8355718" y="7163046"/>
            <a:ext cx="1576500" cy="632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9" name="Shape 12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1" name="Shape 16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3" name="Shape 1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4" name="Google Shape;1294;p24"/>
          <p:cNvSpPr txBox="1"/>
          <p:nvPr/>
        </p:nvSpPr>
        <p:spPr>
          <a:xfrm>
            <a:off x="2074500" y="311700"/>
            <a:ext cx="14062800" cy="1151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Today is March 7th.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  <p:sp>
        <p:nvSpPr>
          <p:cNvPr id="1295" name="Google Shape;1295;p24"/>
          <p:cNvSpPr txBox="1"/>
          <p:nvPr/>
        </p:nvSpPr>
        <p:spPr>
          <a:xfrm>
            <a:off x="13162325" y="3171150"/>
            <a:ext cx="2837400" cy="50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Something here.</a:t>
            </a:r>
            <a:endParaRPr sz="24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Something else here</a:t>
            </a:r>
            <a:endParaRPr sz="24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And a third thing here.</a:t>
            </a:r>
            <a:endParaRPr sz="24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Duplicate the check mark. </a:t>
            </a:r>
            <a:endParaRPr sz="24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24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And the check boxes.</a:t>
            </a:r>
            <a:endParaRPr sz="240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96" name="Google Shape;1296;p24"/>
          <p:cNvSpPr/>
          <p:nvPr/>
        </p:nvSpPr>
        <p:spPr>
          <a:xfrm>
            <a:off x="12700676" y="3347781"/>
            <a:ext cx="372600" cy="372600"/>
          </a:xfrm>
          <a:prstGeom prst="frame">
            <a:avLst>
              <a:gd fmla="val 12269" name="adj1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E670A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7" name="Google Shape;1297;p24"/>
          <p:cNvSpPr/>
          <p:nvPr/>
        </p:nvSpPr>
        <p:spPr>
          <a:xfrm>
            <a:off x="12700676" y="3849576"/>
            <a:ext cx="372600" cy="372600"/>
          </a:xfrm>
          <a:prstGeom prst="frame">
            <a:avLst>
              <a:gd fmla="val 12269" name="adj1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8" name="Google Shape;1298;p24"/>
          <p:cNvSpPr/>
          <p:nvPr/>
        </p:nvSpPr>
        <p:spPr>
          <a:xfrm>
            <a:off x="12700676" y="4808572"/>
            <a:ext cx="372600" cy="372600"/>
          </a:xfrm>
          <a:prstGeom prst="frame">
            <a:avLst>
              <a:gd fmla="val 12269" name="adj1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E670A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9" name="Google Shape;1299;p24"/>
          <p:cNvSpPr/>
          <p:nvPr/>
        </p:nvSpPr>
        <p:spPr>
          <a:xfrm>
            <a:off x="12700676" y="5605236"/>
            <a:ext cx="372600" cy="372600"/>
          </a:xfrm>
          <a:prstGeom prst="frame">
            <a:avLst>
              <a:gd fmla="val 12269" name="adj1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E670A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0" name="Google Shape;1300;p24"/>
          <p:cNvSpPr/>
          <p:nvPr/>
        </p:nvSpPr>
        <p:spPr>
          <a:xfrm>
            <a:off x="12700676" y="6412247"/>
            <a:ext cx="372600" cy="372600"/>
          </a:xfrm>
          <a:prstGeom prst="frame">
            <a:avLst>
              <a:gd fmla="val 12269" name="adj1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E670A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1" name="Google Shape;1301;p24"/>
          <p:cNvSpPr/>
          <p:nvPr/>
        </p:nvSpPr>
        <p:spPr>
          <a:xfrm>
            <a:off x="12716920" y="3239823"/>
            <a:ext cx="350909" cy="479391"/>
          </a:xfrm>
          <a:custGeom>
            <a:rect b="b" l="l" r="r" t="t"/>
            <a:pathLst>
              <a:path extrusionOk="0" h="830115" w="607635">
                <a:moveTo>
                  <a:pt x="519502" y="23947"/>
                </a:moveTo>
                <a:cubicBezTo>
                  <a:pt x="416632" y="232545"/>
                  <a:pt x="333765" y="449715"/>
                  <a:pt x="273757" y="674505"/>
                </a:cubicBezTo>
                <a:cubicBezTo>
                  <a:pt x="208035" y="581160"/>
                  <a:pt x="147075" y="485910"/>
                  <a:pt x="88972" y="387803"/>
                </a:cubicBezTo>
                <a:cubicBezTo>
                  <a:pt x="57540" y="335415"/>
                  <a:pt x="-24375" y="383040"/>
                  <a:pt x="7057" y="435428"/>
                </a:cubicBezTo>
                <a:cubicBezTo>
                  <a:pt x="83257" y="564015"/>
                  <a:pt x="165172" y="687840"/>
                  <a:pt x="253755" y="807855"/>
                </a:cubicBezTo>
                <a:cubicBezTo>
                  <a:pt x="276615" y="838335"/>
                  <a:pt x="330907" y="840240"/>
                  <a:pt x="340432" y="796425"/>
                </a:cubicBezTo>
                <a:cubicBezTo>
                  <a:pt x="400440" y="545918"/>
                  <a:pt x="487117" y="303030"/>
                  <a:pt x="602370" y="71572"/>
                </a:cubicBezTo>
                <a:cubicBezTo>
                  <a:pt x="629040" y="17280"/>
                  <a:pt x="547125" y="-30345"/>
                  <a:pt x="519502" y="2394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2" name="Google Shape;1302;p24"/>
          <p:cNvSpPr/>
          <p:nvPr/>
        </p:nvSpPr>
        <p:spPr>
          <a:xfrm>
            <a:off x="12711632" y="3743043"/>
            <a:ext cx="350909" cy="479391"/>
          </a:xfrm>
          <a:custGeom>
            <a:rect b="b" l="l" r="r" t="t"/>
            <a:pathLst>
              <a:path extrusionOk="0" h="830115" w="607635">
                <a:moveTo>
                  <a:pt x="519502" y="23947"/>
                </a:moveTo>
                <a:cubicBezTo>
                  <a:pt x="416632" y="232545"/>
                  <a:pt x="333765" y="449715"/>
                  <a:pt x="273757" y="674505"/>
                </a:cubicBezTo>
                <a:cubicBezTo>
                  <a:pt x="208035" y="581160"/>
                  <a:pt x="147075" y="485910"/>
                  <a:pt x="88972" y="387803"/>
                </a:cubicBezTo>
                <a:cubicBezTo>
                  <a:pt x="57540" y="335415"/>
                  <a:pt x="-24375" y="383040"/>
                  <a:pt x="7057" y="435428"/>
                </a:cubicBezTo>
                <a:cubicBezTo>
                  <a:pt x="83257" y="564015"/>
                  <a:pt x="165172" y="687840"/>
                  <a:pt x="253755" y="807855"/>
                </a:cubicBezTo>
                <a:cubicBezTo>
                  <a:pt x="276615" y="838335"/>
                  <a:pt x="330907" y="840240"/>
                  <a:pt x="340432" y="796425"/>
                </a:cubicBezTo>
                <a:cubicBezTo>
                  <a:pt x="400440" y="545918"/>
                  <a:pt x="487117" y="303030"/>
                  <a:pt x="602370" y="71572"/>
                </a:cubicBezTo>
                <a:cubicBezTo>
                  <a:pt x="629040" y="17280"/>
                  <a:pt x="547125" y="-30345"/>
                  <a:pt x="519502" y="2394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E670A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3" name="Google Shape;1303;p24"/>
          <p:cNvSpPr txBox="1"/>
          <p:nvPr/>
        </p:nvSpPr>
        <p:spPr>
          <a:xfrm>
            <a:off x="2343025" y="2966100"/>
            <a:ext cx="4210800" cy="596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Lorem ipsum dolor sit amet, consectetuer adipiscing elit. Aenean commodo ligula eget dolor. Aenean massa.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Lorem ipsum dolor sit amet, consectetuer adipiscing elit. Aenean commodo ligula eget dolor.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04" name="Google Shape;1304;p24"/>
          <p:cNvSpPr txBox="1"/>
          <p:nvPr/>
        </p:nvSpPr>
        <p:spPr>
          <a:xfrm>
            <a:off x="2074500" y="2074875"/>
            <a:ext cx="4717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Add a title here.</a:t>
            </a:r>
            <a:endParaRPr b="1" sz="3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05" name="Google Shape;1305;p24"/>
          <p:cNvSpPr txBox="1"/>
          <p:nvPr/>
        </p:nvSpPr>
        <p:spPr>
          <a:xfrm>
            <a:off x="7352650" y="2074875"/>
            <a:ext cx="4717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Would you rather…</a:t>
            </a:r>
            <a:endParaRPr b="1" sz="3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06" name="Google Shape;1306;p24"/>
          <p:cNvSpPr txBox="1"/>
          <p:nvPr/>
        </p:nvSpPr>
        <p:spPr>
          <a:xfrm>
            <a:off x="7352650" y="6229100"/>
            <a:ext cx="4717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We will need…</a:t>
            </a:r>
            <a:endParaRPr b="1" sz="3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07" name="Google Shape;1307;p24"/>
          <p:cNvSpPr txBox="1"/>
          <p:nvPr/>
        </p:nvSpPr>
        <p:spPr>
          <a:xfrm>
            <a:off x="12429425" y="2074875"/>
            <a:ext cx="38085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Check list.</a:t>
            </a:r>
            <a:endParaRPr b="1" sz="3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1308" name="Google Shape;1308;p24"/>
          <p:cNvGrpSpPr/>
          <p:nvPr/>
        </p:nvGrpSpPr>
        <p:grpSpPr>
          <a:xfrm>
            <a:off x="8292220" y="7686971"/>
            <a:ext cx="1175342" cy="1477792"/>
            <a:chOff x="6477570" y="1322641"/>
            <a:chExt cx="1052702" cy="1323593"/>
          </a:xfrm>
        </p:grpSpPr>
        <p:sp>
          <p:nvSpPr>
            <p:cNvPr id="1309" name="Google Shape;1309;p24"/>
            <p:cNvSpPr/>
            <p:nvPr/>
          </p:nvSpPr>
          <p:spPr>
            <a:xfrm>
              <a:off x="6477570" y="1428940"/>
              <a:ext cx="121158" cy="402716"/>
            </a:xfrm>
            <a:custGeom>
              <a:rect b="b" l="l" r="r" t="t"/>
              <a:pathLst>
                <a:path extrusionOk="0" h="402716" w="121158">
                  <a:moveTo>
                    <a:pt x="0" y="385000"/>
                  </a:moveTo>
                  <a:lnTo>
                    <a:pt x="0" y="118015"/>
                  </a:lnTo>
                  <a:cubicBezTo>
                    <a:pt x="0" y="64103"/>
                    <a:pt x="36290" y="18574"/>
                    <a:pt x="85725" y="4572"/>
                  </a:cubicBezTo>
                  <a:cubicBezTo>
                    <a:pt x="96012" y="1619"/>
                    <a:pt x="106871" y="0"/>
                    <a:pt x="118110" y="0"/>
                  </a:cubicBezTo>
                  <a:lnTo>
                    <a:pt x="121158" y="0"/>
                  </a:lnTo>
                  <a:lnTo>
                    <a:pt x="121158" y="35433"/>
                  </a:lnTo>
                  <a:lnTo>
                    <a:pt x="118110" y="35433"/>
                  </a:lnTo>
                  <a:cubicBezTo>
                    <a:pt x="106585" y="35433"/>
                    <a:pt x="95631" y="37814"/>
                    <a:pt x="85725" y="42005"/>
                  </a:cubicBezTo>
                  <a:cubicBezTo>
                    <a:pt x="56197" y="54673"/>
                    <a:pt x="35433" y="83915"/>
                    <a:pt x="35433" y="118015"/>
                  </a:cubicBezTo>
                  <a:lnTo>
                    <a:pt x="35433" y="385000"/>
                  </a:lnTo>
                  <a:cubicBezTo>
                    <a:pt x="35433" y="394811"/>
                    <a:pt x="27527" y="402717"/>
                    <a:pt x="17717" y="402717"/>
                  </a:cubicBezTo>
                  <a:cubicBezTo>
                    <a:pt x="7906" y="402717"/>
                    <a:pt x="0" y="394811"/>
                    <a:pt x="0" y="38500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0" name="Google Shape;1310;p24"/>
            <p:cNvSpPr/>
            <p:nvPr/>
          </p:nvSpPr>
          <p:spPr>
            <a:xfrm>
              <a:off x="6669595" y="1428940"/>
              <a:ext cx="177165" cy="35433"/>
            </a:xfrm>
            <a:custGeom>
              <a:rect b="b" l="l" r="r" t="t"/>
              <a:pathLst>
                <a:path extrusionOk="0" h="35433" w="177165">
                  <a:moveTo>
                    <a:pt x="0" y="0"/>
                  </a:moveTo>
                  <a:lnTo>
                    <a:pt x="177165" y="0"/>
                  </a:lnTo>
                  <a:lnTo>
                    <a:pt x="177165" y="35433"/>
                  </a:lnTo>
                  <a:lnTo>
                    <a:pt x="0" y="3543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1" name="Google Shape;1311;p24"/>
            <p:cNvSpPr/>
            <p:nvPr/>
          </p:nvSpPr>
          <p:spPr>
            <a:xfrm>
              <a:off x="6917626" y="1428940"/>
              <a:ext cx="177165" cy="35433"/>
            </a:xfrm>
            <a:custGeom>
              <a:rect b="b" l="l" r="r" t="t"/>
              <a:pathLst>
                <a:path extrusionOk="0" h="35433" w="177165">
                  <a:moveTo>
                    <a:pt x="0" y="0"/>
                  </a:moveTo>
                  <a:lnTo>
                    <a:pt x="177165" y="0"/>
                  </a:lnTo>
                  <a:lnTo>
                    <a:pt x="177165" y="35433"/>
                  </a:lnTo>
                  <a:lnTo>
                    <a:pt x="0" y="3543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2" name="Google Shape;1312;p24"/>
            <p:cNvSpPr/>
            <p:nvPr/>
          </p:nvSpPr>
          <p:spPr>
            <a:xfrm>
              <a:off x="7165657" y="1428940"/>
              <a:ext cx="177165" cy="35433"/>
            </a:xfrm>
            <a:custGeom>
              <a:rect b="b" l="l" r="r" t="t"/>
              <a:pathLst>
                <a:path extrusionOk="0" h="35433" w="177165">
                  <a:moveTo>
                    <a:pt x="0" y="0"/>
                  </a:moveTo>
                  <a:lnTo>
                    <a:pt x="177165" y="0"/>
                  </a:lnTo>
                  <a:lnTo>
                    <a:pt x="177165" y="35433"/>
                  </a:lnTo>
                  <a:lnTo>
                    <a:pt x="0" y="3543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3" name="Google Shape;1313;p24"/>
            <p:cNvSpPr/>
            <p:nvPr/>
          </p:nvSpPr>
          <p:spPr>
            <a:xfrm>
              <a:off x="6477570" y="1429035"/>
              <a:ext cx="1052702" cy="1217199"/>
            </a:xfrm>
            <a:custGeom>
              <a:rect b="b" l="l" r="r" t="t"/>
              <a:pathLst>
                <a:path extrusionOk="0" h="1217199" w="1052702">
                  <a:moveTo>
                    <a:pt x="1052703" y="117920"/>
                  </a:moveTo>
                  <a:lnTo>
                    <a:pt x="1052703" y="1099090"/>
                  </a:lnTo>
                  <a:cubicBezTo>
                    <a:pt x="1052703" y="1164241"/>
                    <a:pt x="999649" y="1217200"/>
                    <a:pt x="934498" y="1217200"/>
                  </a:cubicBezTo>
                  <a:lnTo>
                    <a:pt x="118110" y="1217200"/>
                  </a:lnTo>
                  <a:cubicBezTo>
                    <a:pt x="52959" y="1217200"/>
                    <a:pt x="0" y="1164241"/>
                    <a:pt x="0" y="1099090"/>
                  </a:cubicBezTo>
                  <a:lnTo>
                    <a:pt x="0" y="1066038"/>
                  </a:lnTo>
                  <a:cubicBezTo>
                    <a:pt x="0" y="1056227"/>
                    <a:pt x="7906" y="1048321"/>
                    <a:pt x="17717" y="1048321"/>
                  </a:cubicBezTo>
                  <a:cubicBezTo>
                    <a:pt x="27527" y="1048321"/>
                    <a:pt x="35433" y="1056227"/>
                    <a:pt x="35433" y="1066038"/>
                  </a:cubicBezTo>
                  <a:lnTo>
                    <a:pt x="35433" y="1099090"/>
                  </a:lnTo>
                  <a:cubicBezTo>
                    <a:pt x="35433" y="1144619"/>
                    <a:pt x="72485" y="1181672"/>
                    <a:pt x="118110" y="1181672"/>
                  </a:cubicBezTo>
                  <a:lnTo>
                    <a:pt x="934498" y="1181672"/>
                  </a:lnTo>
                  <a:cubicBezTo>
                    <a:pt x="980027" y="1181672"/>
                    <a:pt x="1017175" y="1144715"/>
                    <a:pt x="1017175" y="1099090"/>
                  </a:cubicBezTo>
                  <a:lnTo>
                    <a:pt x="1017175" y="117920"/>
                  </a:lnTo>
                  <a:cubicBezTo>
                    <a:pt x="1017175" y="85630"/>
                    <a:pt x="998601" y="57626"/>
                    <a:pt x="971550" y="44006"/>
                  </a:cubicBezTo>
                  <a:cubicBezTo>
                    <a:pt x="960882" y="38672"/>
                    <a:pt x="948880" y="35624"/>
                    <a:pt x="936117" y="35338"/>
                  </a:cubicBezTo>
                  <a:lnTo>
                    <a:pt x="936117" y="0"/>
                  </a:lnTo>
                  <a:cubicBezTo>
                    <a:pt x="948500" y="95"/>
                    <a:pt x="960406" y="2191"/>
                    <a:pt x="971550" y="5905"/>
                  </a:cubicBezTo>
                  <a:cubicBezTo>
                    <a:pt x="1018604" y="21431"/>
                    <a:pt x="1052703" y="65723"/>
                    <a:pt x="1052703" y="11792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4" name="Google Shape;1314;p24"/>
            <p:cNvSpPr/>
            <p:nvPr/>
          </p:nvSpPr>
          <p:spPr>
            <a:xfrm>
              <a:off x="6646830" y="1913476"/>
              <a:ext cx="714279" cy="35433"/>
            </a:xfrm>
            <a:custGeom>
              <a:rect b="b" l="l" r="r" t="t"/>
              <a:pathLst>
                <a:path extrusionOk="0" h="35433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527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5" name="Google Shape;1315;p24"/>
            <p:cNvSpPr/>
            <p:nvPr/>
          </p:nvSpPr>
          <p:spPr>
            <a:xfrm>
              <a:off x="6646830" y="1747837"/>
              <a:ext cx="714279" cy="35433"/>
            </a:xfrm>
            <a:custGeom>
              <a:rect b="b" l="l" r="r" t="t"/>
              <a:pathLst>
                <a:path extrusionOk="0" h="35433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432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6" name="Google Shape;1316;p24"/>
            <p:cNvSpPr/>
            <p:nvPr/>
          </p:nvSpPr>
          <p:spPr>
            <a:xfrm>
              <a:off x="6646830" y="2079307"/>
              <a:ext cx="714279" cy="35432"/>
            </a:xfrm>
            <a:custGeom>
              <a:rect b="b" l="l" r="r" t="t"/>
              <a:pathLst>
                <a:path extrusionOk="0" h="35432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432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7" name="Google Shape;1317;p24"/>
            <p:cNvSpPr/>
            <p:nvPr/>
          </p:nvSpPr>
          <p:spPr>
            <a:xfrm>
              <a:off x="6646830" y="2232373"/>
              <a:ext cx="714279" cy="35432"/>
            </a:xfrm>
            <a:custGeom>
              <a:rect b="b" l="l" r="r" t="t"/>
              <a:pathLst>
                <a:path extrusionOk="0" h="35432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527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8" name="Google Shape;1318;p24"/>
            <p:cNvSpPr/>
            <p:nvPr/>
          </p:nvSpPr>
          <p:spPr>
            <a:xfrm>
              <a:off x="6646830" y="2398203"/>
              <a:ext cx="714279" cy="35433"/>
            </a:xfrm>
            <a:custGeom>
              <a:rect b="b" l="l" r="r" t="t"/>
              <a:pathLst>
                <a:path extrusionOk="0" h="35433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432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9" name="Google Shape;1319;p24"/>
            <p:cNvSpPr/>
            <p:nvPr/>
          </p:nvSpPr>
          <p:spPr>
            <a:xfrm>
              <a:off x="6478713" y="1870138"/>
              <a:ext cx="35433" cy="529209"/>
            </a:xfrm>
            <a:custGeom>
              <a:rect b="b" l="l" r="r" t="t"/>
              <a:pathLst>
                <a:path extrusionOk="0" h="529209" w="35433">
                  <a:moveTo>
                    <a:pt x="17717" y="529209"/>
                  </a:moveTo>
                  <a:cubicBezTo>
                    <a:pt x="7906" y="529209"/>
                    <a:pt x="0" y="521303"/>
                    <a:pt x="0" y="511493"/>
                  </a:cubicBezTo>
                  <a:lnTo>
                    <a:pt x="0" y="17717"/>
                  </a:lnTo>
                  <a:cubicBezTo>
                    <a:pt x="0" y="7906"/>
                    <a:pt x="7906" y="0"/>
                    <a:pt x="17717" y="0"/>
                  </a:cubicBezTo>
                  <a:cubicBezTo>
                    <a:pt x="27527" y="0"/>
                    <a:pt x="35433" y="7906"/>
                    <a:pt x="35433" y="17717"/>
                  </a:cubicBezTo>
                  <a:lnTo>
                    <a:pt x="35433" y="511397"/>
                  </a:lnTo>
                  <a:cubicBezTo>
                    <a:pt x="35433" y="521208"/>
                    <a:pt x="27527" y="529209"/>
                    <a:pt x="17717" y="529209"/>
                  </a:cubicBezTo>
                  <a:lnTo>
                    <a:pt x="17717" y="52920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0" name="Google Shape;1320;p24"/>
            <p:cNvSpPr/>
            <p:nvPr/>
          </p:nvSpPr>
          <p:spPr>
            <a:xfrm>
              <a:off x="6563295" y="1322641"/>
              <a:ext cx="141732" cy="248030"/>
            </a:xfrm>
            <a:custGeom>
              <a:rect b="b" l="l" r="r" t="t"/>
              <a:pathLst>
                <a:path extrusionOk="0" h="248030" w="141732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9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1" name="Google Shape;1321;p24"/>
            <p:cNvSpPr/>
            <p:nvPr/>
          </p:nvSpPr>
          <p:spPr>
            <a:xfrm>
              <a:off x="6811327" y="1322641"/>
              <a:ext cx="141732" cy="248030"/>
            </a:xfrm>
            <a:custGeom>
              <a:rect b="b" l="l" r="r" t="t"/>
              <a:pathLst>
                <a:path extrusionOk="0" h="248030" w="141732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9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2" name="Google Shape;1322;p24"/>
            <p:cNvSpPr/>
            <p:nvPr/>
          </p:nvSpPr>
          <p:spPr>
            <a:xfrm>
              <a:off x="7059358" y="1322641"/>
              <a:ext cx="141731" cy="248030"/>
            </a:xfrm>
            <a:custGeom>
              <a:rect b="b" l="l" r="r" t="t"/>
              <a:pathLst>
                <a:path extrusionOk="0" h="248030" w="141731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8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3" name="Google Shape;1323;p24"/>
            <p:cNvSpPr/>
            <p:nvPr/>
          </p:nvSpPr>
          <p:spPr>
            <a:xfrm>
              <a:off x="7307388" y="1322641"/>
              <a:ext cx="141732" cy="248030"/>
            </a:xfrm>
            <a:custGeom>
              <a:rect b="b" l="l" r="r" t="t"/>
              <a:pathLst>
                <a:path extrusionOk="0" h="248030" w="141732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9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24" name="Google Shape;1324;p24"/>
          <p:cNvSpPr/>
          <p:nvPr/>
        </p:nvSpPr>
        <p:spPr>
          <a:xfrm>
            <a:off x="9842754" y="7782475"/>
            <a:ext cx="1287521" cy="1287520"/>
          </a:xfrm>
          <a:custGeom>
            <a:rect b="b" l="l" r="r" t="t"/>
            <a:pathLst>
              <a:path extrusionOk="0" h="1152143" w="1152144">
                <a:moveTo>
                  <a:pt x="1120426" y="823150"/>
                </a:moveTo>
                <a:lnTo>
                  <a:pt x="852107" y="554831"/>
                </a:lnTo>
                <a:lnTo>
                  <a:pt x="1019080" y="387858"/>
                </a:lnTo>
                <a:cubicBezTo>
                  <a:pt x="1019937" y="387191"/>
                  <a:pt x="1020890" y="386429"/>
                  <a:pt x="1021651" y="385667"/>
                </a:cubicBezTo>
                <a:lnTo>
                  <a:pt x="1088708" y="318325"/>
                </a:lnTo>
                <a:cubicBezTo>
                  <a:pt x="1121664" y="285274"/>
                  <a:pt x="1121664" y="231553"/>
                  <a:pt x="1088708" y="198501"/>
                </a:cubicBezTo>
                <a:lnTo>
                  <a:pt x="983933" y="93345"/>
                </a:lnTo>
                <a:cubicBezTo>
                  <a:pt x="951071" y="60293"/>
                  <a:pt x="897541" y="60293"/>
                  <a:pt x="864584" y="93345"/>
                </a:cubicBezTo>
                <a:lnTo>
                  <a:pt x="806482" y="151638"/>
                </a:lnTo>
                <a:cubicBezTo>
                  <a:pt x="804958" y="152495"/>
                  <a:pt x="803434" y="153638"/>
                  <a:pt x="802100" y="154972"/>
                </a:cubicBezTo>
                <a:lnTo>
                  <a:pt x="627126" y="329946"/>
                </a:lnTo>
                <a:lnTo>
                  <a:pt x="605885" y="308705"/>
                </a:lnTo>
                <a:lnTo>
                  <a:pt x="328898" y="31718"/>
                </a:lnTo>
                <a:cubicBezTo>
                  <a:pt x="308420" y="11239"/>
                  <a:pt x="281178" y="0"/>
                  <a:pt x="252032" y="0"/>
                </a:cubicBezTo>
                <a:cubicBezTo>
                  <a:pt x="222885" y="0"/>
                  <a:pt x="195644" y="11239"/>
                  <a:pt x="175165" y="31718"/>
                </a:cubicBezTo>
                <a:lnTo>
                  <a:pt x="31718" y="175070"/>
                </a:lnTo>
                <a:cubicBezTo>
                  <a:pt x="11240" y="195548"/>
                  <a:pt x="0" y="222885"/>
                  <a:pt x="0" y="252031"/>
                </a:cubicBezTo>
                <a:cubicBezTo>
                  <a:pt x="0" y="281178"/>
                  <a:pt x="11240" y="308420"/>
                  <a:pt x="31718" y="328898"/>
                </a:cubicBezTo>
                <a:lnTo>
                  <a:pt x="329946" y="627126"/>
                </a:lnTo>
                <a:lnTo>
                  <a:pt x="322612" y="634460"/>
                </a:lnTo>
                <a:lnTo>
                  <a:pt x="216884" y="740188"/>
                </a:lnTo>
                <a:cubicBezTo>
                  <a:pt x="215837" y="741140"/>
                  <a:pt x="214979" y="742283"/>
                  <a:pt x="214217" y="743331"/>
                </a:cubicBezTo>
                <a:cubicBezTo>
                  <a:pt x="214122" y="743426"/>
                  <a:pt x="214122" y="743522"/>
                  <a:pt x="214122" y="743522"/>
                </a:cubicBezTo>
                <a:cubicBezTo>
                  <a:pt x="210788" y="745807"/>
                  <a:pt x="208121" y="749046"/>
                  <a:pt x="206502" y="752856"/>
                </a:cubicBezTo>
                <a:lnTo>
                  <a:pt x="124206" y="950500"/>
                </a:lnTo>
                <a:cubicBezTo>
                  <a:pt x="123825" y="951357"/>
                  <a:pt x="123539" y="952309"/>
                  <a:pt x="123254" y="953167"/>
                </a:cubicBezTo>
                <a:lnTo>
                  <a:pt x="68199" y="1085564"/>
                </a:lnTo>
                <a:cubicBezTo>
                  <a:pt x="64675" y="1093661"/>
                  <a:pt x="66580" y="1102995"/>
                  <a:pt x="72771" y="1109186"/>
                </a:cubicBezTo>
                <a:cubicBezTo>
                  <a:pt x="76962" y="1113377"/>
                  <a:pt x="82487" y="1115568"/>
                  <a:pt x="88106" y="1115568"/>
                </a:cubicBezTo>
                <a:cubicBezTo>
                  <a:pt x="90964" y="1115568"/>
                  <a:pt x="93821" y="1114901"/>
                  <a:pt x="96107" y="1113473"/>
                </a:cubicBezTo>
                <a:lnTo>
                  <a:pt x="226790" y="1059275"/>
                </a:lnTo>
                <a:cubicBezTo>
                  <a:pt x="228410" y="1058989"/>
                  <a:pt x="229934" y="1058513"/>
                  <a:pt x="231458" y="1057751"/>
                </a:cubicBezTo>
                <a:lnTo>
                  <a:pt x="429101" y="975455"/>
                </a:lnTo>
                <a:cubicBezTo>
                  <a:pt x="433102" y="973836"/>
                  <a:pt x="436340" y="971169"/>
                  <a:pt x="438626" y="967740"/>
                </a:cubicBezTo>
                <a:cubicBezTo>
                  <a:pt x="439769" y="966978"/>
                  <a:pt x="440817" y="966121"/>
                  <a:pt x="441770" y="965168"/>
                </a:cubicBezTo>
                <a:lnTo>
                  <a:pt x="547592" y="859441"/>
                </a:lnTo>
                <a:lnTo>
                  <a:pt x="554927" y="852106"/>
                </a:lnTo>
                <a:lnTo>
                  <a:pt x="823151" y="1120331"/>
                </a:lnTo>
                <a:cubicBezTo>
                  <a:pt x="843629" y="1140809"/>
                  <a:pt x="870966" y="1152144"/>
                  <a:pt x="900113" y="1152144"/>
                </a:cubicBezTo>
                <a:cubicBezTo>
                  <a:pt x="929259" y="1152144"/>
                  <a:pt x="956501" y="1140809"/>
                  <a:pt x="976979" y="1120331"/>
                </a:cubicBezTo>
                <a:lnTo>
                  <a:pt x="1120426" y="976979"/>
                </a:lnTo>
                <a:cubicBezTo>
                  <a:pt x="1140905" y="956500"/>
                  <a:pt x="1152144" y="929164"/>
                  <a:pt x="1152144" y="900017"/>
                </a:cubicBezTo>
                <a:cubicBezTo>
                  <a:pt x="1152144" y="870871"/>
                  <a:pt x="1140905" y="843629"/>
                  <a:pt x="1120426" y="823150"/>
                </a:cubicBezTo>
                <a:close/>
                <a:moveTo>
                  <a:pt x="821531" y="524256"/>
                </a:moveTo>
                <a:lnTo>
                  <a:pt x="800291" y="503015"/>
                </a:lnTo>
                <a:lnTo>
                  <a:pt x="752951" y="455676"/>
                </a:lnTo>
                <a:lnTo>
                  <a:pt x="752951" y="455581"/>
                </a:lnTo>
                <a:lnTo>
                  <a:pt x="735425" y="438150"/>
                </a:lnTo>
                <a:lnTo>
                  <a:pt x="657892" y="360521"/>
                </a:lnTo>
                <a:lnTo>
                  <a:pt x="812387" y="206026"/>
                </a:lnTo>
                <a:lnTo>
                  <a:pt x="812387" y="206026"/>
                </a:lnTo>
                <a:lnTo>
                  <a:pt x="904494" y="298513"/>
                </a:lnTo>
                <a:lnTo>
                  <a:pt x="780479" y="422529"/>
                </a:lnTo>
                <a:cubicBezTo>
                  <a:pt x="772001" y="430911"/>
                  <a:pt x="772001" y="444627"/>
                  <a:pt x="780479" y="453104"/>
                </a:cubicBezTo>
                <a:cubicBezTo>
                  <a:pt x="784669" y="457295"/>
                  <a:pt x="790289" y="459486"/>
                  <a:pt x="795814" y="459486"/>
                </a:cubicBezTo>
                <a:cubicBezTo>
                  <a:pt x="801434" y="459486"/>
                  <a:pt x="806958" y="457295"/>
                  <a:pt x="811149" y="453104"/>
                </a:cubicBezTo>
                <a:lnTo>
                  <a:pt x="935069" y="329184"/>
                </a:lnTo>
                <a:lnTo>
                  <a:pt x="935069" y="329184"/>
                </a:lnTo>
                <a:lnTo>
                  <a:pt x="975836" y="370046"/>
                </a:lnTo>
                <a:lnTo>
                  <a:pt x="821531" y="524256"/>
                </a:lnTo>
                <a:close/>
                <a:moveTo>
                  <a:pt x="894874" y="124111"/>
                </a:moveTo>
                <a:cubicBezTo>
                  <a:pt x="911066" y="107918"/>
                  <a:pt x="937165" y="107918"/>
                  <a:pt x="953357" y="124111"/>
                </a:cubicBezTo>
                <a:lnTo>
                  <a:pt x="1058132" y="229267"/>
                </a:lnTo>
                <a:cubicBezTo>
                  <a:pt x="1065752" y="237077"/>
                  <a:pt x="1070039" y="247459"/>
                  <a:pt x="1070039" y="258604"/>
                </a:cubicBezTo>
                <a:cubicBezTo>
                  <a:pt x="1070039" y="269653"/>
                  <a:pt x="1065848" y="280035"/>
                  <a:pt x="1058132" y="287846"/>
                </a:cubicBezTo>
                <a:lnTo>
                  <a:pt x="1012031" y="334232"/>
                </a:lnTo>
                <a:lnTo>
                  <a:pt x="848582" y="170783"/>
                </a:lnTo>
                <a:lnTo>
                  <a:pt x="894874" y="124111"/>
                </a:lnTo>
                <a:close/>
                <a:moveTo>
                  <a:pt x="128302" y="1053941"/>
                </a:moveTo>
                <a:lnTo>
                  <a:pt x="151829" y="997172"/>
                </a:lnTo>
                <a:lnTo>
                  <a:pt x="185071" y="1030414"/>
                </a:lnTo>
                <a:lnTo>
                  <a:pt x="128302" y="1053941"/>
                </a:lnTo>
                <a:close/>
                <a:moveTo>
                  <a:pt x="228410" y="1012222"/>
                </a:moveTo>
                <a:lnTo>
                  <a:pt x="169736" y="953643"/>
                </a:lnTo>
                <a:lnTo>
                  <a:pt x="233934" y="799433"/>
                </a:lnTo>
                <a:lnTo>
                  <a:pt x="382619" y="948023"/>
                </a:lnTo>
                <a:lnTo>
                  <a:pt x="228410" y="1012222"/>
                </a:lnTo>
                <a:close/>
                <a:moveTo>
                  <a:pt x="426530" y="919258"/>
                </a:moveTo>
                <a:lnTo>
                  <a:pt x="262795" y="755523"/>
                </a:lnTo>
                <a:lnTo>
                  <a:pt x="353282" y="665131"/>
                </a:lnTo>
                <a:lnTo>
                  <a:pt x="360617" y="657797"/>
                </a:lnTo>
                <a:lnTo>
                  <a:pt x="503015" y="800195"/>
                </a:lnTo>
                <a:lnTo>
                  <a:pt x="524256" y="821436"/>
                </a:lnTo>
                <a:lnTo>
                  <a:pt x="516922" y="828770"/>
                </a:lnTo>
                <a:lnTo>
                  <a:pt x="426530" y="919258"/>
                </a:lnTo>
                <a:close/>
                <a:moveTo>
                  <a:pt x="1089755" y="946213"/>
                </a:moveTo>
                <a:lnTo>
                  <a:pt x="946404" y="1089660"/>
                </a:lnTo>
                <a:cubicBezTo>
                  <a:pt x="934117" y="1101852"/>
                  <a:pt x="917639" y="1108710"/>
                  <a:pt x="900113" y="1108710"/>
                </a:cubicBezTo>
                <a:cubicBezTo>
                  <a:pt x="882491" y="1108710"/>
                  <a:pt x="866013" y="1101852"/>
                  <a:pt x="853726" y="1089660"/>
                </a:cubicBezTo>
                <a:lnTo>
                  <a:pt x="564261" y="800195"/>
                </a:lnTo>
                <a:lnTo>
                  <a:pt x="533686" y="769620"/>
                </a:lnTo>
                <a:lnTo>
                  <a:pt x="369951" y="605885"/>
                </a:lnTo>
                <a:lnTo>
                  <a:pt x="339376" y="575215"/>
                </a:lnTo>
                <a:lnTo>
                  <a:pt x="62294" y="298132"/>
                </a:lnTo>
                <a:cubicBezTo>
                  <a:pt x="50006" y="285940"/>
                  <a:pt x="43244" y="269462"/>
                  <a:pt x="43244" y="251841"/>
                </a:cubicBezTo>
                <a:cubicBezTo>
                  <a:pt x="43244" y="234220"/>
                  <a:pt x="50006" y="217837"/>
                  <a:pt x="62294" y="205549"/>
                </a:cubicBezTo>
                <a:lnTo>
                  <a:pt x="205740" y="62103"/>
                </a:lnTo>
                <a:cubicBezTo>
                  <a:pt x="217932" y="49911"/>
                  <a:pt x="234410" y="43053"/>
                  <a:pt x="252032" y="43053"/>
                </a:cubicBezTo>
                <a:cubicBezTo>
                  <a:pt x="269653" y="43053"/>
                  <a:pt x="286036" y="49911"/>
                  <a:pt x="298323" y="62103"/>
                </a:cubicBezTo>
                <a:lnTo>
                  <a:pt x="304610" y="68389"/>
                </a:lnTo>
                <a:lnTo>
                  <a:pt x="326041" y="89821"/>
                </a:lnTo>
                <a:cubicBezTo>
                  <a:pt x="325088" y="90488"/>
                  <a:pt x="324231" y="91154"/>
                  <a:pt x="323374" y="92012"/>
                </a:cubicBezTo>
                <a:lnTo>
                  <a:pt x="279654" y="135731"/>
                </a:lnTo>
                <a:cubicBezTo>
                  <a:pt x="271177" y="144113"/>
                  <a:pt x="271177" y="157734"/>
                  <a:pt x="279654" y="166211"/>
                </a:cubicBezTo>
                <a:cubicBezTo>
                  <a:pt x="283845" y="170402"/>
                  <a:pt x="289465" y="172498"/>
                  <a:pt x="294894" y="172498"/>
                </a:cubicBezTo>
                <a:cubicBezTo>
                  <a:pt x="300514" y="172498"/>
                  <a:pt x="305943" y="170307"/>
                  <a:pt x="310134" y="166211"/>
                </a:cubicBezTo>
                <a:lnTo>
                  <a:pt x="353854" y="122491"/>
                </a:lnTo>
                <a:cubicBezTo>
                  <a:pt x="354711" y="121634"/>
                  <a:pt x="355378" y="120777"/>
                  <a:pt x="356045" y="119824"/>
                </a:cubicBezTo>
                <a:lnTo>
                  <a:pt x="397478" y="161258"/>
                </a:lnTo>
                <a:lnTo>
                  <a:pt x="418910" y="182689"/>
                </a:lnTo>
                <a:cubicBezTo>
                  <a:pt x="418243" y="183261"/>
                  <a:pt x="417481" y="183737"/>
                  <a:pt x="416814" y="184309"/>
                </a:cubicBezTo>
                <a:lnTo>
                  <a:pt x="329946" y="268986"/>
                </a:lnTo>
                <a:cubicBezTo>
                  <a:pt x="321374" y="277368"/>
                  <a:pt x="321278" y="291084"/>
                  <a:pt x="329660" y="299656"/>
                </a:cubicBezTo>
                <a:cubicBezTo>
                  <a:pt x="333851" y="304038"/>
                  <a:pt x="339471" y="306133"/>
                  <a:pt x="345186" y="306133"/>
                </a:cubicBezTo>
                <a:cubicBezTo>
                  <a:pt x="350711" y="306133"/>
                  <a:pt x="356235" y="304133"/>
                  <a:pt x="360426" y="299942"/>
                </a:cubicBezTo>
                <a:lnTo>
                  <a:pt x="447294" y="215265"/>
                </a:lnTo>
                <a:cubicBezTo>
                  <a:pt x="448056" y="214598"/>
                  <a:pt x="448532" y="213741"/>
                  <a:pt x="449199" y="212979"/>
                </a:cubicBezTo>
                <a:lnTo>
                  <a:pt x="489585" y="253365"/>
                </a:lnTo>
                <a:lnTo>
                  <a:pt x="511112" y="274891"/>
                </a:lnTo>
                <a:cubicBezTo>
                  <a:pt x="510159" y="275558"/>
                  <a:pt x="509302" y="276225"/>
                  <a:pt x="508445" y="277082"/>
                </a:cubicBezTo>
                <a:lnTo>
                  <a:pt x="464725" y="320802"/>
                </a:lnTo>
                <a:cubicBezTo>
                  <a:pt x="456248" y="329184"/>
                  <a:pt x="456248" y="342805"/>
                  <a:pt x="464725" y="351282"/>
                </a:cubicBezTo>
                <a:cubicBezTo>
                  <a:pt x="468916" y="355473"/>
                  <a:pt x="474536" y="357568"/>
                  <a:pt x="479965" y="357568"/>
                </a:cubicBezTo>
                <a:cubicBezTo>
                  <a:pt x="485394" y="357568"/>
                  <a:pt x="490919" y="355378"/>
                  <a:pt x="495205" y="351282"/>
                </a:cubicBezTo>
                <a:lnTo>
                  <a:pt x="538925" y="307562"/>
                </a:lnTo>
                <a:cubicBezTo>
                  <a:pt x="539782" y="306705"/>
                  <a:pt x="540449" y="305848"/>
                  <a:pt x="541115" y="304895"/>
                </a:cubicBezTo>
                <a:lnTo>
                  <a:pt x="575310" y="338995"/>
                </a:lnTo>
                <a:lnTo>
                  <a:pt x="582644" y="346329"/>
                </a:lnTo>
                <a:lnTo>
                  <a:pt x="604076" y="367855"/>
                </a:lnTo>
                <a:cubicBezTo>
                  <a:pt x="603409" y="368332"/>
                  <a:pt x="602647" y="368808"/>
                  <a:pt x="602075" y="369475"/>
                </a:cubicBezTo>
                <a:lnTo>
                  <a:pt x="596551" y="374904"/>
                </a:lnTo>
                <a:lnTo>
                  <a:pt x="515207" y="454152"/>
                </a:lnTo>
                <a:cubicBezTo>
                  <a:pt x="506635" y="462534"/>
                  <a:pt x="506540" y="476250"/>
                  <a:pt x="514921" y="484727"/>
                </a:cubicBezTo>
                <a:cubicBezTo>
                  <a:pt x="518255" y="488251"/>
                  <a:pt x="522637" y="490252"/>
                  <a:pt x="527114" y="490918"/>
                </a:cubicBezTo>
                <a:cubicBezTo>
                  <a:pt x="528161" y="491109"/>
                  <a:pt x="529304" y="491204"/>
                  <a:pt x="530447" y="491204"/>
                </a:cubicBezTo>
                <a:cubicBezTo>
                  <a:pt x="535972" y="491204"/>
                  <a:pt x="541306" y="489109"/>
                  <a:pt x="545687" y="485013"/>
                </a:cubicBezTo>
                <a:lnTo>
                  <a:pt x="627126" y="405574"/>
                </a:lnTo>
                <a:lnTo>
                  <a:pt x="632460" y="400336"/>
                </a:lnTo>
                <a:cubicBezTo>
                  <a:pt x="633222" y="399669"/>
                  <a:pt x="633698" y="398812"/>
                  <a:pt x="634270" y="398050"/>
                </a:cubicBezTo>
                <a:lnTo>
                  <a:pt x="696277" y="460057"/>
                </a:lnTo>
                <a:cubicBezTo>
                  <a:pt x="695420" y="460724"/>
                  <a:pt x="694468" y="461391"/>
                  <a:pt x="693706" y="462153"/>
                </a:cubicBezTo>
                <a:lnTo>
                  <a:pt x="649986" y="505873"/>
                </a:lnTo>
                <a:cubicBezTo>
                  <a:pt x="641509" y="514255"/>
                  <a:pt x="641509" y="527875"/>
                  <a:pt x="649986" y="536353"/>
                </a:cubicBezTo>
                <a:cubicBezTo>
                  <a:pt x="654177" y="540544"/>
                  <a:pt x="659797" y="542639"/>
                  <a:pt x="665226" y="542639"/>
                </a:cubicBezTo>
                <a:cubicBezTo>
                  <a:pt x="670655" y="542639"/>
                  <a:pt x="676275" y="540448"/>
                  <a:pt x="680466" y="536353"/>
                </a:cubicBezTo>
                <a:lnTo>
                  <a:pt x="724186" y="492633"/>
                </a:lnTo>
                <a:cubicBezTo>
                  <a:pt x="725043" y="491871"/>
                  <a:pt x="725710" y="490918"/>
                  <a:pt x="726376" y="490061"/>
                </a:cubicBezTo>
                <a:lnTo>
                  <a:pt x="728377" y="492062"/>
                </a:lnTo>
                <a:lnTo>
                  <a:pt x="767429" y="531114"/>
                </a:lnTo>
                <a:lnTo>
                  <a:pt x="769715" y="533305"/>
                </a:lnTo>
                <a:lnTo>
                  <a:pt x="789051" y="552736"/>
                </a:lnTo>
                <a:cubicBezTo>
                  <a:pt x="788194" y="553403"/>
                  <a:pt x="787241" y="553879"/>
                  <a:pt x="786479" y="554641"/>
                </a:cubicBezTo>
                <a:lnTo>
                  <a:pt x="781336" y="559689"/>
                </a:lnTo>
                <a:lnTo>
                  <a:pt x="700373" y="639223"/>
                </a:lnTo>
                <a:cubicBezTo>
                  <a:pt x="696944" y="642652"/>
                  <a:pt x="694849" y="646938"/>
                  <a:pt x="694182" y="651415"/>
                </a:cubicBezTo>
                <a:cubicBezTo>
                  <a:pt x="693230" y="657892"/>
                  <a:pt x="695134" y="664845"/>
                  <a:pt x="700088" y="669893"/>
                </a:cubicBezTo>
                <a:cubicBezTo>
                  <a:pt x="704279" y="674275"/>
                  <a:pt x="709898" y="676465"/>
                  <a:pt x="715518" y="676465"/>
                </a:cubicBezTo>
                <a:cubicBezTo>
                  <a:pt x="720947" y="676465"/>
                  <a:pt x="726472" y="674370"/>
                  <a:pt x="730568" y="670179"/>
                </a:cubicBezTo>
                <a:lnTo>
                  <a:pt x="811911" y="590264"/>
                </a:lnTo>
                <a:lnTo>
                  <a:pt x="816674" y="585597"/>
                </a:lnTo>
                <a:cubicBezTo>
                  <a:pt x="817531" y="584740"/>
                  <a:pt x="818293" y="583692"/>
                  <a:pt x="819055" y="582739"/>
                </a:cubicBezTo>
                <a:lnTo>
                  <a:pt x="859536" y="623221"/>
                </a:lnTo>
                <a:lnTo>
                  <a:pt x="880967" y="644652"/>
                </a:lnTo>
                <a:cubicBezTo>
                  <a:pt x="880301" y="645223"/>
                  <a:pt x="879539" y="645700"/>
                  <a:pt x="878967" y="646366"/>
                </a:cubicBezTo>
                <a:lnTo>
                  <a:pt x="835247" y="690658"/>
                </a:lnTo>
                <a:cubicBezTo>
                  <a:pt x="826770" y="699135"/>
                  <a:pt x="826770" y="712946"/>
                  <a:pt x="835247" y="721519"/>
                </a:cubicBezTo>
                <a:cubicBezTo>
                  <a:pt x="839438" y="725710"/>
                  <a:pt x="845058" y="727900"/>
                  <a:pt x="850487" y="727900"/>
                </a:cubicBezTo>
                <a:cubicBezTo>
                  <a:pt x="856107" y="727900"/>
                  <a:pt x="861536" y="725710"/>
                  <a:pt x="865727" y="721519"/>
                </a:cubicBezTo>
                <a:lnTo>
                  <a:pt x="909447" y="677228"/>
                </a:lnTo>
                <a:cubicBezTo>
                  <a:pt x="910114" y="676561"/>
                  <a:pt x="910685" y="675704"/>
                  <a:pt x="911257" y="674941"/>
                </a:cubicBezTo>
                <a:lnTo>
                  <a:pt x="974122" y="737806"/>
                </a:lnTo>
                <a:cubicBezTo>
                  <a:pt x="973265" y="738378"/>
                  <a:pt x="972407" y="739045"/>
                  <a:pt x="971741" y="739712"/>
                </a:cubicBezTo>
                <a:lnTo>
                  <a:pt x="885634" y="823627"/>
                </a:lnTo>
                <a:cubicBezTo>
                  <a:pt x="877157" y="831913"/>
                  <a:pt x="876967" y="845534"/>
                  <a:pt x="885349" y="854012"/>
                </a:cubicBezTo>
                <a:cubicBezTo>
                  <a:pt x="889540" y="858298"/>
                  <a:pt x="895159" y="860488"/>
                  <a:pt x="900684" y="860488"/>
                </a:cubicBezTo>
                <a:cubicBezTo>
                  <a:pt x="906018" y="860488"/>
                  <a:pt x="911447" y="858488"/>
                  <a:pt x="915734" y="854297"/>
                </a:cubicBezTo>
                <a:lnTo>
                  <a:pt x="1001840" y="770382"/>
                </a:lnTo>
                <a:cubicBezTo>
                  <a:pt x="1002697" y="769525"/>
                  <a:pt x="1003364" y="768667"/>
                  <a:pt x="1004030" y="767715"/>
                </a:cubicBezTo>
                <a:lnTo>
                  <a:pt x="1044702" y="808387"/>
                </a:lnTo>
                <a:lnTo>
                  <a:pt x="1066133" y="829818"/>
                </a:lnTo>
                <a:cubicBezTo>
                  <a:pt x="1065467" y="830389"/>
                  <a:pt x="1064705" y="830866"/>
                  <a:pt x="1064133" y="831532"/>
                </a:cubicBezTo>
                <a:lnTo>
                  <a:pt x="1020413" y="875824"/>
                </a:lnTo>
                <a:cubicBezTo>
                  <a:pt x="1011936" y="884301"/>
                  <a:pt x="1011936" y="898112"/>
                  <a:pt x="1020413" y="906685"/>
                </a:cubicBezTo>
                <a:cubicBezTo>
                  <a:pt x="1024604" y="910876"/>
                  <a:pt x="1030224" y="913066"/>
                  <a:pt x="1035653" y="913066"/>
                </a:cubicBezTo>
                <a:cubicBezTo>
                  <a:pt x="1041083" y="913066"/>
                  <a:pt x="1046702" y="911066"/>
                  <a:pt x="1050893" y="906685"/>
                </a:cubicBezTo>
                <a:lnTo>
                  <a:pt x="1094613" y="862393"/>
                </a:lnTo>
                <a:cubicBezTo>
                  <a:pt x="1095089" y="861917"/>
                  <a:pt x="1095566" y="861250"/>
                  <a:pt x="1095947" y="860679"/>
                </a:cubicBezTo>
                <a:cubicBezTo>
                  <a:pt x="1104233" y="871823"/>
                  <a:pt x="1108805" y="885349"/>
                  <a:pt x="1108805" y="899731"/>
                </a:cubicBezTo>
                <a:cubicBezTo>
                  <a:pt x="1108805" y="917543"/>
                  <a:pt x="1102043" y="933926"/>
                  <a:pt x="1089755" y="94621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25" name="Google Shape;1325;p24"/>
          <p:cNvPicPr preferRelativeResize="0"/>
          <p:nvPr/>
        </p:nvPicPr>
        <p:blipFill rotWithShape="1">
          <a:blip r:embed="rId3">
            <a:alphaModFix/>
          </a:blip>
          <a:srcRect b="0" l="26342" r="26852" t="0"/>
          <a:stretch/>
        </p:blipFill>
        <p:spPr>
          <a:xfrm>
            <a:off x="7738775" y="2966100"/>
            <a:ext cx="1873099" cy="2355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6" name="Google Shape;1326;p24"/>
          <p:cNvPicPr preferRelativeResize="0"/>
          <p:nvPr/>
        </p:nvPicPr>
        <p:blipFill rotWithShape="1">
          <a:blip r:embed="rId3">
            <a:alphaModFix/>
          </a:blip>
          <a:srcRect b="0" l="26342" r="26852" t="0"/>
          <a:stretch/>
        </p:blipFill>
        <p:spPr>
          <a:xfrm>
            <a:off x="9795025" y="2966100"/>
            <a:ext cx="1873099" cy="2355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0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Google Shape;1331;p25"/>
          <p:cNvSpPr txBox="1"/>
          <p:nvPr/>
        </p:nvSpPr>
        <p:spPr>
          <a:xfrm>
            <a:off x="4010318" y="2209800"/>
            <a:ext cx="10161300" cy="10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32" name="Google Shape;1332;p25"/>
          <p:cNvSpPr txBox="1"/>
          <p:nvPr/>
        </p:nvSpPr>
        <p:spPr>
          <a:xfrm>
            <a:off x="2119775" y="4281778"/>
            <a:ext cx="3246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Level II Title</a:t>
            </a:r>
            <a:endParaRPr b="1" sz="3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33" name="Google Shape;1333;p25"/>
          <p:cNvSpPr txBox="1"/>
          <p:nvPr/>
        </p:nvSpPr>
        <p:spPr>
          <a:xfrm>
            <a:off x="5734472" y="4281778"/>
            <a:ext cx="3246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Level II Title</a:t>
            </a:r>
            <a:endParaRPr b="1" sz="3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34" name="Google Shape;1334;p25"/>
          <p:cNvSpPr txBox="1"/>
          <p:nvPr/>
        </p:nvSpPr>
        <p:spPr>
          <a:xfrm>
            <a:off x="9306324" y="4281778"/>
            <a:ext cx="3246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Level II Title</a:t>
            </a:r>
            <a:endParaRPr b="1" sz="3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35" name="Google Shape;1335;p25"/>
          <p:cNvSpPr txBox="1"/>
          <p:nvPr/>
        </p:nvSpPr>
        <p:spPr>
          <a:xfrm>
            <a:off x="12921021" y="4281778"/>
            <a:ext cx="3246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Level II Title</a:t>
            </a:r>
            <a:endParaRPr b="1" sz="3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36" name="Google Shape;1336;p25"/>
          <p:cNvSpPr txBox="1"/>
          <p:nvPr/>
        </p:nvSpPr>
        <p:spPr>
          <a:xfrm>
            <a:off x="2119775" y="6005879"/>
            <a:ext cx="32619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37" name="Google Shape;1337;p25"/>
          <p:cNvSpPr txBox="1"/>
          <p:nvPr/>
        </p:nvSpPr>
        <p:spPr>
          <a:xfrm>
            <a:off x="5715374" y="6005879"/>
            <a:ext cx="32619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38" name="Google Shape;1338;p25"/>
          <p:cNvSpPr txBox="1"/>
          <p:nvPr/>
        </p:nvSpPr>
        <p:spPr>
          <a:xfrm>
            <a:off x="9310973" y="6005879"/>
            <a:ext cx="32619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39" name="Google Shape;1339;p25"/>
          <p:cNvSpPr txBox="1"/>
          <p:nvPr/>
        </p:nvSpPr>
        <p:spPr>
          <a:xfrm>
            <a:off x="12906572" y="6005879"/>
            <a:ext cx="32619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40" name="Google Shape;1340;p25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Add a title here.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4" name="Shape 1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" name="Google Shape;1345;p26"/>
          <p:cNvSpPr txBox="1"/>
          <p:nvPr/>
        </p:nvSpPr>
        <p:spPr>
          <a:xfrm>
            <a:off x="3945741" y="2326325"/>
            <a:ext cx="103005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b="1" sz="3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46" name="Google Shape;1346;p26"/>
          <p:cNvSpPr txBox="1"/>
          <p:nvPr/>
        </p:nvSpPr>
        <p:spPr>
          <a:xfrm>
            <a:off x="2119775" y="3839037"/>
            <a:ext cx="4400400" cy="9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47" name="Google Shape;1347;p26"/>
          <p:cNvSpPr txBox="1"/>
          <p:nvPr/>
        </p:nvSpPr>
        <p:spPr>
          <a:xfrm>
            <a:off x="2119775" y="5084478"/>
            <a:ext cx="4400400" cy="9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48" name="Google Shape;1348;p26"/>
          <p:cNvSpPr txBox="1"/>
          <p:nvPr/>
        </p:nvSpPr>
        <p:spPr>
          <a:xfrm>
            <a:off x="2119775" y="6329919"/>
            <a:ext cx="4400400" cy="9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49" name="Google Shape;1349;p26"/>
          <p:cNvSpPr txBox="1"/>
          <p:nvPr/>
        </p:nvSpPr>
        <p:spPr>
          <a:xfrm>
            <a:off x="2119775" y="7575359"/>
            <a:ext cx="4400400" cy="9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50" name="Google Shape;1350;p26"/>
          <p:cNvSpPr txBox="1"/>
          <p:nvPr/>
        </p:nvSpPr>
        <p:spPr>
          <a:xfrm>
            <a:off x="2119775" y="8820800"/>
            <a:ext cx="4400400" cy="9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51" name="Google Shape;1351;p26"/>
          <p:cNvSpPr txBox="1"/>
          <p:nvPr/>
        </p:nvSpPr>
        <p:spPr>
          <a:xfrm>
            <a:off x="6910531" y="3915237"/>
            <a:ext cx="4400400" cy="90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52" name="Google Shape;1352;p26"/>
          <p:cNvSpPr txBox="1"/>
          <p:nvPr/>
        </p:nvSpPr>
        <p:spPr>
          <a:xfrm>
            <a:off x="6910531" y="5138946"/>
            <a:ext cx="4400400" cy="90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53" name="Google Shape;1353;p26"/>
          <p:cNvSpPr txBox="1"/>
          <p:nvPr/>
        </p:nvSpPr>
        <p:spPr>
          <a:xfrm>
            <a:off x="6910531" y="6362654"/>
            <a:ext cx="4400400" cy="90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54" name="Google Shape;1354;p26"/>
          <p:cNvSpPr txBox="1"/>
          <p:nvPr/>
        </p:nvSpPr>
        <p:spPr>
          <a:xfrm>
            <a:off x="6910531" y="7586363"/>
            <a:ext cx="4400400" cy="90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55" name="Google Shape;1355;p26"/>
          <p:cNvSpPr txBox="1"/>
          <p:nvPr/>
        </p:nvSpPr>
        <p:spPr>
          <a:xfrm>
            <a:off x="6910531" y="8810072"/>
            <a:ext cx="4400400" cy="90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56" name="Google Shape;1356;p26"/>
          <p:cNvSpPr txBox="1"/>
          <p:nvPr/>
        </p:nvSpPr>
        <p:spPr>
          <a:xfrm>
            <a:off x="11767937" y="3915237"/>
            <a:ext cx="4400400" cy="90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57" name="Google Shape;1357;p26"/>
          <p:cNvSpPr txBox="1"/>
          <p:nvPr/>
        </p:nvSpPr>
        <p:spPr>
          <a:xfrm>
            <a:off x="11767937" y="5138906"/>
            <a:ext cx="4400400" cy="90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58" name="Google Shape;1358;p26"/>
          <p:cNvSpPr txBox="1"/>
          <p:nvPr/>
        </p:nvSpPr>
        <p:spPr>
          <a:xfrm>
            <a:off x="11767937" y="6362575"/>
            <a:ext cx="4400400" cy="90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59" name="Google Shape;1359;p26"/>
          <p:cNvSpPr txBox="1"/>
          <p:nvPr/>
        </p:nvSpPr>
        <p:spPr>
          <a:xfrm>
            <a:off x="11767937" y="7586245"/>
            <a:ext cx="4400400" cy="90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60" name="Google Shape;1360;p26"/>
          <p:cNvSpPr txBox="1"/>
          <p:nvPr/>
        </p:nvSpPr>
        <p:spPr>
          <a:xfrm>
            <a:off x="11767937" y="8809914"/>
            <a:ext cx="4400400" cy="90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61" name="Google Shape;1361;p26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Add a title here.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5" name="Shape 1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" name="Google Shape;1366;p27"/>
          <p:cNvSpPr txBox="1"/>
          <p:nvPr/>
        </p:nvSpPr>
        <p:spPr>
          <a:xfrm>
            <a:off x="7999950" y="2286000"/>
            <a:ext cx="8142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Effect #1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67" name="Google Shape;1367;p27"/>
          <p:cNvSpPr txBox="1"/>
          <p:nvPr/>
        </p:nvSpPr>
        <p:spPr>
          <a:xfrm>
            <a:off x="2320929" y="2286000"/>
            <a:ext cx="49485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Cause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68" name="Google Shape;1368;p27"/>
          <p:cNvSpPr txBox="1"/>
          <p:nvPr/>
        </p:nvSpPr>
        <p:spPr>
          <a:xfrm>
            <a:off x="2224000" y="3280251"/>
            <a:ext cx="5123100" cy="688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69" name="Google Shape;1369;p27"/>
          <p:cNvSpPr txBox="1"/>
          <p:nvPr/>
        </p:nvSpPr>
        <p:spPr>
          <a:xfrm>
            <a:off x="7999950" y="2991971"/>
            <a:ext cx="8142900" cy="16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70" name="Google Shape;1370;p27"/>
          <p:cNvSpPr txBox="1"/>
          <p:nvPr/>
        </p:nvSpPr>
        <p:spPr>
          <a:xfrm>
            <a:off x="7999950" y="4952849"/>
            <a:ext cx="8142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Effect #2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71" name="Google Shape;1371;p27"/>
          <p:cNvSpPr txBox="1"/>
          <p:nvPr/>
        </p:nvSpPr>
        <p:spPr>
          <a:xfrm>
            <a:off x="7999950" y="5751410"/>
            <a:ext cx="8142900" cy="16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72" name="Google Shape;1372;p27"/>
          <p:cNvSpPr txBox="1"/>
          <p:nvPr/>
        </p:nvSpPr>
        <p:spPr>
          <a:xfrm>
            <a:off x="7999950" y="7619698"/>
            <a:ext cx="8142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Effect #3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73" name="Google Shape;1373;p27"/>
          <p:cNvSpPr txBox="1"/>
          <p:nvPr/>
        </p:nvSpPr>
        <p:spPr>
          <a:xfrm>
            <a:off x="7999950" y="8510880"/>
            <a:ext cx="8142900" cy="16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74" name="Google Shape;1374;p27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Cause and Effect.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8" name="Shape 1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" name="Google Shape;1379;p28"/>
          <p:cNvSpPr txBox="1"/>
          <p:nvPr/>
        </p:nvSpPr>
        <p:spPr>
          <a:xfrm flipH="1">
            <a:off x="2171526" y="2286000"/>
            <a:ext cx="80130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Evidence </a:t>
            </a: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#1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80" name="Google Shape;1380;p28"/>
          <p:cNvSpPr txBox="1"/>
          <p:nvPr/>
        </p:nvSpPr>
        <p:spPr>
          <a:xfrm flipH="1">
            <a:off x="11078356" y="2286000"/>
            <a:ext cx="49671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Conclusion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81" name="Google Shape;1381;p28"/>
          <p:cNvSpPr txBox="1"/>
          <p:nvPr/>
        </p:nvSpPr>
        <p:spPr>
          <a:xfrm flipH="1">
            <a:off x="11000450" y="3259005"/>
            <a:ext cx="5142300" cy="673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82" name="Google Shape;1382;p28"/>
          <p:cNvSpPr txBox="1"/>
          <p:nvPr/>
        </p:nvSpPr>
        <p:spPr>
          <a:xfrm flipH="1">
            <a:off x="2171525" y="3237564"/>
            <a:ext cx="8013000" cy="137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83" name="Google Shape;1383;p28"/>
          <p:cNvSpPr txBox="1"/>
          <p:nvPr/>
        </p:nvSpPr>
        <p:spPr>
          <a:xfrm flipH="1">
            <a:off x="2171526" y="4986488"/>
            <a:ext cx="80130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Evidence </a:t>
            </a: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#2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84" name="Google Shape;1384;p28"/>
          <p:cNvSpPr txBox="1"/>
          <p:nvPr/>
        </p:nvSpPr>
        <p:spPr>
          <a:xfrm flipH="1">
            <a:off x="2171525" y="5938052"/>
            <a:ext cx="8013000" cy="137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85" name="Google Shape;1385;p28"/>
          <p:cNvSpPr txBox="1"/>
          <p:nvPr/>
        </p:nvSpPr>
        <p:spPr>
          <a:xfrm flipH="1">
            <a:off x="2171526" y="7686976"/>
            <a:ext cx="80130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Evidence </a:t>
            </a: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#3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86" name="Google Shape;1386;p28"/>
          <p:cNvSpPr txBox="1"/>
          <p:nvPr/>
        </p:nvSpPr>
        <p:spPr>
          <a:xfrm flipH="1">
            <a:off x="2171525" y="8638541"/>
            <a:ext cx="8013000" cy="137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87" name="Google Shape;1387;p28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rmAutofit fontScale="70000"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Collect evidence and write your conclusion.</a:t>
            </a:r>
            <a:endParaRPr sz="10000">
              <a:solidFill>
                <a:schemeClr val="lt1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1" name="Shape 1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" name="Google Shape;1392;p29"/>
          <p:cNvSpPr txBox="1"/>
          <p:nvPr/>
        </p:nvSpPr>
        <p:spPr>
          <a:xfrm flipH="1">
            <a:off x="2276361" y="3130500"/>
            <a:ext cx="138903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93" name="Google Shape;1393;p29"/>
          <p:cNvSpPr txBox="1"/>
          <p:nvPr/>
        </p:nvSpPr>
        <p:spPr>
          <a:xfrm flipH="1">
            <a:off x="2276361" y="2196250"/>
            <a:ext cx="138903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First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94" name="Google Shape;1394;p29"/>
          <p:cNvSpPr txBox="1"/>
          <p:nvPr/>
        </p:nvSpPr>
        <p:spPr>
          <a:xfrm flipH="1">
            <a:off x="2278624" y="5765800"/>
            <a:ext cx="138903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95" name="Google Shape;1395;p29"/>
          <p:cNvSpPr txBox="1"/>
          <p:nvPr/>
        </p:nvSpPr>
        <p:spPr>
          <a:xfrm flipH="1">
            <a:off x="2278624" y="4831550"/>
            <a:ext cx="138903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Next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96" name="Google Shape;1396;p29"/>
          <p:cNvSpPr txBox="1"/>
          <p:nvPr/>
        </p:nvSpPr>
        <p:spPr>
          <a:xfrm flipH="1">
            <a:off x="2278624" y="8401100"/>
            <a:ext cx="138903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97" name="Google Shape;1397;p29"/>
          <p:cNvSpPr txBox="1"/>
          <p:nvPr/>
        </p:nvSpPr>
        <p:spPr>
          <a:xfrm flipH="1">
            <a:off x="2278624" y="7466850"/>
            <a:ext cx="138903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Last</a:t>
            </a:r>
            <a:endParaRPr b="1" sz="3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98" name="Google Shape;1398;p29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Retelling a story.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2" name="Shape 1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" name="Google Shape;1403;p30"/>
          <p:cNvSpPr txBox="1"/>
          <p:nvPr/>
        </p:nvSpPr>
        <p:spPr>
          <a:xfrm>
            <a:off x="2224000" y="2869125"/>
            <a:ext cx="5516400" cy="31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04" name="Google Shape;1404;p30"/>
          <p:cNvSpPr txBox="1"/>
          <p:nvPr/>
        </p:nvSpPr>
        <p:spPr>
          <a:xfrm>
            <a:off x="2224000" y="6200250"/>
            <a:ext cx="5516400" cy="31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05" name="Google Shape;1405;p30"/>
          <p:cNvSpPr txBox="1"/>
          <p:nvPr/>
        </p:nvSpPr>
        <p:spPr>
          <a:xfrm>
            <a:off x="10574017" y="2870750"/>
            <a:ext cx="5516400" cy="31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06" name="Google Shape;1406;p30"/>
          <p:cNvSpPr txBox="1"/>
          <p:nvPr/>
        </p:nvSpPr>
        <p:spPr>
          <a:xfrm>
            <a:off x="10574017" y="6201875"/>
            <a:ext cx="5516400" cy="31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07" name="Google Shape;1407;p30"/>
          <p:cNvSpPr txBox="1"/>
          <p:nvPr/>
        </p:nvSpPr>
        <p:spPr>
          <a:xfrm>
            <a:off x="7394850" y="5263500"/>
            <a:ext cx="3560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Word</a:t>
            </a:r>
            <a:endParaRPr b="1" sz="9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08" name="Google Shape;1408;p30"/>
          <p:cNvSpPr txBox="1"/>
          <p:nvPr/>
        </p:nvSpPr>
        <p:spPr>
          <a:xfrm>
            <a:off x="2119650" y="358200"/>
            <a:ext cx="14048700" cy="16287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chemeClr val="accent5"/>
                </a:solidFill>
                <a:latin typeface="Caveat Brush"/>
                <a:ea typeface="Caveat Brush"/>
                <a:cs typeface="Caveat Brush"/>
                <a:sym typeface="Caveat Brush"/>
              </a:rPr>
              <a:t>Frayer Model.</a:t>
            </a:r>
            <a:endParaRPr sz="10000">
              <a:solidFill>
                <a:schemeClr val="accent5"/>
              </a:solidFill>
              <a:latin typeface="Caveat Brush"/>
              <a:ea typeface="Caveat Brush"/>
              <a:cs typeface="Caveat Brush"/>
              <a:sym typeface="Caveat Brush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FFFFFF"/>
      </a:lt1>
      <a:dk2>
        <a:srgbClr val="434343"/>
      </a:dk2>
      <a:lt2>
        <a:srgbClr val="F3F3F3"/>
      </a:lt2>
      <a:accent1>
        <a:srgbClr val="FF8EA0"/>
      </a:accent1>
      <a:accent2>
        <a:srgbClr val="F8CC49"/>
      </a:accent2>
      <a:accent3>
        <a:srgbClr val="8D9EF8"/>
      </a:accent3>
      <a:accent4>
        <a:srgbClr val="B0BBFB"/>
      </a:accent4>
      <a:accent5>
        <a:srgbClr val="434E7C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