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1" name="Google Shape;78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969e3572d5_0_14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969e3572d5_0_14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4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g969e3572d5_0_16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6" name="Google Shape;836;g969e3572d5_0_16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g969e3572d5_0_16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3" name="Google Shape;873;g969e3572d5_0_16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969e3572d5_0_16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3" name="Google Shape;913;g969e3572d5_0_16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0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g969e3572d5_0_16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2" name="Google Shape;952;g969e3572d5_0_16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g969e3572d5_0_16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8" name="Google Shape;988;g969e3572d5_0_16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0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2" name="Google Shape;1012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6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2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Home">
  <p:cSld name="CUSTOM">
    <p:bg>
      <p:bgPr>
        <a:solidFill>
          <a:schemeClr val="lt2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546082" y="555386"/>
            <a:ext cx="9524198" cy="5977289"/>
          </a:xfrm>
          <a:custGeom>
            <a:rect b="b" l="l" r="r" t="t"/>
            <a:pathLst>
              <a:path extrusionOk="0" h="5977289" w="9524198">
                <a:moveTo>
                  <a:pt x="8356534" y="375821"/>
                </a:moveTo>
                <a:lnTo>
                  <a:pt x="8356534" y="663821"/>
                </a:lnTo>
                <a:lnTo>
                  <a:pt x="8644534" y="663821"/>
                </a:lnTo>
                <a:lnTo>
                  <a:pt x="8644534" y="375821"/>
                </a:lnTo>
                <a:close/>
                <a:moveTo>
                  <a:pt x="7847458" y="375821"/>
                </a:moveTo>
                <a:lnTo>
                  <a:pt x="7847458" y="663821"/>
                </a:lnTo>
                <a:lnTo>
                  <a:pt x="8135458" y="663821"/>
                </a:lnTo>
                <a:lnTo>
                  <a:pt x="8135458" y="375821"/>
                </a:lnTo>
                <a:close/>
                <a:moveTo>
                  <a:pt x="7338389" y="375821"/>
                </a:moveTo>
                <a:lnTo>
                  <a:pt x="7338389" y="663821"/>
                </a:lnTo>
                <a:lnTo>
                  <a:pt x="7626389" y="663821"/>
                </a:lnTo>
                <a:lnTo>
                  <a:pt x="7626389" y="375821"/>
                </a:lnTo>
                <a:close/>
                <a:moveTo>
                  <a:pt x="6829320" y="375821"/>
                </a:moveTo>
                <a:lnTo>
                  <a:pt x="6829320" y="663821"/>
                </a:lnTo>
                <a:lnTo>
                  <a:pt x="7117320" y="663821"/>
                </a:lnTo>
                <a:lnTo>
                  <a:pt x="7117320" y="375821"/>
                </a:lnTo>
                <a:close/>
                <a:moveTo>
                  <a:pt x="6320251" y="375821"/>
                </a:moveTo>
                <a:lnTo>
                  <a:pt x="6320251" y="663821"/>
                </a:lnTo>
                <a:lnTo>
                  <a:pt x="6608251" y="663821"/>
                </a:lnTo>
                <a:lnTo>
                  <a:pt x="6608251" y="375821"/>
                </a:lnTo>
                <a:close/>
                <a:moveTo>
                  <a:pt x="5811182" y="375821"/>
                </a:moveTo>
                <a:lnTo>
                  <a:pt x="5811182" y="663821"/>
                </a:lnTo>
                <a:lnTo>
                  <a:pt x="6099182" y="663821"/>
                </a:lnTo>
                <a:lnTo>
                  <a:pt x="6099182" y="375821"/>
                </a:lnTo>
                <a:close/>
                <a:moveTo>
                  <a:pt x="5302113" y="375821"/>
                </a:moveTo>
                <a:lnTo>
                  <a:pt x="5302113" y="663821"/>
                </a:lnTo>
                <a:lnTo>
                  <a:pt x="5590113" y="663821"/>
                </a:lnTo>
                <a:lnTo>
                  <a:pt x="5590113" y="375821"/>
                </a:lnTo>
                <a:close/>
                <a:moveTo>
                  <a:pt x="4793044" y="375821"/>
                </a:moveTo>
                <a:lnTo>
                  <a:pt x="4793044" y="663821"/>
                </a:lnTo>
                <a:lnTo>
                  <a:pt x="5081044" y="663821"/>
                </a:lnTo>
                <a:lnTo>
                  <a:pt x="5081044" y="375821"/>
                </a:lnTo>
                <a:close/>
                <a:moveTo>
                  <a:pt x="4283975" y="375821"/>
                </a:moveTo>
                <a:lnTo>
                  <a:pt x="4283975" y="663821"/>
                </a:lnTo>
                <a:lnTo>
                  <a:pt x="4571975" y="663821"/>
                </a:lnTo>
                <a:lnTo>
                  <a:pt x="4571975" y="375821"/>
                </a:lnTo>
                <a:close/>
                <a:moveTo>
                  <a:pt x="3774906" y="375821"/>
                </a:moveTo>
                <a:lnTo>
                  <a:pt x="3774906" y="663821"/>
                </a:lnTo>
                <a:lnTo>
                  <a:pt x="4062906" y="663821"/>
                </a:lnTo>
                <a:lnTo>
                  <a:pt x="4062906" y="375821"/>
                </a:lnTo>
                <a:close/>
                <a:moveTo>
                  <a:pt x="3265838" y="375821"/>
                </a:moveTo>
                <a:lnTo>
                  <a:pt x="3265838" y="663821"/>
                </a:lnTo>
                <a:lnTo>
                  <a:pt x="3553838" y="663821"/>
                </a:lnTo>
                <a:lnTo>
                  <a:pt x="3553838" y="375821"/>
                </a:lnTo>
                <a:close/>
                <a:moveTo>
                  <a:pt x="2756769" y="375821"/>
                </a:moveTo>
                <a:lnTo>
                  <a:pt x="2756769" y="663821"/>
                </a:lnTo>
                <a:lnTo>
                  <a:pt x="3044769" y="663821"/>
                </a:lnTo>
                <a:lnTo>
                  <a:pt x="3044769" y="375821"/>
                </a:lnTo>
                <a:close/>
                <a:moveTo>
                  <a:pt x="2247700" y="375821"/>
                </a:moveTo>
                <a:lnTo>
                  <a:pt x="2247700" y="663821"/>
                </a:lnTo>
                <a:lnTo>
                  <a:pt x="2535700" y="663821"/>
                </a:lnTo>
                <a:lnTo>
                  <a:pt x="2535700" y="375821"/>
                </a:lnTo>
                <a:close/>
                <a:moveTo>
                  <a:pt x="1738631" y="375821"/>
                </a:moveTo>
                <a:lnTo>
                  <a:pt x="1738631" y="663821"/>
                </a:lnTo>
                <a:lnTo>
                  <a:pt x="2026631" y="663821"/>
                </a:lnTo>
                <a:lnTo>
                  <a:pt x="2026631" y="375821"/>
                </a:lnTo>
                <a:close/>
                <a:moveTo>
                  <a:pt x="1229563" y="375821"/>
                </a:moveTo>
                <a:lnTo>
                  <a:pt x="1229563" y="663821"/>
                </a:lnTo>
                <a:lnTo>
                  <a:pt x="1517563" y="663821"/>
                </a:lnTo>
                <a:lnTo>
                  <a:pt x="1517563" y="375821"/>
                </a:lnTo>
                <a:close/>
                <a:moveTo>
                  <a:pt x="720493" y="375821"/>
                </a:moveTo>
                <a:lnTo>
                  <a:pt x="720493" y="663821"/>
                </a:lnTo>
                <a:lnTo>
                  <a:pt x="1008494" y="663821"/>
                </a:lnTo>
                <a:lnTo>
                  <a:pt x="1008494" y="375821"/>
                </a:lnTo>
                <a:close/>
                <a:moveTo>
                  <a:pt x="529408" y="0"/>
                </a:moveTo>
                <a:lnTo>
                  <a:pt x="8994790" y="0"/>
                </a:lnTo>
                <a:cubicBezTo>
                  <a:pt x="9287174" y="0"/>
                  <a:pt x="9524198" y="237024"/>
                  <a:pt x="9524198" y="529408"/>
                </a:cubicBezTo>
                <a:lnTo>
                  <a:pt x="9524198" y="5447881"/>
                </a:lnTo>
                <a:cubicBezTo>
                  <a:pt x="9524198" y="5740265"/>
                  <a:pt x="9287174" y="5977289"/>
                  <a:pt x="8994790" y="5977289"/>
                </a:cubicBezTo>
                <a:lnTo>
                  <a:pt x="529408" y="5977289"/>
                </a:lnTo>
                <a:cubicBezTo>
                  <a:pt x="237024" y="5977289"/>
                  <a:pt x="0" y="5740265"/>
                  <a:pt x="0" y="5447881"/>
                </a:cubicBezTo>
                <a:lnTo>
                  <a:pt x="0" y="529408"/>
                </a:lnTo>
                <a:cubicBezTo>
                  <a:pt x="0" y="237024"/>
                  <a:pt x="237024" y="0"/>
                  <a:pt x="52940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792475" y="555375"/>
            <a:ext cx="91134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" name="Google Shape;15;p2"/>
          <p:cNvGrpSpPr/>
          <p:nvPr/>
        </p:nvGrpSpPr>
        <p:grpSpPr>
          <a:xfrm>
            <a:off x="9064675" y="1143525"/>
            <a:ext cx="2637427" cy="1003200"/>
            <a:chOff x="9064675" y="1143525"/>
            <a:chExt cx="2637427" cy="1003200"/>
          </a:xfrm>
        </p:grpSpPr>
        <p:sp>
          <p:nvSpPr>
            <p:cNvPr id="16" name="Google Shape;16;p2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 rot="-5400000">
              <a:off x="10223450" y="6885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9" name="Google Shape;19;p2"/>
            <p:cNvSpPr txBox="1"/>
            <p:nvPr/>
          </p:nvSpPr>
          <p:spPr>
            <a:xfrm>
              <a:off x="9932402" y="14450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" sz="2300" u="none" cap="none" strike="noStrike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MONDAY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8939750" y="5320875"/>
            <a:ext cx="2619075" cy="1003200"/>
            <a:chOff x="8939750" y="5320875"/>
            <a:chExt cx="2619075" cy="1003200"/>
          </a:xfrm>
        </p:grpSpPr>
        <p:sp>
          <p:nvSpPr>
            <p:cNvPr id="21" name="Google Shape;21;p2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4" name="Google Shape;24;p2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8" name="Google Shape;28;p2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9064675" y="4501725"/>
            <a:ext cx="2637427" cy="1003200"/>
            <a:chOff x="9064675" y="4501725"/>
            <a:chExt cx="2637427" cy="1003200"/>
          </a:xfrm>
        </p:grpSpPr>
        <p:sp>
          <p:nvSpPr>
            <p:cNvPr id="30" name="Google Shape;30;p2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3" name="Google Shape;33;p2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" name="Google Shape;37;p2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38" name="Google Shape;38;p2"/>
          <p:cNvGrpSpPr/>
          <p:nvPr/>
        </p:nvGrpSpPr>
        <p:grpSpPr>
          <a:xfrm>
            <a:off x="9064675" y="2822625"/>
            <a:ext cx="2713620" cy="1003200"/>
            <a:chOff x="9064675" y="2822625"/>
            <a:chExt cx="2713620" cy="1003200"/>
          </a:xfrm>
        </p:grpSpPr>
        <p:sp>
          <p:nvSpPr>
            <p:cNvPr id="39" name="Google Shape;39;p2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2" name="Google Shape;42;p2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6" name="Google Shape;46;p2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47" name="Google Shape;47;p2"/>
          <p:cNvGrpSpPr/>
          <p:nvPr/>
        </p:nvGrpSpPr>
        <p:grpSpPr>
          <a:xfrm>
            <a:off x="8939750" y="1962675"/>
            <a:ext cx="2695275" cy="1003200"/>
            <a:chOff x="8939750" y="1962675"/>
            <a:chExt cx="2695275" cy="1003200"/>
          </a:xfrm>
        </p:grpSpPr>
        <p:sp>
          <p:nvSpPr>
            <p:cNvPr id="48" name="Google Shape;48;p2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1" name="Google Shape;51;p2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5" name="Google Shape;55;p2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8939750" y="3641775"/>
            <a:ext cx="2771475" cy="1003200"/>
            <a:chOff x="8939750" y="3641775"/>
            <a:chExt cx="2771475" cy="1003200"/>
          </a:xfrm>
        </p:grpSpPr>
        <p:sp>
          <p:nvSpPr>
            <p:cNvPr id="57" name="Google Shape;57;p2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0" name="Google Shape;60;p2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4" name="Google Shape;64;p2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65" name="Google Shape;65;p2"/>
          <p:cNvSpPr/>
          <p:nvPr/>
        </p:nvSpPr>
        <p:spPr>
          <a:xfrm>
            <a:off x="854481" y="77847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825212" y="73709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765664" y="79260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2"/>
          <p:cNvSpPr/>
          <p:nvPr/>
        </p:nvSpPr>
        <p:spPr>
          <a:xfrm>
            <a:off x="766674" y="739116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9" name="Google Shape;69;p2"/>
          <p:cNvPicPr preferRelativeResize="0"/>
          <p:nvPr/>
        </p:nvPicPr>
        <p:blipFill rotWithShape="1">
          <a:blip r:embed="rId2">
            <a:alphaModFix amt="14000"/>
          </a:blip>
          <a:srcRect b="20992" l="0" r="0" t="0"/>
          <a:stretch/>
        </p:blipFill>
        <p:spPr>
          <a:xfrm>
            <a:off x="1130925" y="1509650"/>
            <a:ext cx="8219524" cy="462889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"/>
          <p:cNvSpPr/>
          <p:nvPr/>
        </p:nvSpPr>
        <p:spPr>
          <a:xfrm>
            <a:off x="2241200" y="4209426"/>
            <a:ext cx="6977525" cy="1901445"/>
          </a:xfrm>
          <a:custGeom>
            <a:rect b="b" l="l" r="r" t="t"/>
            <a:pathLst>
              <a:path extrusionOk="0" h="82127" w="279101">
                <a:moveTo>
                  <a:pt x="0" y="100"/>
                </a:moveTo>
                <a:cubicBezTo>
                  <a:pt x="6773" y="897"/>
                  <a:pt x="38947" y="-1892"/>
                  <a:pt x="40640" y="4881"/>
                </a:cubicBezTo>
                <a:cubicBezTo>
                  <a:pt x="42333" y="11654"/>
                  <a:pt x="2391" y="34365"/>
                  <a:pt x="10160" y="40740"/>
                </a:cubicBezTo>
                <a:cubicBezTo>
                  <a:pt x="17929" y="47115"/>
                  <a:pt x="81778" y="36258"/>
                  <a:pt x="87256" y="43131"/>
                </a:cubicBezTo>
                <a:cubicBezTo>
                  <a:pt x="92734" y="50004"/>
                  <a:pt x="11056" y="80783"/>
                  <a:pt x="43030" y="81978"/>
                </a:cubicBezTo>
                <a:cubicBezTo>
                  <a:pt x="75004" y="83173"/>
                  <a:pt x="239756" y="55582"/>
                  <a:pt x="279101" y="50303"/>
                </a:cubicBez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71" name="Google Shape;71;p2"/>
          <p:cNvGrpSpPr/>
          <p:nvPr/>
        </p:nvGrpSpPr>
        <p:grpSpPr>
          <a:xfrm rot="-985835">
            <a:off x="1357221" y="2152562"/>
            <a:ext cx="1153636" cy="2102402"/>
            <a:chOff x="5930618" y="1536098"/>
            <a:chExt cx="1609023" cy="2932306"/>
          </a:xfrm>
        </p:grpSpPr>
        <p:grpSp>
          <p:nvGrpSpPr>
            <p:cNvPr id="72" name="Google Shape;72;p2"/>
            <p:cNvGrpSpPr/>
            <p:nvPr/>
          </p:nvGrpSpPr>
          <p:grpSpPr>
            <a:xfrm>
              <a:off x="5930618" y="1536098"/>
              <a:ext cx="1609023" cy="2932306"/>
              <a:chOff x="6208295" y="550435"/>
              <a:chExt cx="1609023" cy="2932306"/>
            </a:xfrm>
          </p:grpSpPr>
          <p:sp>
            <p:nvSpPr>
              <p:cNvPr id="73" name="Google Shape;73;p2"/>
              <p:cNvSpPr/>
              <p:nvPr/>
            </p:nvSpPr>
            <p:spPr>
              <a:xfrm rot="10800000">
                <a:off x="6225940" y="2188143"/>
                <a:ext cx="1560898" cy="1286577"/>
              </a:xfrm>
              <a:custGeom>
                <a:rect b="b" l="l" r="r" t="t"/>
                <a:pathLst>
                  <a:path extrusionOk="0" h="1286577" w="1560898">
                    <a:moveTo>
                      <a:pt x="1560898" y="1286577"/>
                    </a:moveTo>
                    <a:lnTo>
                      <a:pt x="11230" y="1286577"/>
                    </a:lnTo>
                    <a:lnTo>
                      <a:pt x="11230" y="539014"/>
                    </a:lnTo>
                    <a:lnTo>
                      <a:pt x="0" y="539014"/>
                    </a:lnTo>
                    <a:lnTo>
                      <a:pt x="774834" y="0"/>
                    </a:lnTo>
                    <a:lnTo>
                      <a:pt x="1545058" y="535807"/>
                    </a:lnTo>
                    <a:lnTo>
                      <a:pt x="1560898" y="535807"/>
                    </a:lnTo>
                    <a:close/>
                  </a:path>
                </a:pathLst>
              </a:custGeom>
              <a:solidFill>
                <a:srgbClr val="F7D38F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 rot="10800000">
                <a:off x="6989543" y="2200976"/>
                <a:ext cx="766816" cy="1280999"/>
              </a:xfrm>
              <a:custGeom>
                <a:rect b="b" l="l" r="r" t="t"/>
                <a:pathLst>
                  <a:path extrusionOk="0" h="1280999" w="766816">
                    <a:moveTo>
                      <a:pt x="766816" y="1280999"/>
                    </a:moveTo>
                    <a:lnTo>
                      <a:pt x="11230" y="1280999"/>
                    </a:lnTo>
                    <a:lnTo>
                      <a:pt x="11230" y="533436"/>
                    </a:lnTo>
                    <a:lnTo>
                      <a:pt x="0" y="533436"/>
                    </a:lnTo>
                    <a:lnTo>
                      <a:pt x="766816" y="0"/>
                    </a:ln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6227545" y="582329"/>
                <a:ext cx="1544855" cy="2375474"/>
              </a:xfrm>
              <a:custGeom>
                <a:rect b="b" l="l" r="r" t="t"/>
                <a:pathLst>
                  <a:path extrusionOk="0" h="2346147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2346147"/>
                    </a:lnTo>
                    <a:lnTo>
                      <a:pt x="1271992" y="1987617"/>
                    </a:lnTo>
                    <a:lnTo>
                      <a:pt x="1016906" y="2343752"/>
                    </a:lnTo>
                    <a:lnTo>
                      <a:pt x="755493" y="1987617"/>
                    </a:lnTo>
                    <a:lnTo>
                      <a:pt x="494081" y="2300439"/>
                    </a:lnTo>
                    <a:lnTo>
                      <a:pt x="238995" y="1987617"/>
                    </a:lnTo>
                    <a:lnTo>
                      <a:pt x="0" y="2302833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FB436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6501911" y="580726"/>
                <a:ext cx="1013174" cy="2375012"/>
              </a:xfrm>
              <a:custGeom>
                <a:rect b="b" l="l" r="r" t="t"/>
                <a:pathLst>
                  <a:path extrusionOk="0" h="2375012" w="1013174">
                    <a:moveTo>
                      <a:pt x="618189" y="0"/>
                    </a:moveTo>
                    <a:lnTo>
                      <a:pt x="722641" y="0"/>
                    </a:lnTo>
                    <a:cubicBezTo>
                      <a:pt x="798062" y="0"/>
                      <a:pt x="869913" y="15489"/>
                      <a:pt x="935264" y="43499"/>
                    </a:cubicBezTo>
                    <a:lnTo>
                      <a:pt x="1013174" y="86351"/>
                    </a:lnTo>
                    <a:lnTo>
                      <a:pt x="976198" y="2042175"/>
                    </a:lnTo>
                    <a:lnTo>
                      <a:pt x="740937" y="2375012"/>
                    </a:lnTo>
                    <a:lnTo>
                      <a:pt x="661003" y="2264663"/>
                    </a:lnTo>
                    <a:close/>
                    <a:moveTo>
                      <a:pt x="270276" y="0"/>
                    </a:moveTo>
                    <a:lnTo>
                      <a:pt x="345974" y="0"/>
                    </a:lnTo>
                    <a:lnTo>
                      <a:pt x="386192" y="2127303"/>
                    </a:lnTo>
                    <a:lnTo>
                      <a:pt x="218112" y="2331121"/>
                    </a:lnTo>
                    <a:lnTo>
                      <a:pt x="0" y="2060074"/>
                    </a:lnTo>
                    <a:lnTo>
                      <a:pt x="37919" y="54353"/>
                    </a:lnTo>
                    <a:lnTo>
                      <a:pt x="57653" y="43499"/>
                    </a:lnTo>
                    <a:cubicBezTo>
                      <a:pt x="123005" y="15489"/>
                      <a:pt x="194855" y="0"/>
                      <a:pt x="270276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6230753" y="556661"/>
                <a:ext cx="1544855" cy="555056"/>
              </a:xfrm>
              <a:custGeom>
                <a:rect b="b" l="l" r="r" t="t"/>
                <a:pathLst>
                  <a:path extrusionOk="0" h="555056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3607D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6765353" y="3234088"/>
                <a:ext cx="499017" cy="248653"/>
              </a:xfrm>
              <a:custGeom>
                <a:rect b="b" l="l" r="r" t="t"/>
                <a:pathLst>
                  <a:path extrusionOk="0" h="248653" w="499017">
                    <a:moveTo>
                      <a:pt x="249058" y="0"/>
                    </a:moveTo>
                    <a:cubicBezTo>
                      <a:pt x="311852" y="0"/>
                      <a:pt x="371674" y="12726"/>
                      <a:pt x="426085" y="35740"/>
                    </a:cubicBezTo>
                    <a:lnTo>
                      <a:pt x="499017" y="75327"/>
                    </a:lnTo>
                    <a:lnTo>
                      <a:pt x="249860" y="248653"/>
                    </a:lnTo>
                    <a:lnTo>
                      <a:pt x="0" y="74838"/>
                    </a:lnTo>
                    <a:lnTo>
                      <a:pt x="72032" y="35740"/>
                    </a:lnTo>
                    <a:cubicBezTo>
                      <a:pt x="126443" y="12726"/>
                      <a:pt x="186264" y="0"/>
                      <a:pt x="2490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6208295" y="1063591"/>
                <a:ext cx="1597800" cy="375300"/>
              </a:xfrm>
              <a:prstGeom prst="roundRect">
                <a:avLst>
                  <a:gd fmla="val 16667" name="adj"/>
                </a:avLst>
              </a:prstGeom>
              <a:solidFill>
                <a:srgbClr val="A8BFD6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 flipH="1">
                <a:off x="6994360" y="550435"/>
                <a:ext cx="774832" cy="512039"/>
              </a:xfrm>
              <a:custGeom>
                <a:rect b="b" l="l" r="r" t="t"/>
                <a:pathLst>
                  <a:path extrusionOk="0" h="555056" w="774832">
                    <a:moveTo>
                      <a:pt x="546245" y="0"/>
                    </a:moveTo>
                    <a:lnTo>
                      <a:pt x="774832" y="0"/>
                    </a:lnTo>
                    <a:lnTo>
                      <a:pt x="774832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 flipH="1">
                <a:off x="6993134" y="1066800"/>
                <a:ext cx="824184" cy="375385"/>
              </a:xfrm>
              <a:custGeom>
                <a:rect b="b" l="l" r="r" t="t"/>
                <a:pathLst>
                  <a:path extrusionOk="0" h="375385" w="792485">
                    <a:moveTo>
                      <a:pt x="62565" y="0"/>
                    </a:moveTo>
                    <a:lnTo>
                      <a:pt x="792485" y="0"/>
                    </a:lnTo>
                    <a:lnTo>
                      <a:pt x="792485" y="375385"/>
                    </a:lnTo>
                    <a:lnTo>
                      <a:pt x="62565" y="375385"/>
                    </a:lnTo>
                    <a:cubicBezTo>
                      <a:pt x="28011" y="375385"/>
                      <a:pt x="0" y="347374"/>
                      <a:pt x="0" y="312820"/>
                    </a:cubicBezTo>
                    <a:lnTo>
                      <a:pt x="0" y="62565"/>
                    </a:lnTo>
                    <a:cubicBezTo>
                      <a:pt x="0" y="28011"/>
                      <a:pt x="28011" y="0"/>
                      <a:pt x="6256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2" name="Google Shape;82;p2"/>
            <p:cNvSpPr/>
            <p:nvPr/>
          </p:nvSpPr>
          <p:spPr>
            <a:xfrm>
              <a:off x="7382576" y="3113772"/>
              <a:ext cx="67500" cy="540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376159" y="2890787"/>
              <a:ext cx="67500" cy="144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731266" y="2457649"/>
              <a:ext cx="67500" cy="432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6734474" y="2956560"/>
              <a:ext cx="67500" cy="108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 rot="3200062">
              <a:off x="7093647" y="3970895"/>
              <a:ext cx="67320" cy="324003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 rot="5400000">
              <a:off x="6680505" y="1450126"/>
              <a:ext cx="97200" cy="15957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 rot="3484535">
              <a:off x="6838763" y="4268957"/>
              <a:ext cx="67511" cy="107961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 rot="-1504720">
              <a:off x="7344127" y="1872139"/>
              <a:ext cx="67239" cy="108035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 rot="-3012820">
              <a:off x="7177533" y="1614475"/>
              <a:ext cx="114388" cy="226856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1" name="Google Shape;91;p2"/>
          <p:cNvSpPr/>
          <p:nvPr/>
        </p:nvSpPr>
        <p:spPr>
          <a:xfrm>
            <a:off x="825206" y="737100"/>
            <a:ext cx="8887327" cy="1126018"/>
          </a:xfrm>
          <a:custGeom>
            <a:rect b="b" l="l" r="r" t="t"/>
            <a:pathLst>
              <a:path extrusionOk="0" h="1126018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747749"/>
                </a:lnTo>
                <a:lnTo>
                  <a:pt x="8819387" y="744513"/>
                </a:lnTo>
                <a:lnTo>
                  <a:pt x="8698274" y="780847"/>
                </a:lnTo>
                <a:lnTo>
                  <a:pt x="8631662" y="998850"/>
                </a:lnTo>
                <a:lnTo>
                  <a:pt x="8365215" y="1023072"/>
                </a:lnTo>
                <a:cubicBezTo>
                  <a:pt x="8359831" y="1017688"/>
                  <a:pt x="8340998" y="998854"/>
                  <a:pt x="8340992" y="998850"/>
                </a:cubicBezTo>
                <a:cubicBezTo>
                  <a:pt x="8327433" y="988003"/>
                  <a:pt x="8312733" y="978664"/>
                  <a:pt x="8298603" y="968571"/>
                </a:cubicBezTo>
                <a:lnTo>
                  <a:pt x="8122990" y="829292"/>
                </a:lnTo>
                <a:lnTo>
                  <a:pt x="8056378" y="823236"/>
                </a:lnTo>
                <a:lnTo>
                  <a:pt x="7802041" y="926182"/>
                </a:lnTo>
                <a:lnTo>
                  <a:pt x="7717262" y="1083628"/>
                </a:lnTo>
                <a:lnTo>
                  <a:pt x="7414481" y="1095740"/>
                </a:lnTo>
                <a:lnTo>
                  <a:pt x="7105644" y="823236"/>
                </a:lnTo>
                <a:lnTo>
                  <a:pt x="6609082" y="853514"/>
                </a:lnTo>
                <a:lnTo>
                  <a:pt x="6748362" y="944349"/>
                </a:lnTo>
                <a:lnTo>
                  <a:pt x="6076187" y="1023072"/>
                </a:lnTo>
                <a:lnTo>
                  <a:pt x="5664404" y="865626"/>
                </a:lnTo>
                <a:lnTo>
                  <a:pt x="5482735" y="805069"/>
                </a:lnTo>
                <a:lnTo>
                  <a:pt x="5083064" y="938293"/>
                </a:lnTo>
                <a:lnTo>
                  <a:pt x="4943784" y="1077573"/>
                </a:lnTo>
                <a:lnTo>
                  <a:pt x="4586502" y="926182"/>
                </a:lnTo>
                <a:lnTo>
                  <a:pt x="4235276" y="962516"/>
                </a:lnTo>
                <a:lnTo>
                  <a:pt x="4156552" y="998850"/>
                </a:lnTo>
                <a:lnTo>
                  <a:pt x="3884049" y="1041239"/>
                </a:lnTo>
                <a:lnTo>
                  <a:pt x="3787159" y="974627"/>
                </a:lnTo>
                <a:cubicBezTo>
                  <a:pt x="3756138" y="974627"/>
                  <a:pt x="3823657" y="975207"/>
                  <a:pt x="3720547" y="956460"/>
                </a:cubicBezTo>
                <a:cubicBezTo>
                  <a:pt x="3696633" y="952112"/>
                  <a:pt x="3672102" y="952423"/>
                  <a:pt x="3647880" y="950405"/>
                </a:cubicBezTo>
                <a:lnTo>
                  <a:pt x="3478322" y="956460"/>
                </a:lnTo>
                <a:lnTo>
                  <a:pt x="3393543" y="1023072"/>
                </a:lnTo>
                <a:cubicBezTo>
                  <a:pt x="3368338" y="1023072"/>
                  <a:pt x="3389403" y="1022434"/>
                  <a:pt x="3332987" y="1041239"/>
                </a:cubicBezTo>
                <a:lnTo>
                  <a:pt x="3236097" y="1071517"/>
                </a:lnTo>
                <a:lnTo>
                  <a:pt x="3127096" y="1071517"/>
                </a:lnTo>
                <a:lnTo>
                  <a:pt x="2769813" y="1059406"/>
                </a:lnTo>
                <a:cubicBezTo>
                  <a:pt x="2674578" y="1059406"/>
                  <a:pt x="2720978" y="1063739"/>
                  <a:pt x="2630534" y="1047295"/>
                </a:cubicBezTo>
                <a:lnTo>
                  <a:pt x="2648701" y="1010961"/>
                </a:lnTo>
                <a:lnTo>
                  <a:pt x="2781925" y="883793"/>
                </a:lnTo>
                <a:lnTo>
                  <a:pt x="2569978" y="895904"/>
                </a:lnTo>
                <a:lnTo>
                  <a:pt x="2485199" y="914071"/>
                </a:lnTo>
                <a:lnTo>
                  <a:pt x="2509421" y="1119962"/>
                </a:lnTo>
                <a:lnTo>
                  <a:pt x="1994693" y="1053350"/>
                </a:lnTo>
                <a:cubicBezTo>
                  <a:pt x="1960921" y="1036465"/>
                  <a:pt x="2009892" y="1064780"/>
                  <a:pt x="1976526" y="1023072"/>
                </a:cubicBezTo>
                <a:cubicBezTo>
                  <a:pt x="1964901" y="1008540"/>
                  <a:pt x="1948267" y="998849"/>
                  <a:pt x="1934137" y="986738"/>
                </a:cubicBezTo>
                <a:lnTo>
                  <a:pt x="1637411" y="883793"/>
                </a:lnTo>
                <a:lnTo>
                  <a:pt x="1322518" y="956460"/>
                </a:lnTo>
                <a:lnTo>
                  <a:pt x="1377019" y="1059406"/>
                </a:lnTo>
                <a:lnTo>
                  <a:pt x="1165072" y="1095740"/>
                </a:lnTo>
                <a:cubicBezTo>
                  <a:pt x="1161035" y="1095740"/>
                  <a:pt x="1156709" y="1097240"/>
                  <a:pt x="1152960" y="1095740"/>
                </a:cubicBezTo>
                <a:cubicBezTo>
                  <a:pt x="1131017" y="1086962"/>
                  <a:pt x="1109595" y="1054229"/>
                  <a:pt x="1098460" y="1041239"/>
                </a:cubicBezTo>
                <a:lnTo>
                  <a:pt x="874401" y="889848"/>
                </a:lnTo>
                <a:lnTo>
                  <a:pt x="777511" y="877737"/>
                </a:lnTo>
                <a:lnTo>
                  <a:pt x="462619" y="1126018"/>
                </a:lnTo>
                <a:lnTo>
                  <a:pt x="0" y="912501"/>
                </a:ln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2" name="Google Shape;92;p2"/>
          <p:cNvGrpSpPr/>
          <p:nvPr/>
        </p:nvGrpSpPr>
        <p:grpSpPr>
          <a:xfrm>
            <a:off x="1326140" y="278554"/>
            <a:ext cx="7817443" cy="939587"/>
            <a:chOff x="1371600" y="234214"/>
            <a:chExt cx="7736979" cy="822900"/>
          </a:xfrm>
        </p:grpSpPr>
        <p:sp>
          <p:nvSpPr>
            <p:cNvPr id="93" name="Google Shape;93;p2"/>
            <p:cNvSpPr/>
            <p:nvPr/>
          </p:nvSpPr>
          <p:spPr>
            <a:xfrm>
              <a:off x="137160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87649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238139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288629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39119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896095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4400994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4905893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5410792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5915691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642059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692548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43038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793528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44018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94507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2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Monday">
  <p:cSld name="CUSTOM_14">
    <p:bg>
      <p:bgPr>
        <a:solidFill>
          <a:schemeClr val="accen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/>
          <p:nvPr/>
        </p:nvSpPr>
        <p:spPr>
          <a:xfrm>
            <a:off x="546082" y="555386"/>
            <a:ext cx="9524198" cy="5977289"/>
          </a:xfrm>
          <a:custGeom>
            <a:rect b="b" l="l" r="r" t="t"/>
            <a:pathLst>
              <a:path extrusionOk="0" h="5977289" w="9524198">
                <a:moveTo>
                  <a:pt x="8356534" y="375821"/>
                </a:moveTo>
                <a:lnTo>
                  <a:pt x="8356534" y="663821"/>
                </a:lnTo>
                <a:lnTo>
                  <a:pt x="8644534" y="663821"/>
                </a:lnTo>
                <a:lnTo>
                  <a:pt x="8644534" y="375821"/>
                </a:lnTo>
                <a:close/>
                <a:moveTo>
                  <a:pt x="7847458" y="375821"/>
                </a:moveTo>
                <a:lnTo>
                  <a:pt x="7847458" y="663821"/>
                </a:lnTo>
                <a:lnTo>
                  <a:pt x="8135458" y="663821"/>
                </a:lnTo>
                <a:lnTo>
                  <a:pt x="8135458" y="375821"/>
                </a:lnTo>
                <a:close/>
                <a:moveTo>
                  <a:pt x="7338389" y="375821"/>
                </a:moveTo>
                <a:lnTo>
                  <a:pt x="7338389" y="663821"/>
                </a:lnTo>
                <a:lnTo>
                  <a:pt x="7626389" y="663821"/>
                </a:lnTo>
                <a:lnTo>
                  <a:pt x="7626389" y="375821"/>
                </a:lnTo>
                <a:close/>
                <a:moveTo>
                  <a:pt x="6829320" y="375821"/>
                </a:moveTo>
                <a:lnTo>
                  <a:pt x="6829320" y="663821"/>
                </a:lnTo>
                <a:lnTo>
                  <a:pt x="7117320" y="663821"/>
                </a:lnTo>
                <a:lnTo>
                  <a:pt x="7117320" y="375821"/>
                </a:lnTo>
                <a:close/>
                <a:moveTo>
                  <a:pt x="6320251" y="375821"/>
                </a:moveTo>
                <a:lnTo>
                  <a:pt x="6320251" y="663821"/>
                </a:lnTo>
                <a:lnTo>
                  <a:pt x="6608251" y="663821"/>
                </a:lnTo>
                <a:lnTo>
                  <a:pt x="6608251" y="375821"/>
                </a:lnTo>
                <a:close/>
                <a:moveTo>
                  <a:pt x="5811182" y="375821"/>
                </a:moveTo>
                <a:lnTo>
                  <a:pt x="5811182" y="663821"/>
                </a:lnTo>
                <a:lnTo>
                  <a:pt x="6099182" y="663821"/>
                </a:lnTo>
                <a:lnTo>
                  <a:pt x="6099182" y="375821"/>
                </a:lnTo>
                <a:close/>
                <a:moveTo>
                  <a:pt x="5302113" y="375821"/>
                </a:moveTo>
                <a:lnTo>
                  <a:pt x="5302113" y="663821"/>
                </a:lnTo>
                <a:lnTo>
                  <a:pt x="5590113" y="663821"/>
                </a:lnTo>
                <a:lnTo>
                  <a:pt x="5590113" y="375821"/>
                </a:lnTo>
                <a:close/>
                <a:moveTo>
                  <a:pt x="4793044" y="375821"/>
                </a:moveTo>
                <a:lnTo>
                  <a:pt x="4793044" y="663821"/>
                </a:lnTo>
                <a:lnTo>
                  <a:pt x="5081044" y="663821"/>
                </a:lnTo>
                <a:lnTo>
                  <a:pt x="5081044" y="375821"/>
                </a:lnTo>
                <a:close/>
                <a:moveTo>
                  <a:pt x="4283975" y="375821"/>
                </a:moveTo>
                <a:lnTo>
                  <a:pt x="4283975" y="663821"/>
                </a:lnTo>
                <a:lnTo>
                  <a:pt x="4571975" y="663821"/>
                </a:lnTo>
                <a:lnTo>
                  <a:pt x="4571975" y="375821"/>
                </a:lnTo>
                <a:close/>
                <a:moveTo>
                  <a:pt x="3774906" y="375821"/>
                </a:moveTo>
                <a:lnTo>
                  <a:pt x="3774906" y="663821"/>
                </a:lnTo>
                <a:lnTo>
                  <a:pt x="4062906" y="663821"/>
                </a:lnTo>
                <a:lnTo>
                  <a:pt x="4062906" y="375821"/>
                </a:lnTo>
                <a:close/>
                <a:moveTo>
                  <a:pt x="3265838" y="375821"/>
                </a:moveTo>
                <a:lnTo>
                  <a:pt x="3265838" y="663821"/>
                </a:lnTo>
                <a:lnTo>
                  <a:pt x="3553838" y="663821"/>
                </a:lnTo>
                <a:lnTo>
                  <a:pt x="3553838" y="375821"/>
                </a:lnTo>
                <a:close/>
                <a:moveTo>
                  <a:pt x="2756769" y="375821"/>
                </a:moveTo>
                <a:lnTo>
                  <a:pt x="2756769" y="663821"/>
                </a:lnTo>
                <a:lnTo>
                  <a:pt x="3044769" y="663821"/>
                </a:lnTo>
                <a:lnTo>
                  <a:pt x="3044769" y="375821"/>
                </a:lnTo>
                <a:close/>
                <a:moveTo>
                  <a:pt x="2247700" y="375821"/>
                </a:moveTo>
                <a:lnTo>
                  <a:pt x="2247700" y="663821"/>
                </a:lnTo>
                <a:lnTo>
                  <a:pt x="2535700" y="663821"/>
                </a:lnTo>
                <a:lnTo>
                  <a:pt x="2535700" y="375821"/>
                </a:lnTo>
                <a:close/>
                <a:moveTo>
                  <a:pt x="1738631" y="375821"/>
                </a:moveTo>
                <a:lnTo>
                  <a:pt x="1738631" y="663821"/>
                </a:lnTo>
                <a:lnTo>
                  <a:pt x="2026631" y="663821"/>
                </a:lnTo>
                <a:lnTo>
                  <a:pt x="2026631" y="375821"/>
                </a:lnTo>
                <a:close/>
                <a:moveTo>
                  <a:pt x="1229563" y="375821"/>
                </a:moveTo>
                <a:lnTo>
                  <a:pt x="1229563" y="663821"/>
                </a:lnTo>
                <a:lnTo>
                  <a:pt x="1517563" y="663821"/>
                </a:lnTo>
                <a:lnTo>
                  <a:pt x="1517563" y="375821"/>
                </a:lnTo>
                <a:close/>
                <a:moveTo>
                  <a:pt x="720493" y="375821"/>
                </a:moveTo>
                <a:lnTo>
                  <a:pt x="720493" y="663821"/>
                </a:lnTo>
                <a:lnTo>
                  <a:pt x="1008494" y="663821"/>
                </a:lnTo>
                <a:lnTo>
                  <a:pt x="1008494" y="375821"/>
                </a:lnTo>
                <a:close/>
                <a:moveTo>
                  <a:pt x="529408" y="0"/>
                </a:moveTo>
                <a:lnTo>
                  <a:pt x="8994790" y="0"/>
                </a:lnTo>
                <a:cubicBezTo>
                  <a:pt x="9287174" y="0"/>
                  <a:pt x="9524198" y="237024"/>
                  <a:pt x="9524198" y="529408"/>
                </a:cubicBezTo>
                <a:lnTo>
                  <a:pt x="9524198" y="5447881"/>
                </a:lnTo>
                <a:cubicBezTo>
                  <a:pt x="9524198" y="5740265"/>
                  <a:pt x="9287174" y="5977289"/>
                  <a:pt x="8994790" y="5977289"/>
                </a:cubicBezTo>
                <a:lnTo>
                  <a:pt x="529408" y="5977289"/>
                </a:lnTo>
                <a:cubicBezTo>
                  <a:pt x="237024" y="5977289"/>
                  <a:pt x="0" y="5740265"/>
                  <a:pt x="0" y="5447881"/>
                </a:cubicBezTo>
                <a:lnTo>
                  <a:pt x="0" y="529408"/>
                </a:lnTo>
                <a:cubicBezTo>
                  <a:pt x="0" y="237024"/>
                  <a:pt x="237024" y="0"/>
                  <a:pt x="52940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792475" y="555375"/>
            <a:ext cx="91134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8" name="Google Shape;118;p3"/>
          <p:cNvGrpSpPr/>
          <p:nvPr/>
        </p:nvGrpSpPr>
        <p:grpSpPr>
          <a:xfrm>
            <a:off x="8939750" y="5320875"/>
            <a:ext cx="2619075" cy="1003200"/>
            <a:chOff x="8939750" y="5320875"/>
            <a:chExt cx="2619075" cy="1003200"/>
          </a:xfrm>
        </p:grpSpPr>
        <p:sp>
          <p:nvSpPr>
            <p:cNvPr id="119" name="Google Shape;119;p3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127" name="Google Shape;127;p3"/>
          <p:cNvGrpSpPr/>
          <p:nvPr/>
        </p:nvGrpSpPr>
        <p:grpSpPr>
          <a:xfrm>
            <a:off x="9064675" y="4501725"/>
            <a:ext cx="2637427" cy="1003200"/>
            <a:chOff x="9064675" y="4501725"/>
            <a:chExt cx="2637427" cy="1003200"/>
          </a:xfrm>
        </p:grpSpPr>
        <p:sp>
          <p:nvSpPr>
            <p:cNvPr id="128" name="Google Shape;128;p3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31" name="Google Shape;131;p3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35" name="Google Shape;135;p3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136" name="Google Shape;136;p3"/>
          <p:cNvGrpSpPr/>
          <p:nvPr/>
        </p:nvGrpSpPr>
        <p:grpSpPr>
          <a:xfrm>
            <a:off x="9064675" y="2822625"/>
            <a:ext cx="2713620" cy="1003200"/>
            <a:chOff x="9064675" y="2822625"/>
            <a:chExt cx="2713620" cy="1003200"/>
          </a:xfrm>
        </p:grpSpPr>
        <p:sp>
          <p:nvSpPr>
            <p:cNvPr id="137" name="Google Shape;137;p3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42" name="Google Shape;142;p3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44" name="Google Shape;144;p3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145" name="Google Shape;145;p3"/>
          <p:cNvGrpSpPr/>
          <p:nvPr/>
        </p:nvGrpSpPr>
        <p:grpSpPr>
          <a:xfrm>
            <a:off x="8939750" y="1962675"/>
            <a:ext cx="2695275" cy="1003200"/>
            <a:chOff x="8939750" y="1962675"/>
            <a:chExt cx="2695275" cy="1003200"/>
          </a:xfrm>
        </p:grpSpPr>
        <p:sp>
          <p:nvSpPr>
            <p:cNvPr id="146" name="Google Shape;146;p3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49" name="Google Shape;149;p3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53" name="Google Shape;153;p3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154" name="Google Shape;154;p3"/>
          <p:cNvGrpSpPr/>
          <p:nvPr/>
        </p:nvGrpSpPr>
        <p:grpSpPr>
          <a:xfrm>
            <a:off x="8939750" y="3641775"/>
            <a:ext cx="2771475" cy="1003200"/>
            <a:chOff x="8939750" y="3641775"/>
            <a:chExt cx="2771475" cy="1003200"/>
          </a:xfrm>
        </p:grpSpPr>
        <p:sp>
          <p:nvSpPr>
            <p:cNvPr id="155" name="Google Shape;155;p3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56" name="Google Shape;156;p3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58" name="Google Shape;158;p3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162" name="Google Shape;162;p3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163" name="Google Shape;163;p3"/>
          <p:cNvSpPr/>
          <p:nvPr/>
        </p:nvSpPr>
        <p:spPr>
          <a:xfrm>
            <a:off x="9064675" y="4685775"/>
            <a:ext cx="731700" cy="635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64" name="Google Shape;164;p3"/>
          <p:cNvSpPr/>
          <p:nvPr/>
        </p:nvSpPr>
        <p:spPr>
          <a:xfrm>
            <a:off x="8939750" y="5504925"/>
            <a:ext cx="731700" cy="6351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65" name="Google Shape;165;p3"/>
          <p:cNvSpPr/>
          <p:nvPr/>
        </p:nvSpPr>
        <p:spPr>
          <a:xfrm>
            <a:off x="8939750" y="5504925"/>
            <a:ext cx="731700" cy="635100"/>
          </a:xfrm>
          <a:prstGeom prst="rect">
            <a:avLst/>
          </a:prstGeom>
          <a:solidFill>
            <a:srgbClr val="000000">
              <a:alpha val="134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66" name="Google Shape;166;p3"/>
          <p:cNvSpPr/>
          <p:nvPr/>
        </p:nvSpPr>
        <p:spPr>
          <a:xfrm>
            <a:off x="9064675" y="4685775"/>
            <a:ext cx="731700" cy="635100"/>
          </a:xfrm>
          <a:prstGeom prst="rect">
            <a:avLst/>
          </a:prstGeom>
          <a:solidFill>
            <a:srgbClr val="000000">
              <a:alpha val="134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67" name="Google Shape;167;p3"/>
          <p:cNvSpPr/>
          <p:nvPr/>
        </p:nvSpPr>
        <p:spPr>
          <a:xfrm>
            <a:off x="9064675" y="3006675"/>
            <a:ext cx="731700" cy="635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68" name="Google Shape;168;p3"/>
          <p:cNvSpPr/>
          <p:nvPr/>
        </p:nvSpPr>
        <p:spPr>
          <a:xfrm>
            <a:off x="8939750" y="3825825"/>
            <a:ext cx="731700" cy="63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69" name="Google Shape;169;p3"/>
          <p:cNvSpPr/>
          <p:nvPr/>
        </p:nvSpPr>
        <p:spPr>
          <a:xfrm>
            <a:off x="8939750" y="3825825"/>
            <a:ext cx="731700" cy="635100"/>
          </a:xfrm>
          <a:prstGeom prst="rect">
            <a:avLst/>
          </a:prstGeom>
          <a:solidFill>
            <a:srgbClr val="000000">
              <a:alpha val="134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70" name="Google Shape;170;p3"/>
          <p:cNvSpPr/>
          <p:nvPr/>
        </p:nvSpPr>
        <p:spPr>
          <a:xfrm>
            <a:off x="9064675" y="3006675"/>
            <a:ext cx="731700" cy="635100"/>
          </a:xfrm>
          <a:prstGeom prst="rect">
            <a:avLst/>
          </a:prstGeom>
          <a:solidFill>
            <a:srgbClr val="000000">
              <a:alpha val="134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71" name="Google Shape;171;p3"/>
          <p:cNvSpPr/>
          <p:nvPr/>
        </p:nvSpPr>
        <p:spPr>
          <a:xfrm>
            <a:off x="8939750" y="2146725"/>
            <a:ext cx="731700" cy="635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72" name="Google Shape;172;p3"/>
          <p:cNvSpPr/>
          <p:nvPr/>
        </p:nvSpPr>
        <p:spPr>
          <a:xfrm>
            <a:off x="8939750" y="2146725"/>
            <a:ext cx="731700" cy="635100"/>
          </a:xfrm>
          <a:prstGeom prst="rect">
            <a:avLst/>
          </a:prstGeom>
          <a:solidFill>
            <a:srgbClr val="000000">
              <a:alpha val="134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FFFFFF"/>
              </a:solidFill>
              <a:latin typeface="Barriecito"/>
              <a:ea typeface="Barriecito"/>
              <a:cs typeface="Barriecito"/>
              <a:sym typeface="Barriecito"/>
            </a:endParaRPr>
          </a:p>
        </p:txBody>
      </p:sp>
      <p:sp>
        <p:nvSpPr>
          <p:cNvPr id="173" name="Google Shape;173;p3"/>
          <p:cNvSpPr/>
          <p:nvPr/>
        </p:nvSpPr>
        <p:spPr>
          <a:xfrm>
            <a:off x="854481" y="77847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3"/>
          <p:cNvSpPr/>
          <p:nvPr/>
        </p:nvSpPr>
        <p:spPr>
          <a:xfrm>
            <a:off x="825212" y="73709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3"/>
          <p:cNvSpPr/>
          <p:nvPr/>
        </p:nvSpPr>
        <p:spPr>
          <a:xfrm>
            <a:off x="765664" y="79260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"/>
          <p:cNvSpPr/>
          <p:nvPr/>
        </p:nvSpPr>
        <p:spPr>
          <a:xfrm>
            <a:off x="766674" y="739116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177" name="Google Shape;177;p3"/>
          <p:cNvPicPr preferRelativeResize="0"/>
          <p:nvPr/>
        </p:nvPicPr>
        <p:blipFill rotWithShape="1">
          <a:blip r:embed="rId2">
            <a:alphaModFix amt="14000"/>
          </a:blip>
          <a:srcRect b="20992" l="0" r="0" t="0"/>
          <a:stretch/>
        </p:blipFill>
        <p:spPr>
          <a:xfrm>
            <a:off x="1130925" y="1509650"/>
            <a:ext cx="8219524" cy="4628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8" name="Google Shape;178;p3"/>
          <p:cNvGrpSpPr/>
          <p:nvPr/>
        </p:nvGrpSpPr>
        <p:grpSpPr>
          <a:xfrm>
            <a:off x="1326140" y="278554"/>
            <a:ext cx="7817443" cy="939587"/>
            <a:chOff x="1371600" y="234214"/>
            <a:chExt cx="7736979" cy="822900"/>
          </a:xfrm>
        </p:grpSpPr>
        <p:sp>
          <p:nvSpPr>
            <p:cNvPr id="179" name="Google Shape;179;p3"/>
            <p:cNvSpPr/>
            <p:nvPr/>
          </p:nvSpPr>
          <p:spPr>
            <a:xfrm>
              <a:off x="137160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187649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238139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288629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339119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3896095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4400994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4905893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5410792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5915691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642059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692548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743038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793528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844018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894507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3"/>
          <p:cNvSpPr txBox="1"/>
          <p:nvPr>
            <p:ph idx="1" type="body"/>
          </p:nvPr>
        </p:nvSpPr>
        <p:spPr>
          <a:xfrm>
            <a:off x="1130925" y="1815950"/>
            <a:ext cx="4041000" cy="4094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ochi Hand"/>
              <a:buChar char="●"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indent="-3492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2pPr>
            <a:lvl3pPr indent="-3492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3pPr>
            <a:lvl4pPr indent="-3492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4pPr>
            <a:lvl5pPr indent="-3492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5pPr>
            <a:lvl6pPr indent="-3492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6pPr>
            <a:lvl7pPr indent="-3492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7pPr>
            <a:lvl8pPr indent="-3492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8pPr>
            <a:lvl9pPr indent="-3492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grpSp>
        <p:nvGrpSpPr>
          <p:cNvPr id="196" name="Google Shape;196;p3"/>
          <p:cNvGrpSpPr/>
          <p:nvPr/>
        </p:nvGrpSpPr>
        <p:grpSpPr>
          <a:xfrm flipH="1" rot="-1067895">
            <a:off x="927274" y="4793679"/>
            <a:ext cx="576933" cy="1053355"/>
            <a:chOff x="5930618" y="1536098"/>
            <a:chExt cx="1609023" cy="2932306"/>
          </a:xfrm>
        </p:grpSpPr>
        <p:grpSp>
          <p:nvGrpSpPr>
            <p:cNvPr id="197" name="Google Shape;197;p3"/>
            <p:cNvGrpSpPr/>
            <p:nvPr/>
          </p:nvGrpSpPr>
          <p:grpSpPr>
            <a:xfrm>
              <a:off x="5930618" y="1536098"/>
              <a:ext cx="1609023" cy="2932306"/>
              <a:chOff x="6208295" y="550435"/>
              <a:chExt cx="1609023" cy="2932306"/>
            </a:xfrm>
          </p:grpSpPr>
          <p:sp>
            <p:nvSpPr>
              <p:cNvPr id="198" name="Google Shape;198;p3"/>
              <p:cNvSpPr/>
              <p:nvPr/>
            </p:nvSpPr>
            <p:spPr>
              <a:xfrm rot="10800000">
                <a:off x="6225940" y="2188143"/>
                <a:ext cx="1560898" cy="1286577"/>
              </a:xfrm>
              <a:custGeom>
                <a:rect b="b" l="l" r="r" t="t"/>
                <a:pathLst>
                  <a:path extrusionOk="0" h="1286577" w="1560898">
                    <a:moveTo>
                      <a:pt x="1560898" y="1286577"/>
                    </a:moveTo>
                    <a:lnTo>
                      <a:pt x="11230" y="1286577"/>
                    </a:lnTo>
                    <a:lnTo>
                      <a:pt x="11230" y="539014"/>
                    </a:lnTo>
                    <a:lnTo>
                      <a:pt x="0" y="539014"/>
                    </a:lnTo>
                    <a:lnTo>
                      <a:pt x="774834" y="0"/>
                    </a:lnTo>
                    <a:lnTo>
                      <a:pt x="1545058" y="535807"/>
                    </a:lnTo>
                    <a:lnTo>
                      <a:pt x="1560898" y="535807"/>
                    </a:lnTo>
                    <a:close/>
                  </a:path>
                </a:pathLst>
              </a:custGeom>
              <a:solidFill>
                <a:srgbClr val="F7D38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199;p3"/>
              <p:cNvSpPr/>
              <p:nvPr/>
            </p:nvSpPr>
            <p:spPr>
              <a:xfrm rot="10800000">
                <a:off x="6989543" y="2200976"/>
                <a:ext cx="766816" cy="1280999"/>
              </a:xfrm>
              <a:custGeom>
                <a:rect b="b" l="l" r="r" t="t"/>
                <a:pathLst>
                  <a:path extrusionOk="0" h="1280999" w="766816">
                    <a:moveTo>
                      <a:pt x="766816" y="1280999"/>
                    </a:moveTo>
                    <a:lnTo>
                      <a:pt x="11230" y="1280999"/>
                    </a:lnTo>
                    <a:lnTo>
                      <a:pt x="11230" y="533436"/>
                    </a:lnTo>
                    <a:lnTo>
                      <a:pt x="0" y="533436"/>
                    </a:lnTo>
                    <a:lnTo>
                      <a:pt x="766816" y="0"/>
                    </a:ln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6227545" y="582329"/>
                <a:ext cx="1544855" cy="2375474"/>
              </a:xfrm>
              <a:custGeom>
                <a:rect b="b" l="l" r="r" t="t"/>
                <a:pathLst>
                  <a:path extrusionOk="0" h="2346147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2346147"/>
                    </a:lnTo>
                    <a:lnTo>
                      <a:pt x="1271992" y="1987617"/>
                    </a:lnTo>
                    <a:lnTo>
                      <a:pt x="1016906" y="2343752"/>
                    </a:lnTo>
                    <a:lnTo>
                      <a:pt x="755493" y="1987617"/>
                    </a:lnTo>
                    <a:lnTo>
                      <a:pt x="494081" y="2300439"/>
                    </a:lnTo>
                    <a:lnTo>
                      <a:pt x="238995" y="1987617"/>
                    </a:lnTo>
                    <a:lnTo>
                      <a:pt x="0" y="2302833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FB43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6501911" y="580726"/>
                <a:ext cx="1013174" cy="2375012"/>
              </a:xfrm>
              <a:custGeom>
                <a:rect b="b" l="l" r="r" t="t"/>
                <a:pathLst>
                  <a:path extrusionOk="0" h="2375012" w="1013174">
                    <a:moveTo>
                      <a:pt x="618189" y="0"/>
                    </a:moveTo>
                    <a:lnTo>
                      <a:pt x="722641" y="0"/>
                    </a:lnTo>
                    <a:cubicBezTo>
                      <a:pt x="798062" y="0"/>
                      <a:pt x="869913" y="15489"/>
                      <a:pt x="935264" y="43499"/>
                    </a:cubicBezTo>
                    <a:lnTo>
                      <a:pt x="1013174" y="86351"/>
                    </a:lnTo>
                    <a:lnTo>
                      <a:pt x="976198" y="2042175"/>
                    </a:lnTo>
                    <a:lnTo>
                      <a:pt x="740937" y="2375012"/>
                    </a:lnTo>
                    <a:lnTo>
                      <a:pt x="661003" y="2264663"/>
                    </a:lnTo>
                    <a:close/>
                    <a:moveTo>
                      <a:pt x="270276" y="0"/>
                    </a:moveTo>
                    <a:lnTo>
                      <a:pt x="345974" y="0"/>
                    </a:lnTo>
                    <a:lnTo>
                      <a:pt x="386192" y="2127303"/>
                    </a:lnTo>
                    <a:lnTo>
                      <a:pt x="218112" y="2331121"/>
                    </a:lnTo>
                    <a:lnTo>
                      <a:pt x="0" y="2060074"/>
                    </a:lnTo>
                    <a:lnTo>
                      <a:pt x="37919" y="54353"/>
                    </a:lnTo>
                    <a:lnTo>
                      <a:pt x="57653" y="43499"/>
                    </a:lnTo>
                    <a:cubicBezTo>
                      <a:pt x="123005" y="15489"/>
                      <a:pt x="194855" y="0"/>
                      <a:pt x="270276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6230753" y="556661"/>
                <a:ext cx="1544855" cy="555056"/>
              </a:xfrm>
              <a:custGeom>
                <a:rect b="b" l="l" r="r" t="t"/>
                <a:pathLst>
                  <a:path extrusionOk="0" h="555056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3607D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6765353" y="3234088"/>
                <a:ext cx="499017" cy="248653"/>
              </a:xfrm>
              <a:custGeom>
                <a:rect b="b" l="l" r="r" t="t"/>
                <a:pathLst>
                  <a:path extrusionOk="0" h="248653" w="499017">
                    <a:moveTo>
                      <a:pt x="249058" y="0"/>
                    </a:moveTo>
                    <a:cubicBezTo>
                      <a:pt x="311852" y="0"/>
                      <a:pt x="371674" y="12726"/>
                      <a:pt x="426085" y="35740"/>
                    </a:cubicBezTo>
                    <a:lnTo>
                      <a:pt x="499017" y="75327"/>
                    </a:lnTo>
                    <a:lnTo>
                      <a:pt x="249860" y="248653"/>
                    </a:lnTo>
                    <a:lnTo>
                      <a:pt x="0" y="74838"/>
                    </a:lnTo>
                    <a:lnTo>
                      <a:pt x="72032" y="35740"/>
                    </a:lnTo>
                    <a:cubicBezTo>
                      <a:pt x="126443" y="12726"/>
                      <a:pt x="186264" y="0"/>
                      <a:pt x="2490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6208295" y="1063591"/>
                <a:ext cx="1597800" cy="375300"/>
              </a:xfrm>
              <a:prstGeom prst="roundRect">
                <a:avLst>
                  <a:gd fmla="val 16667" name="adj"/>
                </a:avLst>
              </a:prstGeom>
              <a:solidFill>
                <a:srgbClr val="A8BFD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205;p3"/>
              <p:cNvSpPr/>
              <p:nvPr/>
            </p:nvSpPr>
            <p:spPr>
              <a:xfrm flipH="1">
                <a:off x="6994360" y="550435"/>
                <a:ext cx="774832" cy="512039"/>
              </a:xfrm>
              <a:custGeom>
                <a:rect b="b" l="l" r="r" t="t"/>
                <a:pathLst>
                  <a:path extrusionOk="0" h="555056" w="774832">
                    <a:moveTo>
                      <a:pt x="546245" y="0"/>
                    </a:moveTo>
                    <a:lnTo>
                      <a:pt x="774832" y="0"/>
                    </a:lnTo>
                    <a:lnTo>
                      <a:pt x="774832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206;p3"/>
              <p:cNvSpPr/>
              <p:nvPr/>
            </p:nvSpPr>
            <p:spPr>
              <a:xfrm flipH="1">
                <a:off x="6993134" y="1066800"/>
                <a:ext cx="824184" cy="375385"/>
              </a:xfrm>
              <a:custGeom>
                <a:rect b="b" l="l" r="r" t="t"/>
                <a:pathLst>
                  <a:path extrusionOk="0" h="375385" w="792485">
                    <a:moveTo>
                      <a:pt x="62565" y="0"/>
                    </a:moveTo>
                    <a:lnTo>
                      <a:pt x="792485" y="0"/>
                    </a:lnTo>
                    <a:lnTo>
                      <a:pt x="792485" y="375385"/>
                    </a:lnTo>
                    <a:lnTo>
                      <a:pt x="62565" y="375385"/>
                    </a:lnTo>
                    <a:cubicBezTo>
                      <a:pt x="28011" y="375385"/>
                      <a:pt x="0" y="347374"/>
                      <a:pt x="0" y="312820"/>
                    </a:cubicBezTo>
                    <a:lnTo>
                      <a:pt x="0" y="62565"/>
                    </a:lnTo>
                    <a:cubicBezTo>
                      <a:pt x="0" y="28011"/>
                      <a:pt x="28011" y="0"/>
                      <a:pt x="6256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7" name="Google Shape;207;p3"/>
            <p:cNvSpPr/>
            <p:nvPr/>
          </p:nvSpPr>
          <p:spPr>
            <a:xfrm>
              <a:off x="7382576" y="3113772"/>
              <a:ext cx="67500" cy="540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7376159" y="2890787"/>
              <a:ext cx="67500" cy="144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6731266" y="2457649"/>
              <a:ext cx="67500" cy="432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6734474" y="2956560"/>
              <a:ext cx="67500" cy="108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 rot="3200062">
              <a:off x="7093647" y="3970895"/>
              <a:ext cx="67320" cy="324003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 rot="5400000">
              <a:off x="6680505" y="1450126"/>
              <a:ext cx="97200" cy="15957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3"/>
            <p:cNvSpPr/>
            <p:nvPr/>
          </p:nvSpPr>
          <p:spPr>
            <a:xfrm rot="3484535">
              <a:off x="6838763" y="4268957"/>
              <a:ext cx="67511" cy="107961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3"/>
            <p:cNvSpPr/>
            <p:nvPr/>
          </p:nvSpPr>
          <p:spPr>
            <a:xfrm rot="-1504720">
              <a:off x="7344127" y="1872139"/>
              <a:ext cx="67239" cy="108035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3"/>
            <p:cNvSpPr/>
            <p:nvPr/>
          </p:nvSpPr>
          <p:spPr>
            <a:xfrm rot="-3012820">
              <a:off x="7177533" y="1614475"/>
              <a:ext cx="114388" cy="226856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6" name="Google Shape;216;p3"/>
          <p:cNvSpPr/>
          <p:nvPr/>
        </p:nvSpPr>
        <p:spPr>
          <a:xfrm flipH="1">
            <a:off x="1345668" y="5808625"/>
            <a:ext cx="844600" cy="407150"/>
          </a:xfrm>
          <a:custGeom>
            <a:rect b="b" l="l" r="r" t="t"/>
            <a:pathLst>
              <a:path extrusionOk="0" h="16286" w="33784">
                <a:moveTo>
                  <a:pt x="33784" y="0"/>
                </a:moveTo>
                <a:cubicBezTo>
                  <a:pt x="32358" y="155"/>
                  <a:pt x="25586" y="-388"/>
                  <a:pt x="25229" y="932"/>
                </a:cubicBezTo>
                <a:cubicBezTo>
                  <a:pt x="24873" y="2252"/>
                  <a:pt x="33280" y="6679"/>
                  <a:pt x="31645" y="7921"/>
                </a:cubicBezTo>
                <a:cubicBezTo>
                  <a:pt x="30010" y="9164"/>
                  <a:pt x="16570" y="7048"/>
                  <a:pt x="15417" y="8387"/>
                </a:cubicBezTo>
                <a:cubicBezTo>
                  <a:pt x="14264" y="9727"/>
                  <a:pt x="27296" y="14869"/>
                  <a:pt x="24726" y="15958"/>
                </a:cubicBezTo>
                <a:cubicBezTo>
                  <a:pt x="22157" y="17047"/>
                  <a:pt x="4121" y="15092"/>
                  <a:pt x="0" y="14919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7" name="Google Shape;217;p3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218" name="Google Shape;218;p3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219" name="Google Shape;219;p3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220" name="Google Shape;220;p3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221" name="Google Shape;221;p3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grpSp>
        <p:nvGrpSpPr>
          <p:cNvPr id="222" name="Google Shape;222;p3"/>
          <p:cNvGrpSpPr/>
          <p:nvPr/>
        </p:nvGrpSpPr>
        <p:grpSpPr>
          <a:xfrm>
            <a:off x="9064675" y="1143525"/>
            <a:ext cx="2637427" cy="1003200"/>
            <a:chOff x="9064675" y="1143525"/>
            <a:chExt cx="2637427" cy="1003200"/>
          </a:xfrm>
        </p:grpSpPr>
        <p:sp>
          <p:nvSpPr>
            <p:cNvPr id="223" name="Google Shape;223;p3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24" name="Google Shape;224;p3"/>
            <p:cNvSpPr/>
            <p:nvPr/>
          </p:nvSpPr>
          <p:spPr>
            <a:xfrm rot="-5400000">
              <a:off x="10223450" y="6885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26" name="Google Shape;226;p3"/>
            <p:cNvSpPr txBox="1"/>
            <p:nvPr/>
          </p:nvSpPr>
          <p:spPr>
            <a:xfrm>
              <a:off x="9932402" y="14450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" sz="2300" u="none" cap="none" strike="noStrike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MONDAY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227" name="Google Shape;227;p3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3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Tuesday">
  <p:cSld name="CUSTOM_14_1">
    <p:bg>
      <p:bgPr>
        <a:solidFill>
          <a:schemeClr val="accent2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4"/>
          <p:cNvGrpSpPr/>
          <p:nvPr/>
        </p:nvGrpSpPr>
        <p:grpSpPr>
          <a:xfrm>
            <a:off x="9064675" y="1143525"/>
            <a:ext cx="2637427" cy="1003200"/>
            <a:chOff x="9064675" y="1143525"/>
            <a:chExt cx="2637427" cy="1003200"/>
          </a:xfrm>
        </p:grpSpPr>
        <p:sp>
          <p:nvSpPr>
            <p:cNvPr id="235" name="Google Shape;235;p4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36" name="Google Shape;236;p4"/>
            <p:cNvSpPr/>
            <p:nvPr/>
          </p:nvSpPr>
          <p:spPr>
            <a:xfrm rot="-5400000">
              <a:off x="10223450" y="6885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38" name="Google Shape;238;p4"/>
            <p:cNvSpPr txBox="1"/>
            <p:nvPr/>
          </p:nvSpPr>
          <p:spPr>
            <a:xfrm>
              <a:off x="9932402" y="14450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" sz="2300" u="none" cap="none" strike="noStrike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MONDAY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239" name="Google Shape;239;p4"/>
          <p:cNvSpPr/>
          <p:nvPr/>
        </p:nvSpPr>
        <p:spPr>
          <a:xfrm>
            <a:off x="546082" y="555386"/>
            <a:ext cx="9524198" cy="5977289"/>
          </a:xfrm>
          <a:custGeom>
            <a:rect b="b" l="l" r="r" t="t"/>
            <a:pathLst>
              <a:path extrusionOk="0" h="5977289" w="9524198">
                <a:moveTo>
                  <a:pt x="8356534" y="375821"/>
                </a:moveTo>
                <a:lnTo>
                  <a:pt x="8356534" y="663821"/>
                </a:lnTo>
                <a:lnTo>
                  <a:pt x="8644534" y="663821"/>
                </a:lnTo>
                <a:lnTo>
                  <a:pt x="8644534" y="375821"/>
                </a:lnTo>
                <a:close/>
                <a:moveTo>
                  <a:pt x="7847458" y="375821"/>
                </a:moveTo>
                <a:lnTo>
                  <a:pt x="7847458" y="663821"/>
                </a:lnTo>
                <a:lnTo>
                  <a:pt x="8135458" y="663821"/>
                </a:lnTo>
                <a:lnTo>
                  <a:pt x="8135458" y="375821"/>
                </a:lnTo>
                <a:close/>
                <a:moveTo>
                  <a:pt x="7338389" y="375821"/>
                </a:moveTo>
                <a:lnTo>
                  <a:pt x="7338389" y="663821"/>
                </a:lnTo>
                <a:lnTo>
                  <a:pt x="7626389" y="663821"/>
                </a:lnTo>
                <a:lnTo>
                  <a:pt x="7626389" y="375821"/>
                </a:lnTo>
                <a:close/>
                <a:moveTo>
                  <a:pt x="6829320" y="375821"/>
                </a:moveTo>
                <a:lnTo>
                  <a:pt x="6829320" y="663821"/>
                </a:lnTo>
                <a:lnTo>
                  <a:pt x="7117320" y="663821"/>
                </a:lnTo>
                <a:lnTo>
                  <a:pt x="7117320" y="375821"/>
                </a:lnTo>
                <a:close/>
                <a:moveTo>
                  <a:pt x="6320251" y="375821"/>
                </a:moveTo>
                <a:lnTo>
                  <a:pt x="6320251" y="663821"/>
                </a:lnTo>
                <a:lnTo>
                  <a:pt x="6608251" y="663821"/>
                </a:lnTo>
                <a:lnTo>
                  <a:pt x="6608251" y="375821"/>
                </a:lnTo>
                <a:close/>
                <a:moveTo>
                  <a:pt x="5811182" y="375821"/>
                </a:moveTo>
                <a:lnTo>
                  <a:pt x="5811182" y="663821"/>
                </a:lnTo>
                <a:lnTo>
                  <a:pt x="6099182" y="663821"/>
                </a:lnTo>
                <a:lnTo>
                  <a:pt x="6099182" y="375821"/>
                </a:lnTo>
                <a:close/>
                <a:moveTo>
                  <a:pt x="5302113" y="375821"/>
                </a:moveTo>
                <a:lnTo>
                  <a:pt x="5302113" y="663821"/>
                </a:lnTo>
                <a:lnTo>
                  <a:pt x="5590113" y="663821"/>
                </a:lnTo>
                <a:lnTo>
                  <a:pt x="5590113" y="375821"/>
                </a:lnTo>
                <a:close/>
                <a:moveTo>
                  <a:pt x="4793044" y="375821"/>
                </a:moveTo>
                <a:lnTo>
                  <a:pt x="4793044" y="663821"/>
                </a:lnTo>
                <a:lnTo>
                  <a:pt x="5081044" y="663821"/>
                </a:lnTo>
                <a:lnTo>
                  <a:pt x="5081044" y="375821"/>
                </a:lnTo>
                <a:close/>
                <a:moveTo>
                  <a:pt x="4283975" y="375821"/>
                </a:moveTo>
                <a:lnTo>
                  <a:pt x="4283975" y="663821"/>
                </a:lnTo>
                <a:lnTo>
                  <a:pt x="4571975" y="663821"/>
                </a:lnTo>
                <a:lnTo>
                  <a:pt x="4571975" y="375821"/>
                </a:lnTo>
                <a:close/>
                <a:moveTo>
                  <a:pt x="3774906" y="375821"/>
                </a:moveTo>
                <a:lnTo>
                  <a:pt x="3774906" y="663821"/>
                </a:lnTo>
                <a:lnTo>
                  <a:pt x="4062906" y="663821"/>
                </a:lnTo>
                <a:lnTo>
                  <a:pt x="4062906" y="375821"/>
                </a:lnTo>
                <a:close/>
                <a:moveTo>
                  <a:pt x="3265838" y="375821"/>
                </a:moveTo>
                <a:lnTo>
                  <a:pt x="3265838" y="663821"/>
                </a:lnTo>
                <a:lnTo>
                  <a:pt x="3553838" y="663821"/>
                </a:lnTo>
                <a:lnTo>
                  <a:pt x="3553838" y="375821"/>
                </a:lnTo>
                <a:close/>
                <a:moveTo>
                  <a:pt x="2756769" y="375821"/>
                </a:moveTo>
                <a:lnTo>
                  <a:pt x="2756769" y="663821"/>
                </a:lnTo>
                <a:lnTo>
                  <a:pt x="3044769" y="663821"/>
                </a:lnTo>
                <a:lnTo>
                  <a:pt x="3044769" y="375821"/>
                </a:lnTo>
                <a:close/>
                <a:moveTo>
                  <a:pt x="2247700" y="375821"/>
                </a:moveTo>
                <a:lnTo>
                  <a:pt x="2247700" y="663821"/>
                </a:lnTo>
                <a:lnTo>
                  <a:pt x="2535700" y="663821"/>
                </a:lnTo>
                <a:lnTo>
                  <a:pt x="2535700" y="375821"/>
                </a:lnTo>
                <a:close/>
                <a:moveTo>
                  <a:pt x="1738631" y="375821"/>
                </a:moveTo>
                <a:lnTo>
                  <a:pt x="1738631" y="663821"/>
                </a:lnTo>
                <a:lnTo>
                  <a:pt x="2026631" y="663821"/>
                </a:lnTo>
                <a:lnTo>
                  <a:pt x="2026631" y="375821"/>
                </a:lnTo>
                <a:close/>
                <a:moveTo>
                  <a:pt x="1229563" y="375821"/>
                </a:moveTo>
                <a:lnTo>
                  <a:pt x="1229563" y="663821"/>
                </a:lnTo>
                <a:lnTo>
                  <a:pt x="1517563" y="663821"/>
                </a:lnTo>
                <a:lnTo>
                  <a:pt x="1517563" y="375821"/>
                </a:lnTo>
                <a:close/>
                <a:moveTo>
                  <a:pt x="720493" y="375821"/>
                </a:moveTo>
                <a:lnTo>
                  <a:pt x="720493" y="663821"/>
                </a:lnTo>
                <a:lnTo>
                  <a:pt x="1008494" y="663821"/>
                </a:lnTo>
                <a:lnTo>
                  <a:pt x="1008494" y="375821"/>
                </a:lnTo>
                <a:close/>
                <a:moveTo>
                  <a:pt x="529408" y="0"/>
                </a:moveTo>
                <a:lnTo>
                  <a:pt x="8994790" y="0"/>
                </a:lnTo>
                <a:cubicBezTo>
                  <a:pt x="9287174" y="0"/>
                  <a:pt x="9524198" y="237024"/>
                  <a:pt x="9524198" y="529408"/>
                </a:cubicBezTo>
                <a:lnTo>
                  <a:pt x="9524198" y="5447881"/>
                </a:lnTo>
                <a:cubicBezTo>
                  <a:pt x="9524198" y="5740265"/>
                  <a:pt x="9287174" y="5977289"/>
                  <a:pt x="8994790" y="5977289"/>
                </a:cubicBezTo>
                <a:lnTo>
                  <a:pt x="529408" y="5977289"/>
                </a:lnTo>
                <a:cubicBezTo>
                  <a:pt x="237024" y="5977289"/>
                  <a:pt x="0" y="5740265"/>
                  <a:pt x="0" y="5447881"/>
                </a:cubicBezTo>
                <a:lnTo>
                  <a:pt x="0" y="529408"/>
                </a:lnTo>
                <a:cubicBezTo>
                  <a:pt x="0" y="237024"/>
                  <a:pt x="237024" y="0"/>
                  <a:pt x="52940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4"/>
          <p:cNvSpPr/>
          <p:nvPr/>
        </p:nvSpPr>
        <p:spPr>
          <a:xfrm>
            <a:off x="792475" y="555375"/>
            <a:ext cx="91134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1" name="Google Shape;241;p4"/>
          <p:cNvGrpSpPr/>
          <p:nvPr/>
        </p:nvGrpSpPr>
        <p:grpSpPr>
          <a:xfrm>
            <a:off x="8939750" y="5320875"/>
            <a:ext cx="2619075" cy="1003200"/>
            <a:chOff x="8939750" y="5320875"/>
            <a:chExt cx="2619075" cy="1003200"/>
          </a:xfrm>
        </p:grpSpPr>
        <p:sp>
          <p:nvSpPr>
            <p:cNvPr id="242" name="Google Shape;242;p4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43" name="Google Shape;243;p4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45" name="Google Shape;245;p4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47" name="Google Shape;247;p4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49" name="Google Shape;249;p4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250" name="Google Shape;250;p4"/>
          <p:cNvGrpSpPr/>
          <p:nvPr/>
        </p:nvGrpSpPr>
        <p:grpSpPr>
          <a:xfrm>
            <a:off x="9064675" y="4501725"/>
            <a:ext cx="2637427" cy="1003200"/>
            <a:chOff x="9064675" y="4501725"/>
            <a:chExt cx="2637427" cy="1003200"/>
          </a:xfrm>
        </p:grpSpPr>
        <p:sp>
          <p:nvSpPr>
            <p:cNvPr id="251" name="Google Shape;251;p4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52" name="Google Shape;252;p4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54" name="Google Shape;254;p4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56" name="Google Shape;256;p4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58" name="Google Shape;258;p4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259" name="Google Shape;259;p4"/>
          <p:cNvGrpSpPr/>
          <p:nvPr/>
        </p:nvGrpSpPr>
        <p:grpSpPr>
          <a:xfrm>
            <a:off x="9064675" y="2822625"/>
            <a:ext cx="2713620" cy="1003200"/>
            <a:chOff x="9064675" y="2822625"/>
            <a:chExt cx="2713620" cy="1003200"/>
          </a:xfrm>
        </p:grpSpPr>
        <p:sp>
          <p:nvSpPr>
            <p:cNvPr id="260" name="Google Shape;260;p4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61" name="Google Shape;261;p4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63" name="Google Shape;263;p4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65" name="Google Shape;265;p4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67" name="Google Shape;267;p4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268" name="Google Shape;268;p4"/>
          <p:cNvGrpSpPr/>
          <p:nvPr/>
        </p:nvGrpSpPr>
        <p:grpSpPr>
          <a:xfrm>
            <a:off x="8939750" y="3641775"/>
            <a:ext cx="2771475" cy="1003200"/>
            <a:chOff x="8939750" y="3641775"/>
            <a:chExt cx="2771475" cy="1003200"/>
          </a:xfrm>
        </p:grpSpPr>
        <p:sp>
          <p:nvSpPr>
            <p:cNvPr id="269" name="Google Shape;269;p4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70" name="Google Shape;270;p4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71" name="Google Shape;271;p4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72" name="Google Shape;272;p4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74" name="Google Shape;274;p4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276" name="Google Shape;276;p4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277" name="Google Shape;277;p4"/>
          <p:cNvSpPr/>
          <p:nvPr/>
        </p:nvSpPr>
        <p:spPr>
          <a:xfrm>
            <a:off x="854481" y="77847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4"/>
          <p:cNvSpPr/>
          <p:nvPr/>
        </p:nvSpPr>
        <p:spPr>
          <a:xfrm>
            <a:off x="825212" y="73709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4"/>
          <p:cNvSpPr/>
          <p:nvPr/>
        </p:nvSpPr>
        <p:spPr>
          <a:xfrm>
            <a:off x="765664" y="79260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4"/>
          <p:cNvSpPr/>
          <p:nvPr/>
        </p:nvSpPr>
        <p:spPr>
          <a:xfrm>
            <a:off x="766674" y="739116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281" name="Google Shape;281;p4"/>
          <p:cNvPicPr preferRelativeResize="0"/>
          <p:nvPr/>
        </p:nvPicPr>
        <p:blipFill rotWithShape="1">
          <a:blip r:embed="rId2">
            <a:alphaModFix amt="14000"/>
          </a:blip>
          <a:srcRect b="20992" l="0" r="0" t="0"/>
          <a:stretch/>
        </p:blipFill>
        <p:spPr>
          <a:xfrm>
            <a:off x="1130925" y="1509650"/>
            <a:ext cx="8219524" cy="4628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2" name="Google Shape;282;p4"/>
          <p:cNvGrpSpPr/>
          <p:nvPr/>
        </p:nvGrpSpPr>
        <p:grpSpPr>
          <a:xfrm>
            <a:off x="1326140" y="278554"/>
            <a:ext cx="7817443" cy="939587"/>
            <a:chOff x="1371600" y="234214"/>
            <a:chExt cx="7736979" cy="822900"/>
          </a:xfrm>
        </p:grpSpPr>
        <p:sp>
          <p:nvSpPr>
            <p:cNvPr id="283" name="Google Shape;283;p4"/>
            <p:cNvSpPr/>
            <p:nvPr/>
          </p:nvSpPr>
          <p:spPr>
            <a:xfrm>
              <a:off x="137160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187649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4"/>
            <p:cNvSpPr/>
            <p:nvPr/>
          </p:nvSpPr>
          <p:spPr>
            <a:xfrm>
              <a:off x="238139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288629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339119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3896095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4"/>
            <p:cNvSpPr/>
            <p:nvPr/>
          </p:nvSpPr>
          <p:spPr>
            <a:xfrm>
              <a:off x="4400994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4"/>
            <p:cNvSpPr/>
            <p:nvPr/>
          </p:nvSpPr>
          <p:spPr>
            <a:xfrm>
              <a:off x="4905893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4"/>
            <p:cNvSpPr/>
            <p:nvPr/>
          </p:nvSpPr>
          <p:spPr>
            <a:xfrm>
              <a:off x="5410792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4"/>
            <p:cNvSpPr/>
            <p:nvPr/>
          </p:nvSpPr>
          <p:spPr>
            <a:xfrm>
              <a:off x="5915691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4"/>
            <p:cNvSpPr/>
            <p:nvPr/>
          </p:nvSpPr>
          <p:spPr>
            <a:xfrm>
              <a:off x="642059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692548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743038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793528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844018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894507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9" name="Google Shape;299;p4"/>
          <p:cNvGrpSpPr/>
          <p:nvPr/>
        </p:nvGrpSpPr>
        <p:grpSpPr>
          <a:xfrm>
            <a:off x="8939750" y="1962675"/>
            <a:ext cx="2695275" cy="1003200"/>
            <a:chOff x="8939750" y="1962675"/>
            <a:chExt cx="2695275" cy="1003200"/>
          </a:xfrm>
        </p:grpSpPr>
        <p:sp>
          <p:nvSpPr>
            <p:cNvPr id="300" name="Google Shape;300;p4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01" name="Google Shape;301;p4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03" name="Google Shape;303;p4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304" name="Google Shape;304;p4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05" name="Google Shape;305;p4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07" name="Google Shape;307;p4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308" name="Google Shape;308;p4"/>
          <p:cNvSpPr txBox="1"/>
          <p:nvPr>
            <p:ph idx="1" type="body"/>
          </p:nvPr>
        </p:nvSpPr>
        <p:spPr>
          <a:xfrm>
            <a:off x="1130925" y="1815950"/>
            <a:ext cx="4041000" cy="4094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ochi Hand"/>
              <a:buChar char="●"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indent="-3492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2pPr>
            <a:lvl3pPr indent="-3492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3pPr>
            <a:lvl4pPr indent="-3492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4pPr>
            <a:lvl5pPr indent="-3492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5pPr>
            <a:lvl6pPr indent="-3492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6pPr>
            <a:lvl7pPr indent="-3492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7pPr>
            <a:lvl8pPr indent="-3492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8pPr>
            <a:lvl9pPr indent="-3492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grpSp>
        <p:nvGrpSpPr>
          <p:cNvPr id="309" name="Google Shape;309;p4"/>
          <p:cNvGrpSpPr/>
          <p:nvPr/>
        </p:nvGrpSpPr>
        <p:grpSpPr>
          <a:xfrm flipH="1" rot="-1067895">
            <a:off x="927274" y="4793679"/>
            <a:ext cx="576933" cy="1053355"/>
            <a:chOff x="5930618" y="1536098"/>
            <a:chExt cx="1609023" cy="2932306"/>
          </a:xfrm>
        </p:grpSpPr>
        <p:grpSp>
          <p:nvGrpSpPr>
            <p:cNvPr id="310" name="Google Shape;310;p4"/>
            <p:cNvGrpSpPr/>
            <p:nvPr/>
          </p:nvGrpSpPr>
          <p:grpSpPr>
            <a:xfrm>
              <a:off x="5930618" y="1536098"/>
              <a:ext cx="1609023" cy="2932306"/>
              <a:chOff x="6208295" y="550435"/>
              <a:chExt cx="1609023" cy="2932306"/>
            </a:xfrm>
          </p:grpSpPr>
          <p:sp>
            <p:nvSpPr>
              <p:cNvPr id="311" name="Google Shape;311;p4"/>
              <p:cNvSpPr/>
              <p:nvPr/>
            </p:nvSpPr>
            <p:spPr>
              <a:xfrm rot="10800000">
                <a:off x="6225940" y="2188143"/>
                <a:ext cx="1560898" cy="1286577"/>
              </a:xfrm>
              <a:custGeom>
                <a:rect b="b" l="l" r="r" t="t"/>
                <a:pathLst>
                  <a:path extrusionOk="0" h="1286577" w="1560898">
                    <a:moveTo>
                      <a:pt x="1560898" y="1286577"/>
                    </a:moveTo>
                    <a:lnTo>
                      <a:pt x="11230" y="1286577"/>
                    </a:lnTo>
                    <a:lnTo>
                      <a:pt x="11230" y="539014"/>
                    </a:lnTo>
                    <a:lnTo>
                      <a:pt x="0" y="539014"/>
                    </a:lnTo>
                    <a:lnTo>
                      <a:pt x="774834" y="0"/>
                    </a:lnTo>
                    <a:lnTo>
                      <a:pt x="1545058" y="535807"/>
                    </a:lnTo>
                    <a:lnTo>
                      <a:pt x="1560898" y="535807"/>
                    </a:lnTo>
                    <a:close/>
                  </a:path>
                </a:pathLst>
              </a:custGeom>
              <a:solidFill>
                <a:srgbClr val="F7D38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4"/>
              <p:cNvSpPr/>
              <p:nvPr/>
            </p:nvSpPr>
            <p:spPr>
              <a:xfrm rot="10800000">
                <a:off x="6989543" y="2200976"/>
                <a:ext cx="766816" cy="1280999"/>
              </a:xfrm>
              <a:custGeom>
                <a:rect b="b" l="l" r="r" t="t"/>
                <a:pathLst>
                  <a:path extrusionOk="0" h="1280999" w="766816">
                    <a:moveTo>
                      <a:pt x="766816" y="1280999"/>
                    </a:moveTo>
                    <a:lnTo>
                      <a:pt x="11230" y="1280999"/>
                    </a:lnTo>
                    <a:lnTo>
                      <a:pt x="11230" y="533436"/>
                    </a:lnTo>
                    <a:lnTo>
                      <a:pt x="0" y="533436"/>
                    </a:lnTo>
                    <a:lnTo>
                      <a:pt x="766816" y="0"/>
                    </a:ln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4"/>
              <p:cNvSpPr/>
              <p:nvPr/>
            </p:nvSpPr>
            <p:spPr>
              <a:xfrm>
                <a:off x="6227545" y="582329"/>
                <a:ext cx="1544855" cy="2375474"/>
              </a:xfrm>
              <a:custGeom>
                <a:rect b="b" l="l" r="r" t="t"/>
                <a:pathLst>
                  <a:path extrusionOk="0" h="2346147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2346147"/>
                    </a:lnTo>
                    <a:lnTo>
                      <a:pt x="1271992" y="1987617"/>
                    </a:lnTo>
                    <a:lnTo>
                      <a:pt x="1016906" y="2343752"/>
                    </a:lnTo>
                    <a:lnTo>
                      <a:pt x="755493" y="1987617"/>
                    </a:lnTo>
                    <a:lnTo>
                      <a:pt x="494081" y="2300439"/>
                    </a:lnTo>
                    <a:lnTo>
                      <a:pt x="238995" y="1987617"/>
                    </a:lnTo>
                    <a:lnTo>
                      <a:pt x="0" y="2302833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FB43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4"/>
              <p:cNvSpPr/>
              <p:nvPr/>
            </p:nvSpPr>
            <p:spPr>
              <a:xfrm>
                <a:off x="6501911" y="580726"/>
                <a:ext cx="1013174" cy="2375012"/>
              </a:xfrm>
              <a:custGeom>
                <a:rect b="b" l="l" r="r" t="t"/>
                <a:pathLst>
                  <a:path extrusionOk="0" h="2375012" w="1013174">
                    <a:moveTo>
                      <a:pt x="618189" y="0"/>
                    </a:moveTo>
                    <a:lnTo>
                      <a:pt x="722641" y="0"/>
                    </a:lnTo>
                    <a:cubicBezTo>
                      <a:pt x="798062" y="0"/>
                      <a:pt x="869913" y="15489"/>
                      <a:pt x="935264" y="43499"/>
                    </a:cubicBezTo>
                    <a:lnTo>
                      <a:pt x="1013174" y="86351"/>
                    </a:lnTo>
                    <a:lnTo>
                      <a:pt x="976198" y="2042175"/>
                    </a:lnTo>
                    <a:lnTo>
                      <a:pt x="740937" y="2375012"/>
                    </a:lnTo>
                    <a:lnTo>
                      <a:pt x="661003" y="2264663"/>
                    </a:lnTo>
                    <a:close/>
                    <a:moveTo>
                      <a:pt x="270276" y="0"/>
                    </a:moveTo>
                    <a:lnTo>
                      <a:pt x="345974" y="0"/>
                    </a:lnTo>
                    <a:lnTo>
                      <a:pt x="386192" y="2127303"/>
                    </a:lnTo>
                    <a:lnTo>
                      <a:pt x="218112" y="2331121"/>
                    </a:lnTo>
                    <a:lnTo>
                      <a:pt x="0" y="2060074"/>
                    </a:lnTo>
                    <a:lnTo>
                      <a:pt x="37919" y="54353"/>
                    </a:lnTo>
                    <a:lnTo>
                      <a:pt x="57653" y="43499"/>
                    </a:lnTo>
                    <a:cubicBezTo>
                      <a:pt x="123005" y="15489"/>
                      <a:pt x="194855" y="0"/>
                      <a:pt x="270276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4"/>
              <p:cNvSpPr/>
              <p:nvPr/>
            </p:nvSpPr>
            <p:spPr>
              <a:xfrm>
                <a:off x="6230753" y="556661"/>
                <a:ext cx="1544855" cy="555056"/>
              </a:xfrm>
              <a:custGeom>
                <a:rect b="b" l="l" r="r" t="t"/>
                <a:pathLst>
                  <a:path extrusionOk="0" h="555056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3607D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4"/>
              <p:cNvSpPr/>
              <p:nvPr/>
            </p:nvSpPr>
            <p:spPr>
              <a:xfrm>
                <a:off x="6765353" y="3234088"/>
                <a:ext cx="499017" cy="248653"/>
              </a:xfrm>
              <a:custGeom>
                <a:rect b="b" l="l" r="r" t="t"/>
                <a:pathLst>
                  <a:path extrusionOk="0" h="248653" w="499017">
                    <a:moveTo>
                      <a:pt x="249058" y="0"/>
                    </a:moveTo>
                    <a:cubicBezTo>
                      <a:pt x="311852" y="0"/>
                      <a:pt x="371674" y="12726"/>
                      <a:pt x="426085" y="35740"/>
                    </a:cubicBezTo>
                    <a:lnTo>
                      <a:pt x="499017" y="75327"/>
                    </a:lnTo>
                    <a:lnTo>
                      <a:pt x="249860" y="248653"/>
                    </a:lnTo>
                    <a:lnTo>
                      <a:pt x="0" y="74838"/>
                    </a:lnTo>
                    <a:lnTo>
                      <a:pt x="72032" y="35740"/>
                    </a:lnTo>
                    <a:cubicBezTo>
                      <a:pt x="126443" y="12726"/>
                      <a:pt x="186264" y="0"/>
                      <a:pt x="2490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4"/>
              <p:cNvSpPr/>
              <p:nvPr/>
            </p:nvSpPr>
            <p:spPr>
              <a:xfrm>
                <a:off x="6208295" y="1063591"/>
                <a:ext cx="1597800" cy="375300"/>
              </a:xfrm>
              <a:prstGeom prst="roundRect">
                <a:avLst>
                  <a:gd fmla="val 16667" name="adj"/>
                </a:avLst>
              </a:prstGeom>
              <a:solidFill>
                <a:srgbClr val="A8BFD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4"/>
              <p:cNvSpPr/>
              <p:nvPr/>
            </p:nvSpPr>
            <p:spPr>
              <a:xfrm flipH="1">
                <a:off x="6994360" y="550435"/>
                <a:ext cx="774832" cy="512039"/>
              </a:xfrm>
              <a:custGeom>
                <a:rect b="b" l="l" r="r" t="t"/>
                <a:pathLst>
                  <a:path extrusionOk="0" h="555056" w="774832">
                    <a:moveTo>
                      <a:pt x="546245" y="0"/>
                    </a:moveTo>
                    <a:lnTo>
                      <a:pt x="774832" y="0"/>
                    </a:lnTo>
                    <a:lnTo>
                      <a:pt x="774832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4"/>
              <p:cNvSpPr/>
              <p:nvPr/>
            </p:nvSpPr>
            <p:spPr>
              <a:xfrm flipH="1">
                <a:off x="6993134" y="1066800"/>
                <a:ext cx="824184" cy="375385"/>
              </a:xfrm>
              <a:custGeom>
                <a:rect b="b" l="l" r="r" t="t"/>
                <a:pathLst>
                  <a:path extrusionOk="0" h="375385" w="792485">
                    <a:moveTo>
                      <a:pt x="62565" y="0"/>
                    </a:moveTo>
                    <a:lnTo>
                      <a:pt x="792485" y="0"/>
                    </a:lnTo>
                    <a:lnTo>
                      <a:pt x="792485" y="375385"/>
                    </a:lnTo>
                    <a:lnTo>
                      <a:pt x="62565" y="375385"/>
                    </a:lnTo>
                    <a:cubicBezTo>
                      <a:pt x="28011" y="375385"/>
                      <a:pt x="0" y="347374"/>
                      <a:pt x="0" y="312820"/>
                    </a:cubicBezTo>
                    <a:lnTo>
                      <a:pt x="0" y="62565"/>
                    </a:lnTo>
                    <a:cubicBezTo>
                      <a:pt x="0" y="28011"/>
                      <a:pt x="28011" y="0"/>
                      <a:pt x="6256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0" name="Google Shape;320;p4"/>
            <p:cNvSpPr/>
            <p:nvPr/>
          </p:nvSpPr>
          <p:spPr>
            <a:xfrm>
              <a:off x="7382576" y="3113772"/>
              <a:ext cx="67500" cy="540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4"/>
            <p:cNvSpPr/>
            <p:nvPr/>
          </p:nvSpPr>
          <p:spPr>
            <a:xfrm>
              <a:off x="7376159" y="2890787"/>
              <a:ext cx="67500" cy="144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4"/>
            <p:cNvSpPr/>
            <p:nvPr/>
          </p:nvSpPr>
          <p:spPr>
            <a:xfrm>
              <a:off x="6731266" y="2457649"/>
              <a:ext cx="67500" cy="432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4"/>
            <p:cNvSpPr/>
            <p:nvPr/>
          </p:nvSpPr>
          <p:spPr>
            <a:xfrm>
              <a:off x="6734474" y="2956560"/>
              <a:ext cx="67500" cy="108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4"/>
            <p:cNvSpPr/>
            <p:nvPr/>
          </p:nvSpPr>
          <p:spPr>
            <a:xfrm rot="3200062">
              <a:off x="7093647" y="3970895"/>
              <a:ext cx="67320" cy="324003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4"/>
            <p:cNvSpPr/>
            <p:nvPr/>
          </p:nvSpPr>
          <p:spPr>
            <a:xfrm rot="5400000">
              <a:off x="6680505" y="1450126"/>
              <a:ext cx="97200" cy="15957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4"/>
            <p:cNvSpPr/>
            <p:nvPr/>
          </p:nvSpPr>
          <p:spPr>
            <a:xfrm rot="3484535">
              <a:off x="6838763" y="4268957"/>
              <a:ext cx="67511" cy="107961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4"/>
            <p:cNvSpPr/>
            <p:nvPr/>
          </p:nvSpPr>
          <p:spPr>
            <a:xfrm rot="-1504720">
              <a:off x="7344127" y="1872139"/>
              <a:ext cx="67239" cy="108035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4"/>
            <p:cNvSpPr/>
            <p:nvPr/>
          </p:nvSpPr>
          <p:spPr>
            <a:xfrm rot="-3012820">
              <a:off x="7177533" y="1614475"/>
              <a:ext cx="114388" cy="226856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9" name="Google Shape;329;p4"/>
          <p:cNvSpPr/>
          <p:nvPr/>
        </p:nvSpPr>
        <p:spPr>
          <a:xfrm flipH="1">
            <a:off x="1345668" y="5808625"/>
            <a:ext cx="844600" cy="407150"/>
          </a:xfrm>
          <a:custGeom>
            <a:rect b="b" l="l" r="r" t="t"/>
            <a:pathLst>
              <a:path extrusionOk="0" h="16286" w="33784">
                <a:moveTo>
                  <a:pt x="33784" y="0"/>
                </a:moveTo>
                <a:cubicBezTo>
                  <a:pt x="32358" y="155"/>
                  <a:pt x="25586" y="-388"/>
                  <a:pt x="25229" y="932"/>
                </a:cubicBezTo>
                <a:cubicBezTo>
                  <a:pt x="24873" y="2252"/>
                  <a:pt x="33280" y="6679"/>
                  <a:pt x="31645" y="7921"/>
                </a:cubicBezTo>
                <a:cubicBezTo>
                  <a:pt x="30010" y="9164"/>
                  <a:pt x="16570" y="7048"/>
                  <a:pt x="15417" y="8387"/>
                </a:cubicBezTo>
                <a:cubicBezTo>
                  <a:pt x="14264" y="9727"/>
                  <a:pt x="27296" y="14869"/>
                  <a:pt x="24726" y="15958"/>
                </a:cubicBezTo>
                <a:cubicBezTo>
                  <a:pt x="22157" y="17047"/>
                  <a:pt x="4121" y="15092"/>
                  <a:pt x="0" y="14919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0" name="Google Shape;330;p4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31" name="Google Shape;331;p4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32" name="Google Shape;332;p4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33" name="Google Shape;333;p4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34" name="Google Shape;334;p4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35" name="Google Shape;335;p4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4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4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4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4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4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 Wednesday">
  <p:cSld name="CUSTOM_14_1_1">
    <p:bg>
      <p:bgPr>
        <a:solidFill>
          <a:schemeClr val="accent3"/>
        </a:soli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2" name="Google Shape;342;p5"/>
          <p:cNvGrpSpPr/>
          <p:nvPr/>
        </p:nvGrpSpPr>
        <p:grpSpPr>
          <a:xfrm>
            <a:off x="9064675" y="1143525"/>
            <a:ext cx="2637427" cy="1003200"/>
            <a:chOff x="9064675" y="1143525"/>
            <a:chExt cx="2637427" cy="1003200"/>
          </a:xfrm>
        </p:grpSpPr>
        <p:sp>
          <p:nvSpPr>
            <p:cNvPr id="343" name="Google Shape;343;p5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44" name="Google Shape;344;p5"/>
            <p:cNvSpPr/>
            <p:nvPr/>
          </p:nvSpPr>
          <p:spPr>
            <a:xfrm rot="-5400000">
              <a:off x="10223450" y="6885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45" name="Google Shape;345;p5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46" name="Google Shape;346;p5"/>
            <p:cNvSpPr txBox="1"/>
            <p:nvPr/>
          </p:nvSpPr>
          <p:spPr>
            <a:xfrm>
              <a:off x="9932402" y="14450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" sz="2300" u="none" cap="none" strike="noStrike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MONDAY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347" name="Google Shape;347;p5"/>
          <p:cNvGrpSpPr/>
          <p:nvPr/>
        </p:nvGrpSpPr>
        <p:grpSpPr>
          <a:xfrm>
            <a:off x="8939750" y="1962675"/>
            <a:ext cx="2695275" cy="1003200"/>
            <a:chOff x="8939750" y="1962675"/>
            <a:chExt cx="2695275" cy="1003200"/>
          </a:xfrm>
        </p:grpSpPr>
        <p:sp>
          <p:nvSpPr>
            <p:cNvPr id="348" name="Google Shape;348;p5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49" name="Google Shape;349;p5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50" name="Google Shape;350;p5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51" name="Google Shape;351;p5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352" name="Google Shape;352;p5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53" name="Google Shape;353;p5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54" name="Google Shape;354;p5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55" name="Google Shape;355;p5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356" name="Google Shape;356;p5"/>
          <p:cNvSpPr/>
          <p:nvPr/>
        </p:nvSpPr>
        <p:spPr>
          <a:xfrm>
            <a:off x="546082" y="555386"/>
            <a:ext cx="9524198" cy="5977289"/>
          </a:xfrm>
          <a:custGeom>
            <a:rect b="b" l="l" r="r" t="t"/>
            <a:pathLst>
              <a:path extrusionOk="0" h="5977289" w="9524198">
                <a:moveTo>
                  <a:pt x="8356534" y="375821"/>
                </a:moveTo>
                <a:lnTo>
                  <a:pt x="8356534" y="663821"/>
                </a:lnTo>
                <a:lnTo>
                  <a:pt x="8644534" y="663821"/>
                </a:lnTo>
                <a:lnTo>
                  <a:pt x="8644534" y="375821"/>
                </a:lnTo>
                <a:close/>
                <a:moveTo>
                  <a:pt x="7847458" y="375821"/>
                </a:moveTo>
                <a:lnTo>
                  <a:pt x="7847458" y="663821"/>
                </a:lnTo>
                <a:lnTo>
                  <a:pt x="8135458" y="663821"/>
                </a:lnTo>
                <a:lnTo>
                  <a:pt x="8135458" y="375821"/>
                </a:lnTo>
                <a:close/>
                <a:moveTo>
                  <a:pt x="7338389" y="375821"/>
                </a:moveTo>
                <a:lnTo>
                  <a:pt x="7338389" y="663821"/>
                </a:lnTo>
                <a:lnTo>
                  <a:pt x="7626389" y="663821"/>
                </a:lnTo>
                <a:lnTo>
                  <a:pt x="7626389" y="375821"/>
                </a:lnTo>
                <a:close/>
                <a:moveTo>
                  <a:pt x="6829320" y="375821"/>
                </a:moveTo>
                <a:lnTo>
                  <a:pt x="6829320" y="663821"/>
                </a:lnTo>
                <a:lnTo>
                  <a:pt x="7117320" y="663821"/>
                </a:lnTo>
                <a:lnTo>
                  <a:pt x="7117320" y="375821"/>
                </a:lnTo>
                <a:close/>
                <a:moveTo>
                  <a:pt x="6320251" y="375821"/>
                </a:moveTo>
                <a:lnTo>
                  <a:pt x="6320251" y="663821"/>
                </a:lnTo>
                <a:lnTo>
                  <a:pt x="6608251" y="663821"/>
                </a:lnTo>
                <a:lnTo>
                  <a:pt x="6608251" y="375821"/>
                </a:lnTo>
                <a:close/>
                <a:moveTo>
                  <a:pt x="5811182" y="375821"/>
                </a:moveTo>
                <a:lnTo>
                  <a:pt x="5811182" y="663821"/>
                </a:lnTo>
                <a:lnTo>
                  <a:pt x="6099182" y="663821"/>
                </a:lnTo>
                <a:lnTo>
                  <a:pt x="6099182" y="375821"/>
                </a:lnTo>
                <a:close/>
                <a:moveTo>
                  <a:pt x="5302113" y="375821"/>
                </a:moveTo>
                <a:lnTo>
                  <a:pt x="5302113" y="663821"/>
                </a:lnTo>
                <a:lnTo>
                  <a:pt x="5590113" y="663821"/>
                </a:lnTo>
                <a:lnTo>
                  <a:pt x="5590113" y="375821"/>
                </a:lnTo>
                <a:close/>
                <a:moveTo>
                  <a:pt x="4793044" y="375821"/>
                </a:moveTo>
                <a:lnTo>
                  <a:pt x="4793044" y="663821"/>
                </a:lnTo>
                <a:lnTo>
                  <a:pt x="5081044" y="663821"/>
                </a:lnTo>
                <a:lnTo>
                  <a:pt x="5081044" y="375821"/>
                </a:lnTo>
                <a:close/>
                <a:moveTo>
                  <a:pt x="4283975" y="375821"/>
                </a:moveTo>
                <a:lnTo>
                  <a:pt x="4283975" y="663821"/>
                </a:lnTo>
                <a:lnTo>
                  <a:pt x="4571975" y="663821"/>
                </a:lnTo>
                <a:lnTo>
                  <a:pt x="4571975" y="375821"/>
                </a:lnTo>
                <a:close/>
                <a:moveTo>
                  <a:pt x="3774906" y="375821"/>
                </a:moveTo>
                <a:lnTo>
                  <a:pt x="3774906" y="663821"/>
                </a:lnTo>
                <a:lnTo>
                  <a:pt x="4062906" y="663821"/>
                </a:lnTo>
                <a:lnTo>
                  <a:pt x="4062906" y="375821"/>
                </a:lnTo>
                <a:close/>
                <a:moveTo>
                  <a:pt x="3265838" y="375821"/>
                </a:moveTo>
                <a:lnTo>
                  <a:pt x="3265838" y="663821"/>
                </a:lnTo>
                <a:lnTo>
                  <a:pt x="3553838" y="663821"/>
                </a:lnTo>
                <a:lnTo>
                  <a:pt x="3553838" y="375821"/>
                </a:lnTo>
                <a:close/>
                <a:moveTo>
                  <a:pt x="2756769" y="375821"/>
                </a:moveTo>
                <a:lnTo>
                  <a:pt x="2756769" y="663821"/>
                </a:lnTo>
                <a:lnTo>
                  <a:pt x="3044769" y="663821"/>
                </a:lnTo>
                <a:lnTo>
                  <a:pt x="3044769" y="375821"/>
                </a:lnTo>
                <a:close/>
                <a:moveTo>
                  <a:pt x="2247700" y="375821"/>
                </a:moveTo>
                <a:lnTo>
                  <a:pt x="2247700" y="663821"/>
                </a:lnTo>
                <a:lnTo>
                  <a:pt x="2535700" y="663821"/>
                </a:lnTo>
                <a:lnTo>
                  <a:pt x="2535700" y="375821"/>
                </a:lnTo>
                <a:close/>
                <a:moveTo>
                  <a:pt x="1738631" y="375821"/>
                </a:moveTo>
                <a:lnTo>
                  <a:pt x="1738631" y="663821"/>
                </a:lnTo>
                <a:lnTo>
                  <a:pt x="2026631" y="663821"/>
                </a:lnTo>
                <a:lnTo>
                  <a:pt x="2026631" y="375821"/>
                </a:lnTo>
                <a:close/>
                <a:moveTo>
                  <a:pt x="1229563" y="375821"/>
                </a:moveTo>
                <a:lnTo>
                  <a:pt x="1229563" y="663821"/>
                </a:lnTo>
                <a:lnTo>
                  <a:pt x="1517563" y="663821"/>
                </a:lnTo>
                <a:lnTo>
                  <a:pt x="1517563" y="375821"/>
                </a:lnTo>
                <a:close/>
                <a:moveTo>
                  <a:pt x="720493" y="375821"/>
                </a:moveTo>
                <a:lnTo>
                  <a:pt x="720493" y="663821"/>
                </a:lnTo>
                <a:lnTo>
                  <a:pt x="1008494" y="663821"/>
                </a:lnTo>
                <a:lnTo>
                  <a:pt x="1008494" y="375821"/>
                </a:lnTo>
                <a:close/>
                <a:moveTo>
                  <a:pt x="529408" y="0"/>
                </a:moveTo>
                <a:lnTo>
                  <a:pt x="8994790" y="0"/>
                </a:lnTo>
                <a:cubicBezTo>
                  <a:pt x="9287174" y="0"/>
                  <a:pt x="9524198" y="237024"/>
                  <a:pt x="9524198" y="529408"/>
                </a:cubicBezTo>
                <a:lnTo>
                  <a:pt x="9524198" y="5447881"/>
                </a:lnTo>
                <a:cubicBezTo>
                  <a:pt x="9524198" y="5740265"/>
                  <a:pt x="9287174" y="5977289"/>
                  <a:pt x="8994790" y="5977289"/>
                </a:cubicBezTo>
                <a:lnTo>
                  <a:pt x="529408" y="5977289"/>
                </a:lnTo>
                <a:cubicBezTo>
                  <a:pt x="237024" y="5977289"/>
                  <a:pt x="0" y="5740265"/>
                  <a:pt x="0" y="5447881"/>
                </a:cubicBezTo>
                <a:lnTo>
                  <a:pt x="0" y="529408"/>
                </a:lnTo>
                <a:cubicBezTo>
                  <a:pt x="0" y="237024"/>
                  <a:pt x="237024" y="0"/>
                  <a:pt x="52940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5"/>
          <p:cNvSpPr/>
          <p:nvPr/>
        </p:nvSpPr>
        <p:spPr>
          <a:xfrm>
            <a:off x="792475" y="555375"/>
            <a:ext cx="91134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8" name="Google Shape;358;p5"/>
          <p:cNvGrpSpPr/>
          <p:nvPr/>
        </p:nvGrpSpPr>
        <p:grpSpPr>
          <a:xfrm>
            <a:off x="8939750" y="5320875"/>
            <a:ext cx="2619075" cy="1003200"/>
            <a:chOff x="8939750" y="5320875"/>
            <a:chExt cx="2619075" cy="1003200"/>
          </a:xfrm>
        </p:grpSpPr>
        <p:sp>
          <p:nvSpPr>
            <p:cNvPr id="359" name="Google Shape;359;p5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0" name="Google Shape;360;p5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2" name="Google Shape;362;p5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4" name="Google Shape;364;p5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6" name="Google Shape;366;p5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367" name="Google Shape;367;p5"/>
          <p:cNvGrpSpPr/>
          <p:nvPr/>
        </p:nvGrpSpPr>
        <p:grpSpPr>
          <a:xfrm>
            <a:off x="9064675" y="4501725"/>
            <a:ext cx="2637427" cy="1003200"/>
            <a:chOff x="9064675" y="4501725"/>
            <a:chExt cx="2637427" cy="1003200"/>
          </a:xfrm>
        </p:grpSpPr>
        <p:sp>
          <p:nvSpPr>
            <p:cNvPr id="368" name="Google Shape;368;p5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69" name="Google Shape;369;p5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1" name="Google Shape;371;p5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3" name="Google Shape;373;p5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4" name="Google Shape;374;p5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5" name="Google Shape;375;p5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376" name="Google Shape;376;p5"/>
          <p:cNvGrpSpPr/>
          <p:nvPr/>
        </p:nvGrpSpPr>
        <p:grpSpPr>
          <a:xfrm>
            <a:off x="8939750" y="3641775"/>
            <a:ext cx="2771475" cy="1003200"/>
            <a:chOff x="8939750" y="3641775"/>
            <a:chExt cx="2771475" cy="1003200"/>
          </a:xfrm>
        </p:grpSpPr>
        <p:sp>
          <p:nvSpPr>
            <p:cNvPr id="377" name="Google Shape;377;p5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8" name="Google Shape;378;p5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80" name="Google Shape;380;p5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381" name="Google Shape;381;p5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82" name="Google Shape;382;p5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384" name="Google Shape;384;p5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385" name="Google Shape;385;p5"/>
          <p:cNvSpPr/>
          <p:nvPr/>
        </p:nvSpPr>
        <p:spPr>
          <a:xfrm>
            <a:off x="854481" y="77847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5"/>
          <p:cNvSpPr/>
          <p:nvPr/>
        </p:nvSpPr>
        <p:spPr>
          <a:xfrm>
            <a:off x="825212" y="73709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5"/>
          <p:cNvSpPr/>
          <p:nvPr/>
        </p:nvSpPr>
        <p:spPr>
          <a:xfrm>
            <a:off x="765664" y="79260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5"/>
          <p:cNvSpPr/>
          <p:nvPr/>
        </p:nvSpPr>
        <p:spPr>
          <a:xfrm>
            <a:off x="766674" y="739116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389" name="Google Shape;389;p5"/>
          <p:cNvPicPr preferRelativeResize="0"/>
          <p:nvPr/>
        </p:nvPicPr>
        <p:blipFill rotWithShape="1">
          <a:blip r:embed="rId2">
            <a:alphaModFix amt="14000"/>
          </a:blip>
          <a:srcRect b="20992" l="0" r="0" t="0"/>
          <a:stretch/>
        </p:blipFill>
        <p:spPr>
          <a:xfrm>
            <a:off x="1130925" y="1509650"/>
            <a:ext cx="8219524" cy="4628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90" name="Google Shape;390;p5"/>
          <p:cNvGrpSpPr/>
          <p:nvPr/>
        </p:nvGrpSpPr>
        <p:grpSpPr>
          <a:xfrm>
            <a:off x="1326140" y="278554"/>
            <a:ext cx="7817443" cy="939587"/>
            <a:chOff x="1371600" y="234214"/>
            <a:chExt cx="7736979" cy="822900"/>
          </a:xfrm>
        </p:grpSpPr>
        <p:sp>
          <p:nvSpPr>
            <p:cNvPr id="391" name="Google Shape;391;p5"/>
            <p:cNvSpPr/>
            <p:nvPr/>
          </p:nvSpPr>
          <p:spPr>
            <a:xfrm>
              <a:off x="137160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187649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5"/>
            <p:cNvSpPr/>
            <p:nvPr/>
          </p:nvSpPr>
          <p:spPr>
            <a:xfrm>
              <a:off x="238139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5"/>
            <p:cNvSpPr/>
            <p:nvPr/>
          </p:nvSpPr>
          <p:spPr>
            <a:xfrm>
              <a:off x="288629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339119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3896095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4400994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4905893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5410792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5"/>
            <p:cNvSpPr/>
            <p:nvPr/>
          </p:nvSpPr>
          <p:spPr>
            <a:xfrm>
              <a:off x="5915691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5"/>
            <p:cNvSpPr/>
            <p:nvPr/>
          </p:nvSpPr>
          <p:spPr>
            <a:xfrm>
              <a:off x="642059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5"/>
            <p:cNvSpPr/>
            <p:nvPr/>
          </p:nvSpPr>
          <p:spPr>
            <a:xfrm>
              <a:off x="692548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743038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793528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844018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894507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7" name="Google Shape;407;p5"/>
          <p:cNvGrpSpPr/>
          <p:nvPr/>
        </p:nvGrpSpPr>
        <p:grpSpPr>
          <a:xfrm>
            <a:off x="9064675" y="2822625"/>
            <a:ext cx="2713620" cy="1003200"/>
            <a:chOff x="9064675" y="2822625"/>
            <a:chExt cx="2713620" cy="1003200"/>
          </a:xfrm>
        </p:grpSpPr>
        <p:sp>
          <p:nvSpPr>
            <p:cNvPr id="408" name="Google Shape;408;p5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09" name="Google Shape;409;p5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10" name="Google Shape;410;p5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11" name="Google Shape;411;p5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412" name="Google Shape;412;p5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13" name="Google Shape;413;p5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14" name="Google Shape;414;p5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15" name="Google Shape;415;p5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416" name="Google Shape;416;p5"/>
          <p:cNvSpPr txBox="1"/>
          <p:nvPr>
            <p:ph idx="1" type="body"/>
          </p:nvPr>
        </p:nvSpPr>
        <p:spPr>
          <a:xfrm>
            <a:off x="1130925" y="1815950"/>
            <a:ext cx="4041000" cy="4094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ochi Hand"/>
              <a:buChar char="●"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indent="-3492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2pPr>
            <a:lvl3pPr indent="-3492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3pPr>
            <a:lvl4pPr indent="-3492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4pPr>
            <a:lvl5pPr indent="-3492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5pPr>
            <a:lvl6pPr indent="-3492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6pPr>
            <a:lvl7pPr indent="-3492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7pPr>
            <a:lvl8pPr indent="-3492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8pPr>
            <a:lvl9pPr indent="-3492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grpSp>
        <p:nvGrpSpPr>
          <p:cNvPr id="417" name="Google Shape;417;p5"/>
          <p:cNvGrpSpPr/>
          <p:nvPr/>
        </p:nvGrpSpPr>
        <p:grpSpPr>
          <a:xfrm flipH="1" rot="-1067895">
            <a:off x="927274" y="4793679"/>
            <a:ext cx="576933" cy="1053355"/>
            <a:chOff x="5930618" y="1536098"/>
            <a:chExt cx="1609023" cy="2932306"/>
          </a:xfrm>
        </p:grpSpPr>
        <p:grpSp>
          <p:nvGrpSpPr>
            <p:cNvPr id="418" name="Google Shape;418;p5"/>
            <p:cNvGrpSpPr/>
            <p:nvPr/>
          </p:nvGrpSpPr>
          <p:grpSpPr>
            <a:xfrm>
              <a:off x="5930618" y="1536098"/>
              <a:ext cx="1609023" cy="2932306"/>
              <a:chOff x="6208295" y="550435"/>
              <a:chExt cx="1609023" cy="2932306"/>
            </a:xfrm>
          </p:grpSpPr>
          <p:sp>
            <p:nvSpPr>
              <p:cNvPr id="419" name="Google Shape;419;p5"/>
              <p:cNvSpPr/>
              <p:nvPr/>
            </p:nvSpPr>
            <p:spPr>
              <a:xfrm rot="10800000">
                <a:off x="6225940" y="2188143"/>
                <a:ext cx="1560898" cy="1286577"/>
              </a:xfrm>
              <a:custGeom>
                <a:rect b="b" l="l" r="r" t="t"/>
                <a:pathLst>
                  <a:path extrusionOk="0" h="1286577" w="1560898">
                    <a:moveTo>
                      <a:pt x="1560898" y="1286577"/>
                    </a:moveTo>
                    <a:lnTo>
                      <a:pt x="11230" y="1286577"/>
                    </a:lnTo>
                    <a:lnTo>
                      <a:pt x="11230" y="539014"/>
                    </a:lnTo>
                    <a:lnTo>
                      <a:pt x="0" y="539014"/>
                    </a:lnTo>
                    <a:lnTo>
                      <a:pt x="774834" y="0"/>
                    </a:lnTo>
                    <a:lnTo>
                      <a:pt x="1545058" y="535807"/>
                    </a:lnTo>
                    <a:lnTo>
                      <a:pt x="1560898" y="535807"/>
                    </a:lnTo>
                    <a:close/>
                  </a:path>
                </a:pathLst>
              </a:custGeom>
              <a:solidFill>
                <a:srgbClr val="F7D38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420;p5"/>
              <p:cNvSpPr/>
              <p:nvPr/>
            </p:nvSpPr>
            <p:spPr>
              <a:xfrm rot="10800000">
                <a:off x="6989543" y="2200976"/>
                <a:ext cx="766816" cy="1280999"/>
              </a:xfrm>
              <a:custGeom>
                <a:rect b="b" l="l" r="r" t="t"/>
                <a:pathLst>
                  <a:path extrusionOk="0" h="1280999" w="766816">
                    <a:moveTo>
                      <a:pt x="766816" y="1280999"/>
                    </a:moveTo>
                    <a:lnTo>
                      <a:pt x="11230" y="1280999"/>
                    </a:lnTo>
                    <a:lnTo>
                      <a:pt x="11230" y="533436"/>
                    </a:lnTo>
                    <a:lnTo>
                      <a:pt x="0" y="533436"/>
                    </a:lnTo>
                    <a:lnTo>
                      <a:pt x="766816" y="0"/>
                    </a:ln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421;p5"/>
              <p:cNvSpPr/>
              <p:nvPr/>
            </p:nvSpPr>
            <p:spPr>
              <a:xfrm>
                <a:off x="6227545" y="582329"/>
                <a:ext cx="1544855" cy="2375474"/>
              </a:xfrm>
              <a:custGeom>
                <a:rect b="b" l="l" r="r" t="t"/>
                <a:pathLst>
                  <a:path extrusionOk="0" h="2346147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2346147"/>
                    </a:lnTo>
                    <a:lnTo>
                      <a:pt x="1271992" y="1987617"/>
                    </a:lnTo>
                    <a:lnTo>
                      <a:pt x="1016906" y="2343752"/>
                    </a:lnTo>
                    <a:lnTo>
                      <a:pt x="755493" y="1987617"/>
                    </a:lnTo>
                    <a:lnTo>
                      <a:pt x="494081" y="2300439"/>
                    </a:lnTo>
                    <a:lnTo>
                      <a:pt x="238995" y="1987617"/>
                    </a:lnTo>
                    <a:lnTo>
                      <a:pt x="0" y="2302833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FB43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422;p5"/>
              <p:cNvSpPr/>
              <p:nvPr/>
            </p:nvSpPr>
            <p:spPr>
              <a:xfrm>
                <a:off x="6501911" y="580726"/>
                <a:ext cx="1013174" cy="2375012"/>
              </a:xfrm>
              <a:custGeom>
                <a:rect b="b" l="l" r="r" t="t"/>
                <a:pathLst>
                  <a:path extrusionOk="0" h="2375012" w="1013174">
                    <a:moveTo>
                      <a:pt x="618189" y="0"/>
                    </a:moveTo>
                    <a:lnTo>
                      <a:pt x="722641" y="0"/>
                    </a:lnTo>
                    <a:cubicBezTo>
                      <a:pt x="798062" y="0"/>
                      <a:pt x="869913" y="15489"/>
                      <a:pt x="935264" y="43499"/>
                    </a:cubicBezTo>
                    <a:lnTo>
                      <a:pt x="1013174" y="86351"/>
                    </a:lnTo>
                    <a:lnTo>
                      <a:pt x="976198" y="2042175"/>
                    </a:lnTo>
                    <a:lnTo>
                      <a:pt x="740937" y="2375012"/>
                    </a:lnTo>
                    <a:lnTo>
                      <a:pt x="661003" y="2264663"/>
                    </a:lnTo>
                    <a:close/>
                    <a:moveTo>
                      <a:pt x="270276" y="0"/>
                    </a:moveTo>
                    <a:lnTo>
                      <a:pt x="345974" y="0"/>
                    </a:lnTo>
                    <a:lnTo>
                      <a:pt x="386192" y="2127303"/>
                    </a:lnTo>
                    <a:lnTo>
                      <a:pt x="218112" y="2331121"/>
                    </a:lnTo>
                    <a:lnTo>
                      <a:pt x="0" y="2060074"/>
                    </a:lnTo>
                    <a:lnTo>
                      <a:pt x="37919" y="54353"/>
                    </a:lnTo>
                    <a:lnTo>
                      <a:pt x="57653" y="43499"/>
                    </a:lnTo>
                    <a:cubicBezTo>
                      <a:pt x="123005" y="15489"/>
                      <a:pt x="194855" y="0"/>
                      <a:pt x="270276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5"/>
              <p:cNvSpPr/>
              <p:nvPr/>
            </p:nvSpPr>
            <p:spPr>
              <a:xfrm>
                <a:off x="6230753" y="556661"/>
                <a:ext cx="1544855" cy="555056"/>
              </a:xfrm>
              <a:custGeom>
                <a:rect b="b" l="l" r="r" t="t"/>
                <a:pathLst>
                  <a:path extrusionOk="0" h="555056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3607D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5"/>
              <p:cNvSpPr/>
              <p:nvPr/>
            </p:nvSpPr>
            <p:spPr>
              <a:xfrm>
                <a:off x="6765353" y="3234088"/>
                <a:ext cx="499017" cy="248653"/>
              </a:xfrm>
              <a:custGeom>
                <a:rect b="b" l="l" r="r" t="t"/>
                <a:pathLst>
                  <a:path extrusionOk="0" h="248653" w="499017">
                    <a:moveTo>
                      <a:pt x="249058" y="0"/>
                    </a:moveTo>
                    <a:cubicBezTo>
                      <a:pt x="311852" y="0"/>
                      <a:pt x="371674" y="12726"/>
                      <a:pt x="426085" y="35740"/>
                    </a:cubicBezTo>
                    <a:lnTo>
                      <a:pt x="499017" y="75327"/>
                    </a:lnTo>
                    <a:lnTo>
                      <a:pt x="249860" y="248653"/>
                    </a:lnTo>
                    <a:lnTo>
                      <a:pt x="0" y="74838"/>
                    </a:lnTo>
                    <a:lnTo>
                      <a:pt x="72032" y="35740"/>
                    </a:lnTo>
                    <a:cubicBezTo>
                      <a:pt x="126443" y="12726"/>
                      <a:pt x="186264" y="0"/>
                      <a:pt x="2490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5"/>
              <p:cNvSpPr/>
              <p:nvPr/>
            </p:nvSpPr>
            <p:spPr>
              <a:xfrm>
                <a:off x="6208295" y="1063591"/>
                <a:ext cx="1597800" cy="375300"/>
              </a:xfrm>
              <a:prstGeom prst="roundRect">
                <a:avLst>
                  <a:gd fmla="val 16667" name="adj"/>
                </a:avLst>
              </a:prstGeom>
              <a:solidFill>
                <a:srgbClr val="A8BFD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5"/>
              <p:cNvSpPr/>
              <p:nvPr/>
            </p:nvSpPr>
            <p:spPr>
              <a:xfrm flipH="1">
                <a:off x="6994360" y="550435"/>
                <a:ext cx="774832" cy="512039"/>
              </a:xfrm>
              <a:custGeom>
                <a:rect b="b" l="l" r="r" t="t"/>
                <a:pathLst>
                  <a:path extrusionOk="0" h="555056" w="774832">
                    <a:moveTo>
                      <a:pt x="546245" y="0"/>
                    </a:moveTo>
                    <a:lnTo>
                      <a:pt x="774832" y="0"/>
                    </a:lnTo>
                    <a:lnTo>
                      <a:pt x="774832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5"/>
              <p:cNvSpPr/>
              <p:nvPr/>
            </p:nvSpPr>
            <p:spPr>
              <a:xfrm flipH="1">
                <a:off x="6993134" y="1066800"/>
                <a:ext cx="824184" cy="375385"/>
              </a:xfrm>
              <a:custGeom>
                <a:rect b="b" l="l" r="r" t="t"/>
                <a:pathLst>
                  <a:path extrusionOk="0" h="375385" w="792485">
                    <a:moveTo>
                      <a:pt x="62565" y="0"/>
                    </a:moveTo>
                    <a:lnTo>
                      <a:pt x="792485" y="0"/>
                    </a:lnTo>
                    <a:lnTo>
                      <a:pt x="792485" y="375385"/>
                    </a:lnTo>
                    <a:lnTo>
                      <a:pt x="62565" y="375385"/>
                    </a:lnTo>
                    <a:cubicBezTo>
                      <a:pt x="28011" y="375385"/>
                      <a:pt x="0" y="347374"/>
                      <a:pt x="0" y="312820"/>
                    </a:cubicBezTo>
                    <a:lnTo>
                      <a:pt x="0" y="62565"/>
                    </a:lnTo>
                    <a:cubicBezTo>
                      <a:pt x="0" y="28011"/>
                      <a:pt x="28011" y="0"/>
                      <a:pt x="6256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28" name="Google Shape;428;p5"/>
            <p:cNvSpPr/>
            <p:nvPr/>
          </p:nvSpPr>
          <p:spPr>
            <a:xfrm>
              <a:off x="7382576" y="3113772"/>
              <a:ext cx="67500" cy="540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5"/>
            <p:cNvSpPr/>
            <p:nvPr/>
          </p:nvSpPr>
          <p:spPr>
            <a:xfrm>
              <a:off x="7376159" y="2890787"/>
              <a:ext cx="67500" cy="144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5"/>
            <p:cNvSpPr/>
            <p:nvPr/>
          </p:nvSpPr>
          <p:spPr>
            <a:xfrm>
              <a:off x="6731266" y="2457649"/>
              <a:ext cx="67500" cy="432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5"/>
            <p:cNvSpPr/>
            <p:nvPr/>
          </p:nvSpPr>
          <p:spPr>
            <a:xfrm>
              <a:off x="6734474" y="2956560"/>
              <a:ext cx="67500" cy="108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5"/>
            <p:cNvSpPr/>
            <p:nvPr/>
          </p:nvSpPr>
          <p:spPr>
            <a:xfrm rot="3200062">
              <a:off x="7093647" y="3970895"/>
              <a:ext cx="67320" cy="324003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5"/>
            <p:cNvSpPr/>
            <p:nvPr/>
          </p:nvSpPr>
          <p:spPr>
            <a:xfrm rot="5400000">
              <a:off x="6680505" y="1450126"/>
              <a:ext cx="97200" cy="15957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5"/>
            <p:cNvSpPr/>
            <p:nvPr/>
          </p:nvSpPr>
          <p:spPr>
            <a:xfrm rot="3484535">
              <a:off x="6838763" y="4268957"/>
              <a:ext cx="67511" cy="107961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5"/>
            <p:cNvSpPr/>
            <p:nvPr/>
          </p:nvSpPr>
          <p:spPr>
            <a:xfrm rot="-1504720">
              <a:off x="7344127" y="1872139"/>
              <a:ext cx="67239" cy="108035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5"/>
            <p:cNvSpPr/>
            <p:nvPr/>
          </p:nvSpPr>
          <p:spPr>
            <a:xfrm rot="-3012820">
              <a:off x="7177533" y="1614475"/>
              <a:ext cx="114388" cy="226856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7" name="Google Shape;437;p5"/>
          <p:cNvSpPr/>
          <p:nvPr/>
        </p:nvSpPr>
        <p:spPr>
          <a:xfrm flipH="1">
            <a:off x="1345668" y="5808625"/>
            <a:ext cx="844600" cy="407150"/>
          </a:xfrm>
          <a:custGeom>
            <a:rect b="b" l="l" r="r" t="t"/>
            <a:pathLst>
              <a:path extrusionOk="0" h="16286" w="33784">
                <a:moveTo>
                  <a:pt x="33784" y="0"/>
                </a:moveTo>
                <a:cubicBezTo>
                  <a:pt x="32358" y="155"/>
                  <a:pt x="25586" y="-388"/>
                  <a:pt x="25229" y="932"/>
                </a:cubicBezTo>
                <a:cubicBezTo>
                  <a:pt x="24873" y="2252"/>
                  <a:pt x="33280" y="6679"/>
                  <a:pt x="31645" y="7921"/>
                </a:cubicBezTo>
                <a:cubicBezTo>
                  <a:pt x="30010" y="9164"/>
                  <a:pt x="16570" y="7048"/>
                  <a:pt x="15417" y="8387"/>
                </a:cubicBezTo>
                <a:cubicBezTo>
                  <a:pt x="14264" y="9727"/>
                  <a:pt x="27296" y="14869"/>
                  <a:pt x="24726" y="15958"/>
                </a:cubicBezTo>
                <a:cubicBezTo>
                  <a:pt x="22157" y="17047"/>
                  <a:pt x="4121" y="15092"/>
                  <a:pt x="0" y="14919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8" name="Google Shape;438;p5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439" name="Google Shape;439;p5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440" name="Google Shape;440;p5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441" name="Google Shape;441;p5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442" name="Google Shape;442;p5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443" name="Google Shape;443;p5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5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5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5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5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5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 Thursday">
  <p:cSld name="CUSTOM_14_1_1_1">
    <p:bg>
      <p:bgPr>
        <a:solidFill>
          <a:schemeClr val="accent4"/>
        </a:solidFill>
      </p:bgPr>
    </p:bg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" name="Google Shape;450;p6"/>
          <p:cNvGrpSpPr/>
          <p:nvPr/>
        </p:nvGrpSpPr>
        <p:grpSpPr>
          <a:xfrm>
            <a:off x="9064675" y="1143525"/>
            <a:ext cx="2637427" cy="1003200"/>
            <a:chOff x="9064675" y="1143525"/>
            <a:chExt cx="2637427" cy="1003200"/>
          </a:xfrm>
        </p:grpSpPr>
        <p:sp>
          <p:nvSpPr>
            <p:cNvPr id="451" name="Google Shape;451;p6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52" name="Google Shape;452;p6"/>
            <p:cNvSpPr/>
            <p:nvPr/>
          </p:nvSpPr>
          <p:spPr>
            <a:xfrm rot="-5400000">
              <a:off x="10223450" y="6885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53" name="Google Shape;453;p6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54" name="Google Shape;454;p6"/>
            <p:cNvSpPr txBox="1"/>
            <p:nvPr/>
          </p:nvSpPr>
          <p:spPr>
            <a:xfrm>
              <a:off x="9932402" y="14450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" sz="2300" u="none" cap="none" strike="noStrike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MONDAY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455" name="Google Shape;455;p6"/>
          <p:cNvGrpSpPr/>
          <p:nvPr/>
        </p:nvGrpSpPr>
        <p:grpSpPr>
          <a:xfrm>
            <a:off x="9064675" y="2822625"/>
            <a:ext cx="2713620" cy="1003200"/>
            <a:chOff x="9064675" y="2822625"/>
            <a:chExt cx="2713620" cy="1003200"/>
          </a:xfrm>
        </p:grpSpPr>
        <p:sp>
          <p:nvSpPr>
            <p:cNvPr id="456" name="Google Shape;456;p6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57" name="Google Shape;457;p6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58" name="Google Shape;458;p6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59" name="Google Shape;459;p6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61" name="Google Shape;461;p6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63" name="Google Shape;463;p6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464" name="Google Shape;464;p6"/>
          <p:cNvGrpSpPr/>
          <p:nvPr/>
        </p:nvGrpSpPr>
        <p:grpSpPr>
          <a:xfrm>
            <a:off x="8939750" y="1962675"/>
            <a:ext cx="2695275" cy="1003200"/>
            <a:chOff x="8939750" y="1962675"/>
            <a:chExt cx="2695275" cy="1003200"/>
          </a:xfrm>
        </p:grpSpPr>
        <p:sp>
          <p:nvSpPr>
            <p:cNvPr id="465" name="Google Shape;465;p6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66" name="Google Shape;466;p6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67" name="Google Shape;467;p6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68" name="Google Shape;468;p6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70" name="Google Shape;470;p6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72" name="Google Shape;472;p6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473" name="Google Shape;473;p6"/>
          <p:cNvSpPr/>
          <p:nvPr/>
        </p:nvSpPr>
        <p:spPr>
          <a:xfrm>
            <a:off x="546082" y="555386"/>
            <a:ext cx="9524198" cy="5977289"/>
          </a:xfrm>
          <a:custGeom>
            <a:rect b="b" l="l" r="r" t="t"/>
            <a:pathLst>
              <a:path extrusionOk="0" h="5977289" w="9524198">
                <a:moveTo>
                  <a:pt x="8356534" y="375821"/>
                </a:moveTo>
                <a:lnTo>
                  <a:pt x="8356534" y="663821"/>
                </a:lnTo>
                <a:lnTo>
                  <a:pt x="8644534" y="663821"/>
                </a:lnTo>
                <a:lnTo>
                  <a:pt x="8644534" y="375821"/>
                </a:lnTo>
                <a:close/>
                <a:moveTo>
                  <a:pt x="7847458" y="375821"/>
                </a:moveTo>
                <a:lnTo>
                  <a:pt x="7847458" y="663821"/>
                </a:lnTo>
                <a:lnTo>
                  <a:pt x="8135458" y="663821"/>
                </a:lnTo>
                <a:lnTo>
                  <a:pt x="8135458" y="375821"/>
                </a:lnTo>
                <a:close/>
                <a:moveTo>
                  <a:pt x="7338389" y="375821"/>
                </a:moveTo>
                <a:lnTo>
                  <a:pt x="7338389" y="663821"/>
                </a:lnTo>
                <a:lnTo>
                  <a:pt x="7626389" y="663821"/>
                </a:lnTo>
                <a:lnTo>
                  <a:pt x="7626389" y="375821"/>
                </a:lnTo>
                <a:close/>
                <a:moveTo>
                  <a:pt x="6829320" y="375821"/>
                </a:moveTo>
                <a:lnTo>
                  <a:pt x="6829320" y="663821"/>
                </a:lnTo>
                <a:lnTo>
                  <a:pt x="7117320" y="663821"/>
                </a:lnTo>
                <a:lnTo>
                  <a:pt x="7117320" y="375821"/>
                </a:lnTo>
                <a:close/>
                <a:moveTo>
                  <a:pt x="6320251" y="375821"/>
                </a:moveTo>
                <a:lnTo>
                  <a:pt x="6320251" y="663821"/>
                </a:lnTo>
                <a:lnTo>
                  <a:pt x="6608251" y="663821"/>
                </a:lnTo>
                <a:lnTo>
                  <a:pt x="6608251" y="375821"/>
                </a:lnTo>
                <a:close/>
                <a:moveTo>
                  <a:pt x="5811182" y="375821"/>
                </a:moveTo>
                <a:lnTo>
                  <a:pt x="5811182" y="663821"/>
                </a:lnTo>
                <a:lnTo>
                  <a:pt x="6099182" y="663821"/>
                </a:lnTo>
                <a:lnTo>
                  <a:pt x="6099182" y="375821"/>
                </a:lnTo>
                <a:close/>
                <a:moveTo>
                  <a:pt x="5302113" y="375821"/>
                </a:moveTo>
                <a:lnTo>
                  <a:pt x="5302113" y="663821"/>
                </a:lnTo>
                <a:lnTo>
                  <a:pt x="5590113" y="663821"/>
                </a:lnTo>
                <a:lnTo>
                  <a:pt x="5590113" y="375821"/>
                </a:lnTo>
                <a:close/>
                <a:moveTo>
                  <a:pt x="4793044" y="375821"/>
                </a:moveTo>
                <a:lnTo>
                  <a:pt x="4793044" y="663821"/>
                </a:lnTo>
                <a:lnTo>
                  <a:pt x="5081044" y="663821"/>
                </a:lnTo>
                <a:lnTo>
                  <a:pt x="5081044" y="375821"/>
                </a:lnTo>
                <a:close/>
                <a:moveTo>
                  <a:pt x="4283975" y="375821"/>
                </a:moveTo>
                <a:lnTo>
                  <a:pt x="4283975" y="663821"/>
                </a:lnTo>
                <a:lnTo>
                  <a:pt x="4571975" y="663821"/>
                </a:lnTo>
                <a:lnTo>
                  <a:pt x="4571975" y="375821"/>
                </a:lnTo>
                <a:close/>
                <a:moveTo>
                  <a:pt x="3774906" y="375821"/>
                </a:moveTo>
                <a:lnTo>
                  <a:pt x="3774906" y="663821"/>
                </a:lnTo>
                <a:lnTo>
                  <a:pt x="4062906" y="663821"/>
                </a:lnTo>
                <a:lnTo>
                  <a:pt x="4062906" y="375821"/>
                </a:lnTo>
                <a:close/>
                <a:moveTo>
                  <a:pt x="3265838" y="375821"/>
                </a:moveTo>
                <a:lnTo>
                  <a:pt x="3265838" y="663821"/>
                </a:lnTo>
                <a:lnTo>
                  <a:pt x="3553838" y="663821"/>
                </a:lnTo>
                <a:lnTo>
                  <a:pt x="3553838" y="375821"/>
                </a:lnTo>
                <a:close/>
                <a:moveTo>
                  <a:pt x="2756769" y="375821"/>
                </a:moveTo>
                <a:lnTo>
                  <a:pt x="2756769" y="663821"/>
                </a:lnTo>
                <a:lnTo>
                  <a:pt x="3044769" y="663821"/>
                </a:lnTo>
                <a:lnTo>
                  <a:pt x="3044769" y="375821"/>
                </a:lnTo>
                <a:close/>
                <a:moveTo>
                  <a:pt x="2247700" y="375821"/>
                </a:moveTo>
                <a:lnTo>
                  <a:pt x="2247700" y="663821"/>
                </a:lnTo>
                <a:lnTo>
                  <a:pt x="2535700" y="663821"/>
                </a:lnTo>
                <a:lnTo>
                  <a:pt x="2535700" y="375821"/>
                </a:lnTo>
                <a:close/>
                <a:moveTo>
                  <a:pt x="1738631" y="375821"/>
                </a:moveTo>
                <a:lnTo>
                  <a:pt x="1738631" y="663821"/>
                </a:lnTo>
                <a:lnTo>
                  <a:pt x="2026631" y="663821"/>
                </a:lnTo>
                <a:lnTo>
                  <a:pt x="2026631" y="375821"/>
                </a:lnTo>
                <a:close/>
                <a:moveTo>
                  <a:pt x="1229563" y="375821"/>
                </a:moveTo>
                <a:lnTo>
                  <a:pt x="1229563" y="663821"/>
                </a:lnTo>
                <a:lnTo>
                  <a:pt x="1517563" y="663821"/>
                </a:lnTo>
                <a:lnTo>
                  <a:pt x="1517563" y="375821"/>
                </a:lnTo>
                <a:close/>
                <a:moveTo>
                  <a:pt x="720493" y="375821"/>
                </a:moveTo>
                <a:lnTo>
                  <a:pt x="720493" y="663821"/>
                </a:lnTo>
                <a:lnTo>
                  <a:pt x="1008494" y="663821"/>
                </a:lnTo>
                <a:lnTo>
                  <a:pt x="1008494" y="375821"/>
                </a:lnTo>
                <a:close/>
                <a:moveTo>
                  <a:pt x="529408" y="0"/>
                </a:moveTo>
                <a:lnTo>
                  <a:pt x="8994790" y="0"/>
                </a:lnTo>
                <a:cubicBezTo>
                  <a:pt x="9287174" y="0"/>
                  <a:pt x="9524198" y="237024"/>
                  <a:pt x="9524198" y="529408"/>
                </a:cubicBezTo>
                <a:lnTo>
                  <a:pt x="9524198" y="5447881"/>
                </a:lnTo>
                <a:cubicBezTo>
                  <a:pt x="9524198" y="5740265"/>
                  <a:pt x="9287174" y="5977289"/>
                  <a:pt x="8994790" y="5977289"/>
                </a:cubicBezTo>
                <a:lnTo>
                  <a:pt x="529408" y="5977289"/>
                </a:lnTo>
                <a:cubicBezTo>
                  <a:pt x="237024" y="5977289"/>
                  <a:pt x="0" y="5740265"/>
                  <a:pt x="0" y="5447881"/>
                </a:cubicBezTo>
                <a:lnTo>
                  <a:pt x="0" y="529408"/>
                </a:lnTo>
                <a:cubicBezTo>
                  <a:pt x="0" y="237024"/>
                  <a:pt x="237024" y="0"/>
                  <a:pt x="52940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6"/>
          <p:cNvSpPr/>
          <p:nvPr/>
        </p:nvSpPr>
        <p:spPr>
          <a:xfrm>
            <a:off x="792475" y="555375"/>
            <a:ext cx="91134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5" name="Google Shape;475;p6"/>
          <p:cNvGrpSpPr/>
          <p:nvPr/>
        </p:nvGrpSpPr>
        <p:grpSpPr>
          <a:xfrm>
            <a:off x="8939750" y="5320875"/>
            <a:ext cx="2619075" cy="1003200"/>
            <a:chOff x="8939750" y="5320875"/>
            <a:chExt cx="2619075" cy="1003200"/>
          </a:xfrm>
        </p:grpSpPr>
        <p:sp>
          <p:nvSpPr>
            <p:cNvPr id="476" name="Google Shape;476;p6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77" name="Google Shape;477;p6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78" name="Google Shape;478;p6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79" name="Google Shape;479;p6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480" name="Google Shape;480;p6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81" name="Google Shape;481;p6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83" name="Google Shape;483;p6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484" name="Google Shape;484;p6"/>
          <p:cNvGrpSpPr/>
          <p:nvPr/>
        </p:nvGrpSpPr>
        <p:grpSpPr>
          <a:xfrm>
            <a:off x="9064675" y="4501725"/>
            <a:ext cx="2637427" cy="1003200"/>
            <a:chOff x="9064675" y="4501725"/>
            <a:chExt cx="2637427" cy="1003200"/>
          </a:xfrm>
        </p:grpSpPr>
        <p:sp>
          <p:nvSpPr>
            <p:cNvPr id="485" name="Google Shape;485;p6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86" name="Google Shape;486;p6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87" name="Google Shape;487;p6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88" name="Google Shape;488;p6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90" name="Google Shape;490;p6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492" name="Google Shape;492;p6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493" name="Google Shape;493;p6"/>
          <p:cNvSpPr/>
          <p:nvPr/>
        </p:nvSpPr>
        <p:spPr>
          <a:xfrm>
            <a:off x="854481" y="77847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6"/>
          <p:cNvSpPr/>
          <p:nvPr/>
        </p:nvSpPr>
        <p:spPr>
          <a:xfrm>
            <a:off x="825212" y="73709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p6"/>
          <p:cNvSpPr/>
          <p:nvPr/>
        </p:nvSpPr>
        <p:spPr>
          <a:xfrm>
            <a:off x="765664" y="79260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p6"/>
          <p:cNvSpPr/>
          <p:nvPr/>
        </p:nvSpPr>
        <p:spPr>
          <a:xfrm>
            <a:off x="766674" y="739116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497" name="Google Shape;497;p6"/>
          <p:cNvPicPr preferRelativeResize="0"/>
          <p:nvPr/>
        </p:nvPicPr>
        <p:blipFill rotWithShape="1">
          <a:blip r:embed="rId2">
            <a:alphaModFix amt="14000"/>
          </a:blip>
          <a:srcRect b="20992" l="0" r="0" t="0"/>
          <a:stretch/>
        </p:blipFill>
        <p:spPr>
          <a:xfrm>
            <a:off x="1130925" y="1509650"/>
            <a:ext cx="8219524" cy="4628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8" name="Google Shape;498;p6"/>
          <p:cNvGrpSpPr/>
          <p:nvPr/>
        </p:nvGrpSpPr>
        <p:grpSpPr>
          <a:xfrm>
            <a:off x="1326140" y="278554"/>
            <a:ext cx="7817443" cy="939587"/>
            <a:chOff x="1371600" y="234214"/>
            <a:chExt cx="7736979" cy="822900"/>
          </a:xfrm>
        </p:grpSpPr>
        <p:sp>
          <p:nvSpPr>
            <p:cNvPr id="499" name="Google Shape;499;p6"/>
            <p:cNvSpPr/>
            <p:nvPr/>
          </p:nvSpPr>
          <p:spPr>
            <a:xfrm>
              <a:off x="137160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6"/>
            <p:cNvSpPr/>
            <p:nvPr/>
          </p:nvSpPr>
          <p:spPr>
            <a:xfrm>
              <a:off x="187649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6"/>
            <p:cNvSpPr/>
            <p:nvPr/>
          </p:nvSpPr>
          <p:spPr>
            <a:xfrm>
              <a:off x="238139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6"/>
            <p:cNvSpPr/>
            <p:nvPr/>
          </p:nvSpPr>
          <p:spPr>
            <a:xfrm>
              <a:off x="288629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6"/>
            <p:cNvSpPr/>
            <p:nvPr/>
          </p:nvSpPr>
          <p:spPr>
            <a:xfrm>
              <a:off x="339119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6"/>
            <p:cNvSpPr/>
            <p:nvPr/>
          </p:nvSpPr>
          <p:spPr>
            <a:xfrm>
              <a:off x="3896095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6"/>
            <p:cNvSpPr/>
            <p:nvPr/>
          </p:nvSpPr>
          <p:spPr>
            <a:xfrm>
              <a:off x="4400994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6"/>
            <p:cNvSpPr/>
            <p:nvPr/>
          </p:nvSpPr>
          <p:spPr>
            <a:xfrm>
              <a:off x="4905893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6"/>
            <p:cNvSpPr/>
            <p:nvPr/>
          </p:nvSpPr>
          <p:spPr>
            <a:xfrm>
              <a:off x="5410792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6"/>
            <p:cNvSpPr/>
            <p:nvPr/>
          </p:nvSpPr>
          <p:spPr>
            <a:xfrm>
              <a:off x="5915691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6"/>
            <p:cNvSpPr/>
            <p:nvPr/>
          </p:nvSpPr>
          <p:spPr>
            <a:xfrm>
              <a:off x="642059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6"/>
            <p:cNvSpPr/>
            <p:nvPr/>
          </p:nvSpPr>
          <p:spPr>
            <a:xfrm>
              <a:off x="692548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6"/>
            <p:cNvSpPr/>
            <p:nvPr/>
          </p:nvSpPr>
          <p:spPr>
            <a:xfrm>
              <a:off x="743038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6"/>
            <p:cNvSpPr/>
            <p:nvPr/>
          </p:nvSpPr>
          <p:spPr>
            <a:xfrm>
              <a:off x="793528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6"/>
            <p:cNvSpPr/>
            <p:nvPr/>
          </p:nvSpPr>
          <p:spPr>
            <a:xfrm>
              <a:off x="844018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6"/>
            <p:cNvSpPr/>
            <p:nvPr/>
          </p:nvSpPr>
          <p:spPr>
            <a:xfrm>
              <a:off x="894507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5" name="Google Shape;515;p6"/>
          <p:cNvGrpSpPr/>
          <p:nvPr/>
        </p:nvGrpSpPr>
        <p:grpSpPr>
          <a:xfrm>
            <a:off x="8939750" y="3641775"/>
            <a:ext cx="2771475" cy="1003200"/>
            <a:chOff x="8939750" y="3641775"/>
            <a:chExt cx="2771475" cy="1003200"/>
          </a:xfrm>
        </p:grpSpPr>
        <p:sp>
          <p:nvSpPr>
            <p:cNvPr id="516" name="Google Shape;516;p6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17" name="Google Shape;517;p6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18" name="Google Shape;518;p6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19" name="Google Shape;519;p6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520" name="Google Shape;520;p6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21" name="Google Shape;521;p6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22" name="Google Shape;522;p6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23" name="Google Shape;523;p6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524" name="Google Shape;524;p6"/>
          <p:cNvSpPr txBox="1"/>
          <p:nvPr>
            <p:ph idx="1" type="body"/>
          </p:nvPr>
        </p:nvSpPr>
        <p:spPr>
          <a:xfrm>
            <a:off x="1130925" y="1815950"/>
            <a:ext cx="4041000" cy="4094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ochi Hand"/>
              <a:buChar char="●"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indent="-3492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2pPr>
            <a:lvl3pPr indent="-3492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3pPr>
            <a:lvl4pPr indent="-3492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4pPr>
            <a:lvl5pPr indent="-3492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5pPr>
            <a:lvl6pPr indent="-3492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6pPr>
            <a:lvl7pPr indent="-3492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7pPr>
            <a:lvl8pPr indent="-3492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8pPr>
            <a:lvl9pPr indent="-3492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grpSp>
        <p:nvGrpSpPr>
          <p:cNvPr id="525" name="Google Shape;525;p6"/>
          <p:cNvGrpSpPr/>
          <p:nvPr/>
        </p:nvGrpSpPr>
        <p:grpSpPr>
          <a:xfrm flipH="1" rot="-1067895">
            <a:off x="927274" y="4793679"/>
            <a:ext cx="576933" cy="1053355"/>
            <a:chOff x="5930618" y="1536098"/>
            <a:chExt cx="1609023" cy="2932306"/>
          </a:xfrm>
        </p:grpSpPr>
        <p:grpSp>
          <p:nvGrpSpPr>
            <p:cNvPr id="526" name="Google Shape;526;p6"/>
            <p:cNvGrpSpPr/>
            <p:nvPr/>
          </p:nvGrpSpPr>
          <p:grpSpPr>
            <a:xfrm>
              <a:off x="5930618" y="1536098"/>
              <a:ext cx="1609023" cy="2932306"/>
              <a:chOff x="6208295" y="550435"/>
              <a:chExt cx="1609023" cy="2932306"/>
            </a:xfrm>
          </p:grpSpPr>
          <p:sp>
            <p:nvSpPr>
              <p:cNvPr id="527" name="Google Shape;527;p6"/>
              <p:cNvSpPr/>
              <p:nvPr/>
            </p:nvSpPr>
            <p:spPr>
              <a:xfrm rot="10800000">
                <a:off x="6225940" y="2188143"/>
                <a:ext cx="1560898" cy="1286577"/>
              </a:xfrm>
              <a:custGeom>
                <a:rect b="b" l="l" r="r" t="t"/>
                <a:pathLst>
                  <a:path extrusionOk="0" h="1286577" w="1560898">
                    <a:moveTo>
                      <a:pt x="1560898" y="1286577"/>
                    </a:moveTo>
                    <a:lnTo>
                      <a:pt x="11230" y="1286577"/>
                    </a:lnTo>
                    <a:lnTo>
                      <a:pt x="11230" y="539014"/>
                    </a:lnTo>
                    <a:lnTo>
                      <a:pt x="0" y="539014"/>
                    </a:lnTo>
                    <a:lnTo>
                      <a:pt x="774834" y="0"/>
                    </a:lnTo>
                    <a:lnTo>
                      <a:pt x="1545058" y="535807"/>
                    </a:lnTo>
                    <a:lnTo>
                      <a:pt x="1560898" y="535807"/>
                    </a:lnTo>
                    <a:close/>
                  </a:path>
                </a:pathLst>
              </a:custGeom>
              <a:solidFill>
                <a:srgbClr val="F7D38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8" name="Google Shape;528;p6"/>
              <p:cNvSpPr/>
              <p:nvPr/>
            </p:nvSpPr>
            <p:spPr>
              <a:xfrm rot="10800000">
                <a:off x="6989543" y="2200976"/>
                <a:ext cx="766816" cy="1280999"/>
              </a:xfrm>
              <a:custGeom>
                <a:rect b="b" l="l" r="r" t="t"/>
                <a:pathLst>
                  <a:path extrusionOk="0" h="1280999" w="766816">
                    <a:moveTo>
                      <a:pt x="766816" y="1280999"/>
                    </a:moveTo>
                    <a:lnTo>
                      <a:pt x="11230" y="1280999"/>
                    </a:lnTo>
                    <a:lnTo>
                      <a:pt x="11230" y="533436"/>
                    </a:lnTo>
                    <a:lnTo>
                      <a:pt x="0" y="533436"/>
                    </a:lnTo>
                    <a:lnTo>
                      <a:pt x="766816" y="0"/>
                    </a:ln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9" name="Google Shape;529;p6"/>
              <p:cNvSpPr/>
              <p:nvPr/>
            </p:nvSpPr>
            <p:spPr>
              <a:xfrm>
                <a:off x="6227545" y="582329"/>
                <a:ext cx="1544855" cy="2375474"/>
              </a:xfrm>
              <a:custGeom>
                <a:rect b="b" l="l" r="r" t="t"/>
                <a:pathLst>
                  <a:path extrusionOk="0" h="2346147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2346147"/>
                    </a:lnTo>
                    <a:lnTo>
                      <a:pt x="1271992" y="1987617"/>
                    </a:lnTo>
                    <a:lnTo>
                      <a:pt x="1016906" y="2343752"/>
                    </a:lnTo>
                    <a:lnTo>
                      <a:pt x="755493" y="1987617"/>
                    </a:lnTo>
                    <a:lnTo>
                      <a:pt x="494081" y="2300439"/>
                    </a:lnTo>
                    <a:lnTo>
                      <a:pt x="238995" y="1987617"/>
                    </a:lnTo>
                    <a:lnTo>
                      <a:pt x="0" y="2302833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FB43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0" name="Google Shape;530;p6"/>
              <p:cNvSpPr/>
              <p:nvPr/>
            </p:nvSpPr>
            <p:spPr>
              <a:xfrm>
                <a:off x="6501911" y="580726"/>
                <a:ext cx="1013174" cy="2375012"/>
              </a:xfrm>
              <a:custGeom>
                <a:rect b="b" l="l" r="r" t="t"/>
                <a:pathLst>
                  <a:path extrusionOk="0" h="2375012" w="1013174">
                    <a:moveTo>
                      <a:pt x="618189" y="0"/>
                    </a:moveTo>
                    <a:lnTo>
                      <a:pt x="722641" y="0"/>
                    </a:lnTo>
                    <a:cubicBezTo>
                      <a:pt x="798062" y="0"/>
                      <a:pt x="869913" y="15489"/>
                      <a:pt x="935264" y="43499"/>
                    </a:cubicBezTo>
                    <a:lnTo>
                      <a:pt x="1013174" y="86351"/>
                    </a:lnTo>
                    <a:lnTo>
                      <a:pt x="976198" y="2042175"/>
                    </a:lnTo>
                    <a:lnTo>
                      <a:pt x="740937" y="2375012"/>
                    </a:lnTo>
                    <a:lnTo>
                      <a:pt x="661003" y="2264663"/>
                    </a:lnTo>
                    <a:close/>
                    <a:moveTo>
                      <a:pt x="270276" y="0"/>
                    </a:moveTo>
                    <a:lnTo>
                      <a:pt x="345974" y="0"/>
                    </a:lnTo>
                    <a:lnTo>
                      <a:pt x="386192" y="2127303"/>
                    </a:lnTo>
                    <a:lnTo>
                      <a:pt x="218112" y="2331121"/>
                    </a:lnTo>
                    <a:lnTo>
                      <a:pt x="0" y="2060074"/>
                    </a:lnTo>
                    <a:lnTo>
                      <a:pt x="37919" y="54353"/>
                    </a:lnTo>
                    <a:lnTo>
                      <a:pt x="57653" y="43499"/>
                    </a:lnTo>
                    <a:cubicBezTo>
                      <a:pt x="123005" y="15489"/>
                      <a:pt x="194855" y="0"/>
                      <a:pt x="270276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1" name="Google Shape;531;p6"/>
              <p:cNvSpPr/>
              <p:nvPr/>
            </p:nvSpPr>
            <p:spPr>
              <a:xfrm>
                <a:off x="6230753" y="556661"/>
                <a:ext cx="1544855" cy="555056"/>
              </a:xfrm>
              <a:custGeom>
                <a:rect b="b" l="l" r="r" t="t"/>
                <a:pathLst>
                  <a:path extrusionOk="0" h="555056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3607D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2" name="Google Shape;532;p6"/>
              <p:cNvSpPr/>
              <p:nvPr/>
            </p:nvSpPr>
            <p:spPr>
              <a:xfrm>
                <a:off x="6765353" y="3234088"/>
                <a:ext cx="499017" cy="248653"/>
              </a:xfrm>
              <a:custGeom>
                <a:rect b="b" l="l" r="r" t="t"/>
                <a:pathLst>
                  <a:path extrusionOk="0" h="248653" w="499017">
                    <a:moveTo>
                      <a:pt x="249058" y="0"/>
                    </a:moveTo>
                    <a:cubicBezTo>
                      <a:pt x="311852" y="0"/>
                      <a:pt x="371674" y="12726"/>
                      <a:pt x="426085" y="35740"/>
                    </a:cubicBezTo>
                    <a:lnTo>
                      <a:pt x="499017" y="75327"/>
                    </a:lnTo>
                    <a:lnTo>
                      <a:pt x="249860" y="248653"/>
                    </a:lnTo>
                    <a:lnTo>
                      <a:pt x="0" y="74838"/>
                    </a:lnTo>
                    <a:lnTo>
                      <a:pt x="72032" y="35740"/>
                    </a:lnTo>
                    <a:cubicBezTo>
                      <a:pt x="126443" y="12726"/>
                      <a:pt x="186264" y="0"/>
                      <a:pt x="2490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533;p6"/>
              <p:cNvSpPr/>
              <p:nvPr/>
            </p:nvSpPr>
            <p:spPr>
              <a:xfrm>
                <a:off x="6208295" y="1063591"/>
                <a:ext cx="1597800" cy="375300"/>
              </a:xfrm>
              <a:prstGeom prst="roundRect">
                <a:avLst>
                  <a:gd fmla="val 16667" name="adj"/>
                </a:avLst>
              </a:prstGeom>
              <a:solidFill>
                <a:srgbClr val="A8BFD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534;p6"/>
              <p:cNvSpPr/>
              <p:nvPr/>
            </p:nvSpPr>
            <p:spPr>
              <a:xfrm flipH="1">
                <a:off x="6994360" y="550435"/>
                <a:ext cx="774832" cy="512039"/>
              </a:xfrm>
              <a:custGeom>
                <a:rect b="b" l="l" r="r" t="t"/>
                <a:pathLst>
                  <a:path extrusionOk="0" h="555056" w="774832">
                    <a:moveTo>
                      <a:pt x="546245" y="0"/>
                    </a:moveTo>
                    <a:lnTo>
                      <a:pt x="774832" y="0"/>
                    </a:lnTo>
                    <a:lnTo>
                      <a:pt x="774832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6"/>
              <p:cNvSpPr/>
              <p:nvPr/>
            </p:nvSpPr>
            <p:spPr>
              <a:xfrm flipH="1">
                <a:off x="6993134" y="1066800"/>
                <a:ext cx="824184" cy="375385"/>
              </a:xfrm>
              <a:custGeom>
                <a:rect b="b" l="l" r="r" t="t"/>
                <a:pathLst>
                  <a:path extrusionOk="0" h="375385" w="792485">
                    <a:moveTo>
                      <a:pt x="62565" y="0"/>
                    </a:moveTo>
                    <a:lnTo>
                      <a:pt x="792485" y="0"/>
                    </a:lnTo>
                    <a:lnTo>
                      <a:pt x="792485" y="375385"/>
                    </a:lnTo>
                    <a:lnTo>
                      <a:pt x="62565" y="375385"/>
                    </a:lnTo>
                    <a:cubicBezTo>
                      <a:pt x="28011" y="375385"/>
                      <a:pt x="0" y="347374"/>
                      <a:pt x="0" y="312820"/>
                    </a:cubicBezTo>
                    <a:lnTo>
                      <a:pt x="0" y="62565"/>
                    </a:lnTo>
                    <a:cubicBezTo>
                      <a:pt x="0" y="28011"/>
                      <a:pt x="28011" y="0"/>
                      <a:pt x="6256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36" name="Google Shape;536;p6"/>
            <p:cNvSpPr/>
            <p:nvPr/>
          </p:nvSpPr>
          <p:spPr>
            <a:xfrm>
              <a:off x="7382576" y="3113772"/>
              <a:ext cx="67500" cy="540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6"/>
            <p:cNvSpPr/>
            <p:nvPr/>
          </p:nvSpPr>
          <p:spPr>
            <a:xfrm>
              <a:off x="7376159" y="2890787"/>
              <a:ext cx="67500" cy="144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6"/>
            <p:cNvSpPr/>
            <p:nvPr/>
          </p:nvSpPr>
          <p:spPr>
            <a:xfrm>
              <a:off x="6731266" y="2457649"/>
              <a:ext cx="67500" cy="432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6"/>
            <p:cNvSpPr/>
            <p:nvPr/>
          </p:nvSpPr>
          <p:spPr>
            <a:xfrm>
              <a:off x="6734474" y="2956560"/>
              <a:ext cx="67500" cy="108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6"/>
            <p:cNvSpPr/>
            <p:nvPr/>
          </p:nvSpPr>
          <p:spPr>
            <a:xfrm rot="3200062">
              <a:off x="7093647" y="3970895"/>
              <a:ext cx="67320" cy="324003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6"/>
            <p:cNvSpPr/>
            <p:nvPr/>
          </p:nvSpPr>
          <p:spPr>
            <a:xfrm rot="5400000">
              <a:off x="6680505" y="1450126"/>
              <a:ext cx="97200" cy="15957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6"/>
            <p:cNvSpPr/>
            <p:nvPr/>
          </p:nvSpPr>
          <p:spPr>
            <a:xfrm rot="3484535">
              <a:off x="6838763" y="4268957"/>
              <a:ext cx="67511" cy="107961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3" name="Google Shape;543;p6"/>
            <p:cNvSpPr/>
            <p:nvPr/>
          </p:nvSpPr>
          <p:spPr>
            <a:xfrm rot="-1504720">
              <a:off x="7344127" y="1872139"/>
              <a:ext cx="67239" cy="108035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4" name="Google Shape;544;p6"/>
            <p:cNvSpPr/>
            <p:nvPr/>
          </p:nvSpPr>
          <p:spPr>
            <a:xfrm rot="-3012820">
              <a:off x="7177533" y="1614475"/>
              <a:ext cx="114388" cy="226856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5" name="Google Shape;545;p6"/>
          <p:cNvSpPr/>
          <p:nvPr/>
        </p:nvSpPr>
        <p:spPr>
          <a:xfrm flipH="1">
            <a:off x="1345668" y="5808625"/>
            <a:ext cx="844600" cy="407150"/>
          </a:xfrm>
          <a:custGeom>
            <a:rect b="b" l="l" r="r" t="t"/>
            <a:pathLst>
              <a:path extrusionOk="0" h="16286" w="33784">
                <a:moveTo>
                  <a:pt x="33784" y="0"/>
                </a:moveTo>
                <a:cubicBezTo>
                  <a:pt x="32358" y="155"/>
                  <a:pt x="25586" y="-388"/>
                  <a:pt x="25229" y="932"/>
                </a:cubicBezTo>
                <a:cubicBezTo>
                  <a:pt x="24873" y="2252"/>
                  <a:pt x="33280" y="6679"/>
                  <a:pt x="31645" y="7921"/>
                </a:cubicBezTo>
                <a:cubicBezTo>
                  <a:pt x="30010" y="9164"/>
                  <a:pt x="16570" y="7048"/>
                  <a:pt x="15417" y="8387"/>
                </a:cubicBezTo>
                <a:cubicBezTo>
                  <a:pt x="14264" y="9727"/>
                  <a:pt x="27296" y="14869"/>
                  <a:pt x="24726" y="15958"/>
                </a:cubicBezTo>
                <a:cubicBezTo>
                  <a:pt x="22157" y="17047"/>
                  <a:pt x="4121" y="15092"/>
                  <a:pt x="0" y="14919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6" name="Google Shape;546;p6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547" name="Google Shape;547;p6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548" name="Google Shape;548;p6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549" name="Google Shape;549;p6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550" name="Google Shape;550;p6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551" name="Google Shape;551;p6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6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6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6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6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6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6 Friday">
  <p:cSld name="CUSTOM_14_1_1_1_1">
    <p:bg>
      <p:bgPr>
        <a:solidFill>
          <a:schemeClr val="accent5"/>
        </a:solidFill>
      </p:bgPr>
    </p:bg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8" name="Google Shape;558;p7"/>
          <p:cNvGrpSpPr/>
          <p:nvPr/>
        </p:nvGrpSpPr>
        <p:grpSpPr>
          <a:xfrm>
            <a:off x="9064675" y="1143525"/>
            <a:ext cx="2637427" cy="1003200"/>
            <a:chOff x="9064675" y="1143525"/>
            <a:chExt cx="2637427" cy="1003200"/>
          </a:xfrm>
        </p:grpSpPr>
        <p:sp>
          <p:nvSpPr>
            <p:cNvPr id="559" name="Google Shape;559;p7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60" name="Google Shape;560;p7"/>
            <p:cNvSpPr/>
            <p:nvPr/>
          </p:nvSpPr>
          <p:spPr>
            <a:xfrm rot="-5400000">
              <a:off x="10223450" y="6885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62" name="Google Shape;562;p7"/>
            <p:cNvSpPr txBox="1"/>
            <p:nvPr/>
          </p:nvSpPr>
          <p:spPr>
            <a:xfrm>
              <a:off x="9932402" y="14450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" sz="2300" u="none" cap="none" strike="noStrike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MONDAY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563" name="Google Shape;563;p7"/>
          <p:cNvGrpSpPr/>
          <p:nvPr/>
        </p:nvGrpSpPr>
        <p:grpSpPr>
          <a:xfrm>
            <a:off x="9064675" y="2822625"/>
            <a:ext cx="2713620" cy="1003200"/>
            <a:chOff x="9064675" y="2822625"/>
            <a:chExt cx="2713620" cy="1003200"/>
          </a:xfrm>
        </p:grpSpPr>
        <p:sp>
          <p:nvSpPr>
            <p:cNvPr id="564" name="Google Shape;564;p7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65" name="Google Shape;565;p7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66" name="Google Shape;566;p7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67" name="Google Shape;567;p7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568" name="Google Shape;568;p7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69" name="Google Shape;569;p7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70" name="Google Shape;570;p7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71" name="Google Shape;571;p7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572" name="Google Shape;572;p7"/>
          <p:cNvGrpSpPr/>
          <p:nvPr/>
        </p:nvGrpSpPr>
        <p:grpSpPr>
          <a:xfrm>
            <a:off x="8939750" y="1962675"/>
            <a:ext cx="2695275" cy="1003200"/>
            <a:chOff x="8939750" y="1962675"/>
            <a:chExt cx="2695275" cy="1003200"/>
          </a:xfrm>
        </p:grpSpPr>
        <p:sp>
          <p:nvSpPr>
            <p:cNvPr id="573" name="Google Shape;573;p7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74" name="Google Shape;574;p7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76" name="Google Shape;576;p7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78" name="Google Shape;578;p7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79" name="Google Shape;579;p7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0" name="Google Shape;580;p7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581" name="Google Shape;581;p7"/>
          <p:cNvGrpSpPr/>
          <p:nvPr/>
        </p:nvGrpSpPr>
        <p:grpSpPr>
          <a:xfrm>
            <a:off x="8939750" y="3641775"/>
            <a:ext cx="2771475" cy="1003200"/>
            <a:chOff x="8939750" y="3641775"/>
            <a:chExt cx="2771475" cy="1003200"/>
          </a:xfrm>
        </p:grpSpPr>
        <p:sp>
          <p:nvSpPr>
            <p:cNvPr id="582" name="Google Shape;582;p7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3" name="Google Shape;583;p7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4" name="Google Shape;584;p7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5" name="Google Shape;585;p7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586" name="Google Shape;586;p7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7" name="Google Shape;587;p7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8" name="Google Shape;588;p7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89" name="Google Shape;589;p7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590" name="Google Shape;590;p7"/>
          <p:cNvSpPr/>
          <p:nvPr/>
        </p:nvSpPr>
        <p:spPr>
          <a:xfrm>
            <a:off x="546082" y="555386"/>
            <a:ext cx="9524198" cy="5977289"/>
          </a:xfrm>
          <a:custGeom>
            <a:rect b="b" l="l" r="r" t="t"/>
            <a:pathLst>
              <a:path extrusionOk="0" h="5977289" w="9524198">
                <a:moveTo>
                  <a:pt x="8356534" y="375821"/>
                </a:moveTo>
                <a:lnTo>
                  <a:pt x="8356534" y="663821"/>
                </a:lnTo>
                <a:lnTo>
                  <a:pt x="8644534" y="663821"/>
                </a:lnTo>
                <a:lnTo>
                  <a:pt x="8644534" y="375821"/>
                </a:lnTo>
                <a:close/>
                <a:moveTo>
                  <a:pt x="7847458" y="375821"/>
                </a:moveTo>
                <a:lnTo>
                  <a:pt x="7847458" y="663821"/>
                </a:lnTo>
                <a:lnTo>
                  <a:pt x="8135458" y="663821"/>
                </a:lnTo>
                <a:lnTo>
                  <a:pt x="8135458" y="375821"/>
                </a:lnTo>
                <a:close/>
                <a:moveTo>
                  <a:pt x="7338389" y="375821"/>
                </a:moveTo>
                <a:lnTo>
                  <a:pt x="7338389" y="663821"/>
                </a:lnTo>
                <a:lnTo>
                  <a:pt x="7626389" y="663821"/>
                </a:lnTo>
                <a:lnTo>
                  <a:pt x="7626389" y="375821"/>
                </a:lnTo>
                <a:close/>
                <a:moveTo>
                  <a:pt x="6829320" y="375821"/>
                </a:moveTo>
                <a:lnTo>
                  <a:pt x="6829320" y="663821"/>
                </a:lnTo>
                <a:lnTo>
                  <a:pt x="7117320" y="663821"/>
                </a:lnTo>
                <a:lnTo>
                  <a:pt x="7117320" y="375821"/>
                </a:lnTo>
                <a:close/>
                <a:moveTo>
                  <a:pt x="6320251" y="375821"/>
                </a:moveTo>
                <a:lnTo>
                  <a:pt x="6320251" y="663821"/>
                </a:lnTo>
                <a:lnTo>
                  <a:pt x="6608251" y="663821"/>
                </a:lnTo>
                <a:lnTo>
                  <a:pt x="6608251" y="375821"/>
                </a:lnTo>
                <a:close/>
                <a:moveTo>
                  <a:pt x="5811182" y="375821"/>
                </a:moveTo>
                <a:lnTo>
                  <a:pt x="5811182" y="663821"/>
                </a:lnTo>
                <a:lnTo>
                  <a:pt x="6099182" y="663821"/>
                </a:lnTo>
                <a:lnTo>
                  <a:pt x="6099182" y="375821"/>
                </a:lnTo>
                <a:close/>
                <a:moveTo>
                  <a:pt x="5302113" y="375821"/>
                </a:moveTo>
                <a:lnTo>
                  <a:pt x="5302113" y="663821"/>
                </a:lnTo>
                <a:lnTo>
                  <a:pt x="5590113" y="663821"/>
                </a:lnTo>
                <a:lnTo>
                  <a:pt x="5590113" y="375821"/>
                </a:lnTo>
                <a:close/>
                <a:moveTo>
                  <a:pt x="4793044" y="375821"/>
                </a:moveTo>
                <a:lnTo>
                  <a:pt x="4793044" y="663821"/>
                </a:lnTo>
                <a:lnTo>
                  <a:pt x="5081044" y="663821"/>
                </a:lnTo>
                <a:lnTo>
                  <a:pt x="5081044" y="375821"/>
                </a:lnTo>
                <a:close/>
                <a:moveTo>
                  <a:pt x="4283975" y="375821"/>
                </a:moveTo>
                <a:lnTo>
                  <a:pt x="4283975" y="663821"/>
                </a:lnTo>
                <a:lnTo>
                  <a:pt x="4571975" y="663821"/>
                </a:lnTo>
                <a:lnTo>
                  <a:pt x="4571975" y="375821"/>
                </a:lnTo>
                <a:close/>
                <a:moveTo>
                  <a:pt x="3774906" y="375821"/>
                </a:moveTo>
                <a:lnTo>
                  <a:pt x="3774906" y="663821"/>
                </a:lnTo>
                <a:lnTo>
                  <a:pt x="4062906" y="663821"/>
                </a:lnTo>
                <a:lnTo>
                  <a:pt x="4062906" y="375821"/>
                </a:lnTo>
                <a:close/>
                <a:moveTo>
                  <a:pt x="3265838" y="375821"/>
                </a:moveTo>
                <a:lnTo>
                  <a:pt x="3265838" y="663821"/>
                </a:lnTo>
                <a:lnTo>
                  <a:pt x="3553838" y="663821"/>
                </a:lnTo>
                <a:lnTo>
                  <a:pt x="3553838" y="375821"/>
                </a:lnTo>
                <a:close/>
                <a:moveTo>
                  <a:pt x="2756769" y="375821"/>
                </a:moveTo>
                <a:lnTo>
                  <a:pt x="2756769" y="663821"/>
                </a:lnTo>
                <a:lnTo>
                  <a:pt x="3044769" y="663821"/>
                </a:lnTo>
                <a:lnTo>
                  <a:pt x="3044769" y="375821"/>
                </a:lnTo>
                <a:close/>
                <a:moveTo>
                  <a:pt x="2247700" y="375821"/>
                </a:moveTo>
                <a:lnTo>
                  <a:pt x="2247700" y="663821"/>
                </a:lnTo>
                <a:lnTo>
                  <a:pt x="2535700" y="663821"/>
                </a:lnTo>
                <a:lnTo>
                  <a:pt x="2535700" y="375821"/>
                </a:lnTo>
                <a:close/>
                <a:moveTo>
                  <a:pt x="1738631" y="375821"/>
                </a:moveTo>
                <a:lnTo>
                  <a:pt x="1738631" y="663821"/>
                </a:lnTo>
                <a:lnTo>
                  <a:pt x="2026631" y="663821"/>
                </a:lnTo>
                <a:lnTo>
                  <a:pt x="2026631" y="375821"/>
                </a:lnTo>
                <a:close/>
                <a:moveTo>
                  <a:pt x="1229563" y="375821"/>
                </a:moveTo>
                <a:lnTo>
                  <a:pt x="1229563" y="663821"/>
                </a:lnTo>
                <a:lnTo>
                  <a:pt x="1517563" y="663821"/>
                </a:lnTo>
                <a:lnTo>
                  <a:pt x="1517563" y="375821"/>
                </a:lnTo>
                <a:close/>
                <a:moveTo>
                  <a:pt x="720493" y="375821"/>
                </a:moveTo>
                <a:lnTo>
                  <a:pt x="720493" y="663821"/>
                </a:lnTo>
                <a:lnTo>
                  <a:pt x="1008494" y="663821"/>
                </a:lnTo>
                <a:lnTo>
                  <a:pt x="1008494" y="375821"/>
                </a:lnTo>
                <a:close/>
                <a:moveTo>
                  <a:pt x="529408" y="0"/>
                </a:moveTo>
                <a:lnTo>
                  <a:pt x="8994790" y="0"/>
                </a:lnTo>
                <a:cubicBezTo>
                  <a:pt x="9287174" y="0"/>
                  <a:pt x="9524198" y="237024"/>
                  <a:pt x="9524198" y="529408"/>
                </a:cubicBezTo>
                <a:lnTo>
                  <a:pt x="9524198" y="5447881"/>
                </a:lnTo>
                <a:cubicBezTo>
                  <a:pt x="9524198" y="5740265"/>
                  <a:pt x="9287174" y="5977289"/>
                  <a:pt x="8994790" y="5977289"/>
                </a:cubicBezTo>
                <a:lnTo>
                  <a:pt x="529408" y="5977289"/>
                </a:lnTo>
                <a:cubicBezTo>
                  <a:pt x="237024" y="5977289"/>
                  <a:pt x="0" y="5740265"/>
                  <a:pt x="0" y="5447881"/>
                </a:cubicBezTo>
                <a:lnTo>
                  <a:pt x="0" y="529408"/>
                </a:lnTo>
                <a:cubicBezTo>
                  <a:pt x="0" y="237024"/>
                  <a:pt x="237024" y="0"/>
                  <a:pt x="52940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7"/>
          <p:cNvSpPr/>
          <p:nvPr/>
        </p:nvSpPr>
        <p:spPr>
          <a:xfrm>
            <a:off x="792475" y="555375"/>
            <a:ext cx="91134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92" name="Google Shape;592;p7"/>
          <p:cNvGrpSpPr/>
          <p:nvPr/>
        </p:nvGrpSpPr>
        <p:grpSpPr>
          <a:xfrm>
            <a:off x="8939750" y="5320875"/>
            <a:ext cx="2619075" cy="1003200"/>
            <a:chOff x="8939750" y="5320875"/>
            <a:chExt cx="2619075" cy="1003200"/>
          </a:xfrm>
        </p:grpSpPr>
        <p:sp>
          <p:nvSpPr>
            <p:cNvPr id="593" name="Google Shape;593;p7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94" name="Google Shape;594;p7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95" name="Google Shape;595;p7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96" name="Google Shape;596;p7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597" name="Google Shape;597;p7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98" name="Google Shape;598;p7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599" name="Google Shape;599;p7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00" name="Google Shape;600;p7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601" name="Google Shape;601;p7"/>
          <p:cNvSpPr/>
          <p:nvPr/>
        </p:nvSpPr>
        <p:spPr>
          <a:xfrm>
            <a:off x="854481" y="77847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7"/>
          <p:cNvSpPr/>
          <p:nvPr/>
        </p:nvSpPr>
        <p:spPr>
          <a:xfrm>
            <a:off x="825212" y="73709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7"/>
          <p:cNvSpPr/>
          <p:nvPr/>
        </p:nvSpPr>
        <p:spPr>
          <a:xfrm>
            <a:off x="765664" y="79260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7"/>
          <p:cNvSpPr/>
          <p:nvPr/>
        </p:nvSpPr>
        <p:spPr>
          <a:xfrm>
            <a:off x="766674" y="739116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05" name="Google Shape;605;p7"/>
          <p:cNvPicPr preferRelativeResize="0"/>
          <p:nvPr/>
        </p:nvPicPr>
        <p:blipFill rotWithShape="1">
          <a:blip r:embed="rId2">
            <a:alphaModFix amt="14000"/>
          </a:blip>
          <a:srcRect b="20992" l="0" r="0" t="0"/>
          <a:stretch/>
        </p:blipFill>
        <p:spPr>
          <a:xfrm>
            <a:off x="1130925" y="1509650"/>
            <a:ext cx="8219524" cy="4628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6" name="Google Shape;606;p7"/>
          <p:cNvGrpSpPr/>
          <p:nvPr/>
        </p:nvGrpSpPr>
        <p:grpSpPr>
          <a:xfrm>
            <a:off x="1326140" y="278554"/>
            <a:ext cx="7817443" cy="939587"/>
            <a:chOff x="1371600" y="234214"/>
            <a:chExt cx="7736979" cy="822900"/>
          </a:xfrm>
        </p:grpSpPr>
        <p:sp>
          <p:nvSpPr>
            <p:cNvPr id="607" name="Google Shape;607;p7"/>
            <p:cNvSpPr/>
            <p:nvPr/>
          </p:nvSpPr>
          <p:spPr>
            <a:xfrm>
              <a:off x="137160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8" name="Google Shape;608;p7"/>
            <p:cNvSpPr/>
            <p:nvPr/>
          </p:nvSpPr>
          <p:spPr>
            <a:xfrm>
              <a:off x="187649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7"/>
            <p:cNvSpPr/>
            <p:nvPr/>
          </p:nvSpPr>
          <p:spPr>
            <a:xfrm>
              <a:off x="238139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7"/>
            <p:cNvSpPr/>
            <p:nvPr/>
          </p:nvSpPr>
          <p:spPr>
            <a:xfrm>
              <a:off x="288629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7"/>
            <p:cNvSpPr/>
            <p:nvPr/>
          </p:nvSpPr>
          <p:spPr>
            <a:xfrm>
              <a:off x="339119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7"/>
            <p:cNvSpPr/>
            <p:nvPr/>
          </p:nvSpPr>
          <p:spPr>
            <a:xfrm>
              <a:off x="3896095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7"/>
            <p:cNvSpPr/>
            <p:nvPr/>
          </p:nvSpPr>
          <p:spPr>
            <a:xfrm>
              <a:off x="4400994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7"/>
            <p:cNvSpPr/>
            <p:nvPr/>
          </p:nvSpPr>
          <p:spPr>
            <a:xfrm>
              <a:off x="4905893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7"/>
            <p:cNvSpPr/>
            <p:nvPr/>
          </p:nvSpPr>
          <p:spPr>
            <a:xfrm>
              <a:off x="5410792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7"/>
            <p:cNvSpPr/>
            <p:nvPr/>
          </p:nvSpPr>
          <p:spPr>
            <a:xfrm>
              <a:off x="5915691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7"/>
            <p:cNvSpPr/>
            <p:nvPr/>
          </p:nvSpPr>
          <p:spPr>
            <a:xfrm>
              <a:off x="642059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7"/>
            <p:cNvSpPr/>
            <p:nvPr/>
          </p:nvSpPr>
          <p:spPr>
            <a:xfrm>
              <a:off x="692548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7"/>
            <p:cNvSpPr/>
            <p:nvPr/>
          </p:nvSpPr>
          <p:spPr>
            <a:xfrm>
              <a:off x="743038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7"/>
            <p:cNvSpPr/>
            <p:nvPr/>
          </p:nvSpPr>
          <p:spPr>
            <a:xfrm>
              <a:off x="793528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7"/>
            <p:cNvSpPr/>
            <p:nvPr/>
          </p:nvSpPr>
          <p:spPr>
            <a:xfrm>
              <a:off x="844018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2" name="Google Shape;622;p7"/>
            <p:cNvSpPr/>
            <p:nvPr/>
          </p:nvSpPr>
          <p:spPr>
            <a:xfrm>
              <a:off x="894507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3" name="Google Shape;623;p7"/>
          <p:cNvGrpSpPr/>
          <p:nvPr/>
        </p:nvGrpSpPr>
        <p:grpSpPr>
          <a:xfrm>
            <a:off x="9064675" y="4501725"/>
            <a:ext cx="2637427" cy="1003200"/>
            <a:chOff x="9064675" y="4501725"/>
            <a:chExt cx="2637427" cy="1003200"/>
          </a:xfrm>
        </p:grpSpPr>
        <p:sp>
          <p:nvSpPr>
            <p:cNvPr id="624" name="Google Shape;624;p7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25" name="Google Shape;625;p7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26" name="Google Shape;626;p7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27" name="Google Shape;627;p7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628" name="Google Shape;628;p7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29" name="Google Shape;629;p7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30" name="Google Shape;630;p7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31" name="Google Shape;631;p7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632" name="Google Shape;632;p7"/>
          <p:cNvSpPr txBox="1"/>
          <p:nvPr>
            <p:ph idx="1" type="body"/>
          </p:nvPr>
        </p:nvSpPr>
        <p:spPr>
          <a:xfrm>
            <a:off x="1130925" y="1815950"/>
            <a:ext cx="4041000" cy="4094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ochi Hand"/>
              <a:buChar char="●"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indent="-3492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2pPr>
            <a:lvl3pPr indent="-3492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3pPr>
            <a:lvl4pPr indent="-3492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4pPr>
            <a:lvl5pPr indent="-3492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5pPr>
            <a:lvl6pPr indent="-3492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6pPr>
            <a:lvl7pPr indent="-3492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7pPr>
            <a:lvl8pPr indent="-3492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8pPr>
            <a:lvl9pPr indent="-3492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grpSp>
        <p:nvGrpSpPr>
          <p:cNvPr id="633" name="Google Shape;633;p7"/>
          <p:cNvGrpSpPr/>
          <p:nvPr/>
        </p:nvGrpSpPr>
        <p:grpSpPr>
          <a:xfrm flipH="1" rot="-1067895">
            <a:off x="927274" y="4793679"/>
            <a:ext cx="576933" cy="1053355"/>
            <a:chOff x="5930618" y="1536098"/>
            <a:chExt cx="1609023" cy="2932306"/>
          </a:xfrm>
        </p:grpSpPr>
        <p:grpSp>
          <p:nvGrpSpPr>
            <p:cNvPr id="634" name="Google Shape;634;p7"/>
            <p:cNvGrpSpPr/>
            <p:nvPr/>
          </p:nvGrpSpPr>
          <p:grpSpPr>
            <a:xfrm>
              <a:off x="5930618" y="1536098"/>
              <a:ext cx="1609023" cy="2932306"/>
              <a:chOff x="6208295" y="550435"/>
              <a:chExt cx="1609023" cy="2932306"/>
            </a:xfrm>
          </p:grpSpPr>
          <p:sp>
            <p:nvSpPr>
              <p:cNvPr id="635" name="Google Shape;635;p7"/>
              <p:cNvSpPr/>
              <p:nvPr/>
            </p:nvSpPr>
            <p:spPr>
              <a:xfrm rot="10800000">
                <a:off x="6225940" y="2188143"/>
                <a:ext cx="1560898" cy="1286577"/>
              </a:xfrm>
              <a:custGeom>
                <a:rect b="b" l="l" r="r" t="t"/>
                <a:pathLst>
                  <a:path extrusionOk="0" h="1286577" w="1560898">
                    <a:moveTo>
                      <a:pt x="1560898" y="1286577"/>
                    </a:moveTo>
                    <a:lnTo>
                      <a:pt x="11230" y="1286577"/>
                    </a:lnTo>
                    <a:lnTo>
                      <a:pt x="11230" y="539014"/>
                    </a:lnTo>
                    <a:lnTo>
                      <a:pt x="0" y="539014"/>
                    </a:lnTo>
                    <a:lnTo>
                      <a:pt x="774834" y="0"/>
                    </a:lnTo>
                    <a:lnTo>
                      <a:pt x="1545058" y="535807"/>
                    </a:lnTo>
                    <a:lnTo>
                      <a:pt x="1560898" y="535807"/>
                    </a:lnTo>
                    <a:close/>
                  </a:path>
                </a:pathLst>
              </a:custGeom>
              <a:solidFill>
                <a:srgbClr val="F7D38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6" name="Google Shape;636;p7"/>
              <p:cNvSpPr/>
              <p:nvPr/>
            </p:nvSpPr>
            <p:spPr>
              <a:xfrm rot="10800000">
                <a:off x="6989543" y="2200976"/>
                <a:ext cx="766816" cy="1280999"/>
              </a:xfrm>
              <a:custGeom>
                <a:rect b="b" l="l" r="r" t="t"/>
                <a:pathLst>
                  <a:path extrusionOk="0" h="1280999" w="766816">
                    <a:moveTo>
                      <a:pt x="766816" y="1280999"/>
                    </a:moveTo>
                    <a:lnTo>
                      <a:pt x="11230" y="1280999"/>
                    </a:lnTo>
                    <a:lnTo>
                      <a:pt x="11230" y="533436"/>
                    </a:lnTo>
                    <a:lnTo>
                      <a:pt x="0" y="533436"/>
                    </a:lnTo>
                    <a:lnTo>
                      <a:pt x="766816" y="0"/>
                    </a:ln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7" name="Google Shape;637;p7"/>
              <p:cNvSpPr/>
              <p:nvPr/>
            </p:nvSpPr>
            <p:spPr>
              <a:xfrm>
                <a:off x="6227545" y="582329"/>
                <a:ext cx="1544855" cy="2375474"/>
              </a:xfrm>
              <a:custGeom>
                <a:rect b="b" l="l" r="r" t="t"/>
                <a:pathLst>
                  <a:path extrusionOk="0" h="2346147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2346147"/>
                    </a:lnTo>
                    <a:lnTo>
                      <a:pt x="1271992" y="1987617"/>
                    </a:lnTo>
                    <a:lnTo>
                      <a:pt x="1016906" y="2343752"/>
                    </a:lnTo>
                    <a:lnTo>
                      <a:pt x="755493" y="1987617"/>
                    </a:lnTo>
                    <a:lnTo>
                      <a:pt x="494081" y="2300439"/>
                    </a:lnTo>
                    <a:lnTo>
                      <a:pt x="238995" y="1987617"/>
                    </a:lnTo>
                    <a:lnTo>
                      <a:pt x="0" y="2302833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FB43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8" name="Google Shape;638;p7"/>
              <p:cNvSpPr/>
              <p:nvPr/>
            </p:nvSpPr>
            <p:spPr>
              <a:xfrm>
                <a:off x="6501911" y="580726"/>
                <a:ext cx="1013174" cy="2375012"/>
              </a:xfrm>
              <a:custGeom>
                <a:rect b="b" l="l" r="r" t="t"/>
                <a:pathLst>
                  <a:path extrusionOk="0" h="2375012" w="1013174">
                    <a:moveTo>
                      <a:pt x="618189" y="0"/>
                    </a:moveTo>
                    <a:lnTo>
                      <a:pt x="722641" y="0"/>
                    </a:lnTo>
                    <a:cubicBezTo>
                      <a:pt x="798062" y="0"/>
                      <a:pt x="869913" y="15489"/>
                      <a:pt x="935264" y="43499"/>
                    </a:cubicBezTo>
                    <a:lnTo>
                      <a:pt x="1013174" y="86351"/>
                    </a:lnTo>
                    <a:lnTo>
                      <a:pt x="976198" y="2042175"/>
                    </a:lnTo>
                    <a:lnTo>
                      <a:pt x="740937" y="2375012"/>
                    </a:lnTo>
                    <a:lnTo>
                      <a:pt x="661003" y="2264663"/>
                    </a:lnTo>
                    <a:close/>
                    <a:moveTo>
                      <a:pt x="270276" y="0"/>
                    </a:moveTo>
                    <a:lnTo>
                      <a:pt x="345974" y="0"/>
                    </a:lnTo>
                    <a:lnTo>
                      <a:pt x="386192" y="2127303"/>
                    </a:lnTo>
                    <a:lnTo>
                      <a:pt x="218112" y="2331121"/>
                    </a:lnTo>
                    <a:lnTo>
                      <a:pt x="0" y="2060074"/>
                    </a:lnTo>
                    <a:lnTo>
                      <a:pt x="37919" y="54353"/>
                    </a:lnTo>
                    <a:lnTo>
                      <a:pt x="57653" y="43499"/>
                    </a:lnTo>
                    <a:cubicBezTo>
                      <a:pt x="123005" y="15489"/>
                      <a:pt x="194855" y="0"/>
                      <a:pt x="270276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9" name="Google Shape;639;p7"/>
              <p:cNvSpPr/>
              <p:nvPr/>
            </p:nvSpPr>
            <p:spPr>
              <a:xfrm>
                <a:off x="6230753" y="556661"/>
                <a:ext cx="1544855" cy="555056"/>
              </a:xfrm>
              <a:custGeom>
                <a:rect b="b" l="l" r="r" t="t"/>
                <a:pathLst>
                  <a:path extrusionOk="0" h="555056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3607D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0" name="Google Shape;640;p7"/>
              <p:cNvSpPr/>
              <p:nvPr/>
            </p:nvSpPr>
            <p:spPr>
              <a:xfrm>
                <a:off x="6765353" y="3234088"/>
                <a:ext cx="499017" cy="248653"/>
              </a:xfrm>
              <a:custGeom>
                <a:rect b="b" l="l" r="r" t="t"/>
                <a:pathLst>
                  <a:path extrusionOk="0" h="248653" w="499017">
                    <a:moveTo>
                      <a:pt x="249058" y="0"/>
                    </a:moveTo>
                    <a:cubicBezTo>
                      <a:pt x="311852" y="0"/>
                      <a:pt x="371674" y="12726"/>
                      <a:pt x="426085" y="35740"/>
                    </a:cubicBezTo>
                    <a:lnTo>
                      <a:pt x="499017" y="75327"/>
                    </a:lnTo>
                    <a:lnTo>
                      <a:pt x="249860" y="248653"/>
                    </a:lnTo>
                    <a:lnTo>
                      <a:pt x="0" y="74838"/>
                    </a:lnTo>
                    <a:lnTo>
                      <a:pt x="72032" y="35740"/>
                    </a:lnTo>
                    <a:cubicBezTo>
                      <a:pt x="126443" y="12726"/>
                      <a:pt x="186264" y="0"/>
                      <a:pt x="2490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1" name="Google Shape;641;p7"/>
              <p:cNvSpPr/>
              <p:nvPr/>
            </p:nvSpPr>
            <p:spPr>
              <a:xfrm>
                <a:off x="6208295" y="1063591"/>
                <a:ext cx="1597800" cy="375300"/>
              </a:xfrm>
              <a:prstGeom prst="roundRect">
                <a:avLst>
                  <a:gd fmla="val 16667" name="adj"/>
                </a:avLst>
              </a:prstGeom>
              <a:solidFill>
                <a:srgbClr val="A8BFD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2" name="Google Shape;642;p7"/>
              <p:cNvSpPr/>
              <p:nvPr/>
            </p:nvSpPr>
            <p:spPr>
              <a:xfrm flipH="1">
                <a:off x="6994360" y="550435"/>
                <a:ext cx="774832" cy="512039"/>
              </a:xfrm>
              <a:custGeom>
                <a:rect b="b" l="l" r="r" t="t"/>
                <a:pathLst>
                  <a:path extrusionOk="0" h="555056" w="774832">
                    <a:moveTo>
                      <a:pt x="546245" y="0"/>
                    </a:moveTo>
                    <a:lnTo>
                      <a:pt x="774832" y="0"/>
                    </a:lnTo>
                    <a:lnTo>
                      <a:pt x="774832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7"/>
              <p:cNvSpPr/>
              <p:nvPr/>
            </p:nvSpPr>
            <p:spPr>
              <a:xfrm flipH="1">
                <a:off x="6993134" y="1066800"/>
                <a:ext cx="824184" cy="375385"/>
              </a:xfrm>
              <a:custGeom>
                <a:rect b="b" l="l" r="r" t="t"/>
                <a:pathLst>
                  <a:path extrusionOk="0" h="375385" w="792485">
                    <a:moveTo>
                      <a:pt x="62565" y="0"/>
                    </a:moveTo>
                    <a:lnTo>
                      <a:pt x="792485" y="0"/>
                    </a:lnTo>
                    <a:lnTo>
                      <a:pt x="792485" y="375385"/>
                    </a:lnTo>
                    <a:lnTo>
                      <a:pt x="62565" y="375385"/>
                    </a:lnTo>
                    <a:cubicBezTo>
                      <a:pt x="28011" y="375385"/>
                      <a:pt x="0" y="347374"/>
                      <a:pt x="0" y="312820"/>
                    </a:cubicBezTo>
                    <a:lnTo>
                      <a:pt x="0" y="62565"/>
                    </a:lnTo>
                    <a:cubicBezTo>
                      <a:pt x="0" y="28011"/>
                      <a:pt x="28011" y="0"/>
                      <a:pt x="6256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44" name="Google Shape;644;p7"/>
            <p:cNvSpPr/>
            <p:nvPr/>
          </p:nvSpPr>
          <p:spPr>
            <a:xfrm>
              <a:off x="7382576" y="3113772"/>
              <a:ext cx="67500" cy="540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5" name="Google Shape;645;p7"/>
            <p:cNvSpPr/>
            <p:nvPr/>
          </p:nvSpPr>
          <p:spPr>
            <a:xfrm>
              <a:off x="7376159" y="2890787"/>
              <a:ext cx="67500" cy="144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6" name="Google Shape;646;p7"/>
            <p:cNvSpPr/>
            <p:nvPr/>
          </p:nvSpPr>
          <p:spPr>
            <a:xfrm>
              <a:off x="6731266" y="2457649"/>
              <a:ext cx="67500" cy="432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7" name="Google Shape;647;p7"/>
            <p:cNvSpPr/>
            <p:nvPr/>
          </p:nvSpPr>
          <p:spPr>
            <a:xfrm>
              <a:off x="6734474" y="2956560"/>
              <a:ext cx="67500" cy="108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8" name="Google Shape;648;p7"/>
            <p:cNvSpPr/>
            <p:nvPr/>
          </p:nvSpPr>
          <p:spPr>
            <a:xfrm rot="3200062">
              <a:off x="7093647" y="3970895"/>
              <a:ext cx="67320" cy="324003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9" name="Google Shape;649;p7"/>
            <p:cNvSpPr/>
            <p:nvPr/>
          </p:nvSpPr>
          <p:spPr>
            <a:xfrm rot="5400000">
              <a:off x="6680505" y="1450126"/>
              <a:ext cx="97200" cy="15957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7"/>
            <p:cNvSpPr/>
            <p:nvPr/>
          </p:nvSpPr>
          <p:spPr>
            <a:xfrm rot="3484535">
              <a:off x="6838763" y="4268957"/>
              <a:ext cx="67511" cy="107961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7"/>
            <p:cNvSpPr/>
            <p:nvPr/>
          </p:nvSpPr>
          <p:spPr>
            <a:xfrm rot="-1504720">
              <a:off x="7344127" y="1872139"/>
              <a:ext cx="67239" cy="108035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7"/>
            <p:cNvSpPr/>
            <p:nvPr/>
          </p:nvSpPr>
          <p:spPr>
            <a:xfrm rot="-3012820">
              <a:off x="7177533" y="1614475"/>
              <a:ext cx="114388" cy="226856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3" name="Google Shape;653;p7"/>
          <p:cNvSpPr/>
          <p:nvPr/>
        </p:nvSpPr>
        <p:spPr>
          <a:xfrm flipH="1">
            <a:off x="1345668" y="5808625"/>
            <a:ext cx="844600" cy="407150"/>
          </a:xfrm>
          <a:custGeom>
            <a:rect b="b" l="l" r="r" t="t"/>
            <a:pathLst>
              <a:path extrusionOk="0" h="16286" w="33784">
                <a:moveTo>
                  <a:pt x="33784" y="0"/>
                </a:moveTo>
                <a:cubicBezTo>
                  <a:pt x="32358" y="155"/>
                  <a:pt x="25586" y="-388"/>
                  <a:pt x="25229" y="932"/>
                </a:cubicBezTo>
                <a:cubicBezTo>
                  <a:pt x="24873" y="2252"/>
                  <a:pt x="33280" y="6679"/>
                  <a:pt x="31645" y="7921"/>
                </a:cubicBezTo>
                <a:cubicBezTo>
                  <a:pt x="30010" y="9164"/>
                  <a:pt x="16570" y="7048"/>
                  <a:pt x="15417" y="8387"/>
                </a:cubicBezTo>
                <a:cubicBezTo>
                  <a:pt x="14264" y="9727"/>
                  <a:pt x="27296" y="14869"/>
                  <a:pt x="24726" y="15958"/>
                </a:cubicBezTo>
                <a:cubicBezTo>
                  <a:pt x="22157" y="17047"/>
                  <a:pt x="4121" y="15092"/>
                  <a:pt x="0" y="14919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4" name="Google Shape;654;p7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655" name="Google Shape;655;p7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656" name="Google Shape;656;p7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657" name="Google Shape;657;p7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658" name="Google Shape;658;p7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21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659" name="Google Shape;659;p7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7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7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7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7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7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7 Notes">
  <p:cSld name="CUSTOM_14_1_1_1_1_1">
    <p:bg>
      <p:bgPr>
        <a:solidFill>
          <a:schemeClr val="accent6"/>
        </a:solidFill>
      </p:bgPr>
    </p:bg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6" name="Google Shape;666;p8"/>
          <p:cNvGrpSpPr/>
          <p:nvPr/>
        </p:nvGrpSpPr>
        <p:grpSpPr>
          <a:xfrm>
            <a:off x="9064675" y="1143525"/>
            <a:ext cx="2637427" cy="1003200"/>
            <a:chOff x="9064675" y="1143525"/>
            <a:chExt cx="2637427" cy="1003200"/>
          </a:xfrm>
        </p:grpSpPr>
        <p:sp>
          <p:nvSpPr>
            <p:cNvPr id="667" name="Google Shape;667;p8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68" name="Google Shape;668;p8"/>
            <p:cNvSpPr/>
            <p:nvPr/>
          </p:nvSpPr>
          <p:spPr>
            <a:xfrm rot="-5400000">
              <a:off x="10223450" y="6885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69" name="Google Shape;669;p8"/>
            <p:cNvSpPr/>
            <p:nvPr/>
          </p:nvSpPr>
          <p:spPr>
            <a:xfrm>
              <a:off x="9064675" y="13275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70" name="Google Shape;670;p8"/>
            <p:cNvSpPr txBox="1"/>
            <p:nvPr/>
          </p:nvSpPr>
          <p:spPr>
            <a:xfrm>
              <a:off x="9932402" y="14450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" sz="2300" u="none" cap="none" strike="noStrike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MONDAY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671" name="Google Shape;671;p8"/>
          <p:cNvGrpSpPr/>
          <p:nvPr/>
        </p:nvGrpSpPr>
        <p:grpSpPr>
          <a:xfrm>
            <a:off x="9064675" y="4501725"/>
            <a:ext cx="2637427" cy="1003200"/>
            <a:chOff x="9064675" y="4501725"/>
            <a:chExt cx="2637427" cy="1003200"/>
          </a:xfrm>
        </p:grpSpPr>
        <p:sp>
          <p:nvSpPr>
            <p:cNvPr id="672" name="Google Shape;672;p8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73" name="Google Shape;673;p8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74" name="Google Shape;674;p8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75" name="Google Shape;675;p8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676" name="Google Shape;676;p8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77" name="Google Shape;677;p8"/>
            <p:cNvSpPr/>
            <p:nvPr/>
          </p:nvSpPr>
          <p:spPr>
            <a:xfrm rot="-5400000">
              <a:off x="10223450" y="40467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78" name="Google Shape;678;p8"/>
            <p:cNvSpPr/>
            <p:nvPr/>
          </p:nvSpPr>
          <p:spPr>
            <a:xfrm>
              <a:off x="9064675" y="46857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79" name="Google Shape;679;p8"/>
            <p:cNvSpPr txBox="1"/>
            <p:nvPr/>
          </p:nvSpPr>
          <p:spPr>
            <a:xfrm>
              <a:off x="9932402" y="480322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FRIDAY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680" name="Google Shape;680;p8"/>
          <p:cNvGrpSpPr/>
          <p:nvPr/>
        </p:nvGrpSpPr>
        <p:grpSpPr>
          <a:xfrm>
            <a:off x="9064675" y="2822625"/>
            <a:ext cx="2713620" cy="1003200"/>
            <a:chOff x="9064675" y="2822625"/>
            <a:chExt cx="2713620" cy="1003200"/>
          </a:xfrm>
        </p:grpSpPr>
        <p:sp>
          <p:nvSpPr>
            <p:cNvPr id="681" name="Google Shape;681;p8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82" name="Google Shape;682;p8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83" name="Google Shape;683;p8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84" name="Google Shape;684;p8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685" name="Google Shape;685;p8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86" name="Google Shape;686;p8"/>
            <p:cNvSpPr/>
            <p:nvPr/>
          </p:nvSpPr>
          <p:spPr>
            <a:xfrm rot="-5400000">
              <a:off x="10223450" y="236767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87" name="Google Shape;687;p8"/>
            <p:cNvSpPr/>
            <p:nvPr/>
          </p:nvSpPr>
          <p:spPr>
            <a:xfrm>
              <a:off x="9064675" y="300667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88" name="Google Shape;688;p8"/>
            <p:cNvSpPr txBox="1"/>
            <p:nvPr/>
          </p:nvSpPr>
          <p:spPr>
            <a:xfrm>
              <a:off x="10008595" y="3124137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WEDNESDAY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689" name="Google Shape;689;p8"/>
          <p:cNvGrpSpPr/>
          <p:nvPr/>
        </p:nvGrpSpPr>
        <p:grpSpPr>
          <a:xfrm>
            <a:off x="8939750" y="1962675"/>
            <a:ext cx="2695275" cy="1003200"/>
            <a:chOff x="8939750" y="1962675"/>
            <a:chExt cx="2695275" cy="1003200"/>
          </a:xfrm>
        </p:grpSpPr>
        <p:sp>
          <p:nvSpPr>
            <p:cNvPr id="690" name="Google Shape;690;p8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91" name="Google Shape;691;p8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92" name="Google Shape;692;p8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93" name="Google Shape;693;p8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694" name="Google Shape;694;p8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95" name="Google Shape;695;p8"/>
            <p:cNvSpPr/>
            <p:nvPr/>
          </p:nvSpPr>
          <p:spPr>
            <a:xfrm rot="-5400000">
              <a:off x="10068575" y="15077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96" name="Google Shape;696;p8"/>
            <p:cNvSpPr/>
            <p:nvPr/>
          </p:nvSpPr>
          <p:spPr>
            <a:xfrm>
              <a:off x="8939750" y="21467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697" name="Google Shape;697;p8"/>
            <p:cNvSpPr txBox="1"/>
            <p:nvPr/>
          </p:nvSpPr>
          <p:spPr>
            <a:xfrm>
              <a:off x="9865325" y="22641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TUESDAY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grpSp>
        <p:nvGrpSpPr>
          <p:cNvPr id="698" name="Google Shape;698;p8"/>
          <p:cNvGrpSpPr/>
          <p:nvPr/>
        </p:nvGrpSpPr>
        <p:grpSpPr>
          <a:xfrm>
            <a:off x="8939750" y="3641775"/>
            <a:ext cx="2771475" cy="1003200"/>
            <a:chOff x="8939750" y="3641775"/>
            <a:chExt cx="2771475" cy="1003200"/>
          </a:xfrm>
        </p:grpSpPr>
        <p:sp>
          <p:nvSpPr>
            <p:cNvPr id="699" name="Google Shape;699;p8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00" name="Google Shape;700;p8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01" name="Google Shape;701;p8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02" name="Google Shape;702;p8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703" name="Google Shape;703;p8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04" name="Google Shape;704;p8"/>
            <p:cNvSpPr/>
            <p:nvPr/>
          </p:nvSpPr>
          <p:spPr>
            <a:xfrm rot="-5400000">
              <a:off x="10068575" y="31868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05" name="Google Shape;705;p8"/>
            <p:cNvSpPr/>
            <p:nvPr/>
          </p:nvSpPr>
          <p:spPr>
            <a:xfrm>
              <a:off x="8939750" y="38258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06" name="Google Shape;706;p8"/>
            <p:cNvSpPr txBox="1"/>
            <p:nvPr/>
          </p:nvSpPr>
          <p:spPr>
            <a:xfrm>
              <a:off x="9941525" y="39432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THURSDAY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707" name="Google Shape;707;p8"/>
          <p:cNvSpPr/>
          <p:nvPr/>
        </p:nvSpPr>
        <p:spPr>
          <a:xfrm>
            <a:off x="546082" y="555386"/>
            <a:ext cx="9524198" cy="5977289"/>
          </a:xfrm>
          <a:custGeom>
            <a:rect b="b" l="l" r="r" t="t"/>
            <a:pathLst>
              <a:path extrusionOk="0" h="5977289" w="9524198">
                <a:moveTo>
                  <a:pt x="8356534" y="375821"/>
                </a:moveTo>
                <a:lnTo>
                  <a:pt x="8356534" y="663821"/>
                </a:lnTo>
                <a:lnTo>
                  <a:pt x="8644534" y="663821"/>
                </a:lnTo>
                <a:lnTo>
                  <a:pt x="8644534" y="375821"/>
                </a:lnTo>
                <a:close/>
                <a:moveTo>
                  <a:pt x="7847458" y="375821"/>
                </a:moveTo>
                <a:lnTo>
                  <a:pt x="7847458" y="663821"/>
                </a:lnTo>
                <a:lnTo>
                  <a:pt x="8135458" y="663821"/>
                </a:lnTo>
                <a:lnTo>
                  <a:pt x="8135458" y="375821"/>
                </a:lnTo>
                <a:close/>
                <a:moveTo>
                  <a:pt x="7338389" y="375821"/>
                </a:moveTo>
                <a:lnTo>
                  <a:pt x="7338389" y="663821"/>
                </a:lnTo>
                <a:lnTo>
                  <a:pt x="7626389" y="663821"/>
                </a:lnTo>
                <a:lnTo>
                  <a:pt x="7626389" y="375821"/>
                </a:lnTo>
                <a:close/>
                <a:moveTo>
                  <a:pt x="6829320" y="375821"/>
                </a:moveTo>
                <a:lnTo>
                  <a:pt x="6829320" y="663821"/>
                </a:lnTo>
                <a:lnTo>
                  <a:pt x="7117320" y="663821"/>
                </a:lnTo>
                <a:lnTo>
                  <a:pt x="7117320" y="375821"/>
                </a:lnTo>
                <a:close/>
                <a:moveTo>
                  <a:pt x="6320251" y="375821"/>
                </a:moveTo>
                <a:lnTo>
                  <a:pt x="6320251" y="663821"/>
                </a:lnTo>
                <a:lnTo>
                  <a:pt x="6608251" y="663821"/>
                </a:lnTo>
                <a:lnTo>
                  <a:pt x="6608251" y="375821"/>
                </a:lnTo>
                <a:close/>
                <a:moveTo>
                  <a:pt x="5811182" y="375821"/>
                </a:moveTo>
                <a:lnTo>
                  <a:pt x="5811182" y="663821"/>
                </a:lnTo>
                <a:lnTo>
                  <a:pt x="6099182" y="663821"/>
                </a:lnTo>
                <a:lnTo>
                  <a:pt x="6099182" y="375821"/>
                </a:lnTo>
                <a:close/>
                <a:moveTo>
                  <a:pt x="5302113" y="375821"/>
                </a:moveTo>
                <a:lnTo>
                  <a:pt x="5302113" y="663821"/>
                </a:lnTo>
                <a:lnTo>
                  <a:pt x="5590113" y="663821"/>
                </a:lnTo>
                <a:lnTo>
                  <a:pt x="5590113" y="375821"/>
                </a:lnTo>
                <a:close/>
                <a:moveTo>
                  <a:pt x="4793044" y="375821"/>
                </a:moveTo>
                <a:lnTo>
                  <a:pt x="4793044" y="663821"/>
                </a:lnTo>
                <a:lnTo>
                  <a:pt x="5081044" y="663821"/>
                </a:lnTo>
                <a:lnTo>
                  <a:pt x="5081044" y="375821"/>
                </a:lnTo>
                <a:close/>
                <a:moveTo>
                  <a:pt x="4283975" y="375821"/>
                </a:moveTo>
                <a:lnTo>
                  <a:pt x="4283975" y="663821"/>
                </a:lnTo>
                <a:lnTo>
                  <a:pt x="4571975" y="663821"/>
                </a:lnTo>
                <a:lnTo>
                  <a:pt x="4571975" y="375821"/>
                </a:lnTo>
                <a:close/>
                <a:moveTo>
                  <a:pt x="3774906" y="375821"/>
                </a:moveTo>
                <a:lnTo>
                  <a:pt x="3774906" y="663821"/>
                </a:lnTo>
                <a:lnTo>
                  <a:pt x="4062906" y="663821"/>
                </a:lnTo>
                <a:lnTo>
                  <a:pt x="4062906" y="375821"/>
                </a:lnTo>
                <a:close/>
                <a:moveTo>
                  <a:pt x="3265838" y="375821"/>
                </a:moveTo>
                <a:lnTo>
                  <a:pt x="3265838" y="663821"/>
                </a:lnTo>
                <a:lnTo>
                  <a:pt x="3553838" y="663821"/>
                </a:lnTo>
                <a:lnTo>
                  <a:pt x="3553838" y="375821"/>
                </a:lnTo>
                <a:close/>
                <a:moveTo>
                  <a:pt x="2756769" y="375821"/>
                </a:moveTo>
                <a:lnTo>
                  <a:pt x="2756769" y="663821"/>
                </a:lnTo>
                <a:lnTo>
                  <a:pt x="3044769" y="663821"/>
                </a:lnTo>
                <a:lnTo>
                  <a:pt x="3044769" y="375821"/>
                </a:lnTo>
                <a:close/>
                <a:moveTo>
                  <a:pt x="2247700" y="375821"/>
                </a:moveTo>
                <a:lnTo>
                  <a:pt x="2247700" y="663821"/>
                </a:lnTo>
                <a:lnTo>
                  <a:pt x="2535700" y="663821"/>
                </a:lnTo>
                <a:lnTo>
                  <a:pt x="2535700" y="375821"/>
                </a:lnTo>
                <a:close/>
                <a:moveTo>
                  <a:pt x="1738631" y="375821"/>
                </a:moveTo>
                <a:lnTo>
                  <a:pt x="1738631" y="663821"/>
                </a:lnTo>
                <a:lnTo>
                  <a:pt x="2026631" y="663821"/>
                </a:lnTo>
                <a:lnTo>
                  <a:pt x="2026631" y="375821"/>
                </a:lnTo>
                <a:close/>
                <a:moveTo>
                  <a:pt x="1229563" y="375821"/>
                </a:moveTo>
                <a:lnTo>
                  <a:pt x="1229563" y="663821"/>
                </a:lnTo>
                <a:lnTo>
                  <a:pt x="1517563" y="663821"/>
                </a:lnTo>
                <a:lnTo>
                  <a:pt x="1517563" y="375821"/>
                </a:lnTo>
                <a:close/>
                <a:moveTo>
                  <a:pt x="720493" y="375821"/>
                </a:moveTo>
                <a:lnTo>
                  <a:pt x="720493" y="663821"/>
                </a:lnTo>
                <a:lnTo>
                  <a:pt x="1008494" y="663821"/>
                </a:lnTo>
                <a:lnTo>
                  <a:pt x="1008494" y="375821"/>
                </a:lnTo>
                <a:close/>
                <a:moveTo>
                  <a:pt x="529408" y="0"/>
                </a:moveTo>
                <a:lnTo>
                  <a:pt x="8994790" y="0"/>
                </a:lnTo>
                <a:cubicBezTo>
                  <a:pt x="9287174" y="0"/>
                  <a:pt x="9524198" y="237024"/>
                  <a:pt x="9524198" y="529408"/>
                </a:cubicBezTo>
                <a:lnTo>
                  <a:pt x="9524198" y="5447881"/>
                </a:lnTo>
                <a:cubicBezTo>
                  <a:pt x="9524198" y="5740265"/>
                  <a:pt x="9287174" y="5977289"/>
                  <a:pt x="8994790" y="5977289"/>
                </a:cubicBezTo>
                <a:lnTo>
                  <a:pt x="529408" y="5977289"/>
                </a:lnTo>
                <a:cubicBezTo>
                  <a:pt x="237024" y="5977289"/>
                  <a:pt x="0" y="5740265"/>
                  <a:pt x="0" y="5447881"/>
                </a:cubicBezTo>
                <a:lnTo>
                  <a:pt x="0" y="529408"/>
                </a:lnTo>
                <a:cubicBezTo>
                  <a:pt x="0" y="237024"/>
                  <a:pt x="237024" y="0"/>
                  <a:pt x="52940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Google Shape;708;p8"/>
          <p:cNvSpPr/>
          <p:nvPr/>
        </p:nvSpPr>
        <p:spPr>
          <a:xfrm>
            <a:off x="792475" y="555375"/>
            <a:ext cx="91134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8"/>
          <p:cNvSpPr/>
          <p:nvPr/>
        </p:nvSpPr>
        <p:spPr>
          <a:xfrm>
            <a:off x="854481" y="77847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8"/>
          <p:cNvSpPr/>
          <p:nvPr/>
        </p:nvSpPr>
        <p:spPr>
          <a:xfrm>
            <a:off x="825212" y="73709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8"/>
          <p:cNvSpPr/>
          <p:nvPr/>
        </p:nvSpPr>
        <p:spPr>
          <a:xfrm>
            <a:off x="765664" y="792607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p8"/>
          <p:cNvSpPr/>
          <p:nvPr/>
        </p:nvSpPr>
        <p:spPr>
          <a:xfrm>
            <a:off x="766674" y="739116"/>
            <a:ext cx="8887327" cy="5577595"/>
          </a:xfrm>
          <a:custGeom>
            <a:rect b="b" l="l" r="r" t="t"/>
            <a:pathLst>
              <a:path extrusionOk="0" h="5577595" w="8887327">
                <a:moveTo>
                  <a:pt x="8117684" y="231007"/>
                </a:moveTo>
                <a:lnTo>
                  <a:pt x="8117684" y="519007"/>
                </a:lnTo>
                <a:lnTo>
                  <a:pt x="8405684" y="519007"/>
                </a:lnTo>
                <a:lnTo>
                  <a:pt x="8405684" y="231007"/>
                </a:lnTo>
                <a:close/>
                <a:moveTo>
                  <a:pt x="7608608" y="231007"/>
                </a:moveTo>
                <a:lnTo>
                  <a:pt x="7608608" y="519007"/>
                </a:lnTo>
                <a:lnTo>
                  <a:pt x="7896608" y="519007"/>
                </a:lnTo>
                <a:lnTo>
                  <a:pt x="7896608" y="231007"/>
                </a:lnTo>
                <a:close/>
                <a:moveTo>
                  <a:pt x="7099539" y="231007"/>
                </a:moveTo>
                <a:lnTo>
                  <a:pt x="7099539" y="519007"/>
                </a:lnTo>
                <a:lnTo>
                  <a:pt x="7387539" y="519007"/>
                </a:lnTo>
                <a:lnTo>
                  <a:pt x="7387539" y="231007"/>
                </a:lnTo>
                <a:close/>
                <a:moveTo>
                  <a:pt x="6590470" y="231007"/>
                </a:moveTo>
                <a:lnTo>
                  <a:pt x="6590470" y="519007"/>
                </a:lnTo>
                <a:lnTo>
                  <a:pt x="6878470" y="519007"/>
                </a:lnTo>
                <a:lnTo>
                  <a:pt x="6878470" y="231007"/>
                </a:lnTo>
                <a:close/>
                <a:moveTo>
                  <a:pt x="6081401" y="231007"/>
                </a:moveTo>
                <a:lnTo>
                  <a:pt x="6081401" y="519007"/>
                </a:lnTo>
                <a:lnTo>
                  <a:pt x="6369401" y="519007"/>
                </a:lnTo>
                <a:lnTo>
                  <a:pt x="6369401" y="231007"/>
                </a:lnTo>
                <a:close/>
                <a:moveTo>
                  <a:pt x="5572332" y="231007"/>
                </a:moveTo>
                <a:lnTo>
                  <a:pt x="5572332" y="519007"/>
                </a:lnTo>
                <a:lnTo>
                  <a:pt x="5860332" y="519007"/>
                </a:lnTo>
                <a:lnTo>
                  <a:pt x="5860332" y="231007"/>
                </a:lnTo>
                <a:close/>
                <a:moveTo>
                  <a:pt x="5063263" y="231007"/>
                </a:moveTo>
                <a:lnTo>
                  <a:pt x="5063263" y="519007"/>
                </a:lnTo>
                <a:lnTo>
                  <a:pt x="5351263" y="519007"/>
                </a:lnTo>
                <a:lnTo>
                  <a:pt x="5351263" y="231007"/>
                </a:lnTo>
                <a:close/>
                <a:moveTo>
                  <a:pt x="4554194" y="231007"/>
                </a:moveTo>
                <a:lnTo>
                  <a:pt x="4554194" y="519007"/>
                </a:lnTo>
                <a:lnTo>
                  <a:pt x="4842194" y="519007"/>
                </a:lnTo>
                <a:lnTo>
                  <a:pt x="4842194" y="231007"/>
                </a:lnTo>
                <a:close/>
                <a:moveTo>
                  <a:pt x="4045125" y="231007"/>
                </a:moveTo>
                <a:lnTo>
                  <a:pt x="4045125" y="519007"/>
                </a:lnTo>
                <a:lnTo>
                  <a:pt x="4333125" y="519007"/>
                </a:lnTo>
                <a:lnTo>
                  <a:pt x="4333125" y="231007"/>
                </a:lnTo>
                <a:close/>
                <a:moveTo>
                  <a:pt x="3536056" y="231007"/>
                </a:moveTo>
                <a:lnTo>
                  <a:pt x="3536056" y="519007"/>
                </a:lnTo>
                <a:lnTo>
                  <a:pt x="3824056" y="519007"/>
                </a:lnTo>
                <a:lnTo>
                  <a:pt x="3824056" y="231007"/>
                </a:lnTo>
                <a:close/>
                <a:moveTo>
                  <a:pt x="3026987" y="231007"/>
                </a:moveTo>
                <a:lnTo>
                  <a:pt x="3026987" y="519007"/>
                </a:lnTo>
                <a:lnTo>
                  <a:pt x="3314988" y="519007"/>
                </a:lnTo>
                <a:lnTo>
                  <a:pt x="3314988" y="231007"/>
                </a:lnTo>
                <a:close/>
                <a:moveTo>
                  <a:pt x="2517919" y="231007"/>
                </a:moveTo>
                <a:lnTo>
                  <a:pt x="2517919" y="519007"/>
                </a:lnTo>
                <a:lnTo>
                  <a:pt x="2805918" y="519007"/>
                </a:lnTo>
                <a:lnTo>
                  <a:pt x="2805918" y="231007"/>
                </a:lnTo>
                <a:close/>
                <a:moveTo>
                  <a:pt x="2008849" y="231007"/>
                </a:moveTo>
                <a:lnTo>
                  <a:pt x="2008849" y="519007"/>
                </a:lnTo>
                <a:lnTo>
                  <a:pt x="2296849" y="519007"/>
                </a:lnTo>
                <a:lnTo>
                  <a:pt x="2296849" y="231007"/>
                </a:lnTo>
                <a:close/>
                <a:moveTo>
                  <a:pt x="1499781" y="231007"/>
                </a:moveTo>
                <a:lnTo>
                  <a:pt x="1499781" y="519007"/>
                </a:lnTo>
                <a:lnTo>
                  <a:pt x="1787781" y="519007"/>
                </a:lnTo>
                <a:lnTo>
                  <a:pt x="1787781" y="231007"/>
                </a:lnTo>
                <a:close/>
                <a:moveTo>
                  <a:pt x="990712" y="231007"/>
                </a:moveTo>
                <a:lnTo>
                  <a:pt x="990712" y="519007"/>
                </a:lnTo>
                <a:lnTo>
                  <a:pt x="1278712" y="519007"/>
                </a:lnTo>
                <a:lnTo>
                  <a:pt x="1278712" y="231007"/>
                </a:lnTo>
                <a:close/>
                <a:moveTo>
                  <a:pt x="481642" y="231007"/>
                </a:moveTo>
                <a:lnTo>
                  <a:pt x="481642" y="519007"/>
                </a:lnTo>
                <a:lnTo>
                  <a:pt x="769642" y="519007"/>
                </a:lnTo>
                <a:lnTo>
                  <a:pt x="769642" y="231007"/>
                </a:lnTo>
                <a:close/>
                <a:moveTo>
                  <a:pt x="494008" y="0"/>
                </a:moveTo>
                <a:lnTo>
                  <a:pt x="8393319" y="0"/>
                </a:lnTo>
                <a:cubicBezTo>
                  <a:pt x="8666152" y="0"/>
                  <a:pt x="8887327" y="221175"/>
                  <a:pt x="8887327" y="494008"/>
                </a:cubicBezTo>
                <a:lnTo>
                  <a:pt x="8887327" y="5083587"/>
                </a:lnTo>
                <a:cubicBezTo>
                  <a:pt x="8887327" y="5356420"/>
                  <a:pt x="8666152" y="5577595"/>
                  <a:pt x="8393319" y="5577595"/>
                </a:cubicBezTo>
                <a:lnTo>
                  <a:pt x="494008" y="5577595"/>
                </a:lnTo>
                <a:cubicBezTo>
                  <a:pt x="221175" y="5577595"/>
                  <a:pt x="0" y="5356420"/>
                  <a:pt x="0" y="5083587"/>
                </a:cubicBezTo>
                <a:lnTo>
                  <a:pt x="0" y="494008"/>
                </a:lnTo>
                <a:cubicBezTo>
                  <a:pt x="0" y="221175"/>
                  <a:pt x="221175" y="0"/>
                  <a:pt x="49400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713" name="Google Shape;713;p8"/>
          <p:cNvPicPr preferRelativeResize="0"/>
          <p:nvPr/>
        </p:nvPicPr>
        <p:blipFill rotWithShape="1">
          <a:blip r:embed="rId2">
            <a:alphaModFix amt="14000"/>
          </a:blip>
          <a:srcRect b="20992" l="0" r="0" t="0"/>
          <a:stretch/>
        </p:blipFill>
        <p:spPr>
          <a:xfrm>
            <a:off x="1130925" y="1509650"/>
            <a:ext cx="8219524" cy="4628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14" name="Google Shape;714;p8"/>
          <p:cNvGrpSpPr/>
          <p:nvPr/>
        </p:nvGrpSpPr>
        <p:grpSpPr>
          <a:xfrm>
            <a:off x="1326140" y="278554"/>
            <a:ext cx="7817443" cy="939587"/>
            <a:chOff x="1371600" y="234214"/>
            <a:chExt cx="7736979" cy="822900"/>
          </a:xfrm>
        </p:grpSpPr>
        <p:sp>
          <p:nvSpPr>
            <p:cNvPr id="715" name="Google Shape;715;p8"/>
            <p:cNvSpPr/>
            <p:nvPr/>
          </p:nvSpPr>
          <p:spPr>
            <a:xfrm>
              <a:off x="137160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6" name="Google Shape;716;p8"/>
            <p:cNvSpPr/>
            <p:nvPr/>
          </p:nvSpPr>
          <p:spPr>
            <a:xfrm>
              <a:off x="187649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7" name="Google Shape;717;p8"/>
            <p:cNvSpPr/>
            <p:nvPr/>
          </p:nvSpPr>
          <p:spPr>
            <a:xfrm>
              <a:off x="238139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8" name="Google Shape;718;p8"/>
            <p:cNvSpPr/>
            <p:nvPr/>
          </p:nvSpPr>
          <p:spPr>
            <a:xfrm>
              <a:off x="288629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8"/>
            <p:cNvSpPr/>
            <p:nvPr/>
          </p:nvSpPr>
          <p:spPr>
            <a:xfrm>
              <a:off x="339119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" name="Google Shape;720;p8"/>
            <p:cNvSpPr/>
            <p:nvPr/>
          </p:nvSpPr>
          <p:spPr>
            <a:xfrm>
              <a:off x="3896095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" name="Google Shape;721;p8"/>
            <p:cNvSpPr/>
            <p:nvPr/>
          </p:nvSpPr>
          <p:spPr>
            <a:xfrm>
              <a:off x="4400994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2" name="Google Shape;722;p8"/>
            <p:cNvSpPr/>
            <p:nvPr/>
          </p:nvSpPr>
          <p:spPr>
            <a:xfrm>
              <a:off x="4905893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3" name="Google Shape;723;p8"/>
            <p:cNvSpPr/>
            <p:nvPr/>
          </p:nvSpPr>
          <p:spPr>
            <a:xfrm>
              <a:off x="5410792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4" name="Google Shape;724;p8"/>
            <p:cNvSpPr/>
            <p:nvPr/>
          </p:nvSpPr>
          <p:spPr>
            <a:xfrm>
              <a:off x="5915691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8"/>
            <p:cNvSpPr/>
            <p:nvPr/>
          </p:nvSpPr>
          <p:spPr>
            <a:xfrm>
              <a:off x="6420590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8"/>
            <p:cNvSpPr/>
            <p:nvPr/>
          </p:nvSpPr>
          <p:spPr>
            <a:xfrm>
              <a:off x="692548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8"/>
            <p:cNvSpPr/>
            <p:nvPr/>
          </p:nvSpPr>
          <p:spPr>
            <a:xfrm>
              <a:off x="7430388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8"/>
            <p:cNvSpPr/>
            <p:nvPr/>
          </p:nvSpPr>
          <p:spPr>
            <a:xfrm>
              <a:off x="7935287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8"/>
            <p:cNvSpPr/>
            <p:nvPr/>
          </p:nvSpPr>
          <p:spPr>
            <a:xfrm>
              <a:off x="8440186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8"/>
            <p:cNvSpPr/>
            <p:nvPr/>
          </p:nvSpPr>
          <p:spPr>
            <a:xfrm>
              <a:off x="8945079" y="234214"/>
              <a:ext cx="163500" cy="8229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1" name="Google Shape;731;p8"/>
          <p:cNvGrpSpPr/>
          <p:nvPr/>
        </p:nvGrpSpPr>
        <p:grpSpPr>
          <a:xfrm>
            <a:off x="8939750" y="5320875"/>
            <a:ext cx="2619075" cy="1003200"/>
            <a:chOff x="8939750" y="5320875"/>
            <a:chExt cx="2619075" cy="1003200"/>
          </a:xfrm>
        </p:grpSpPr>
        <p:sp>
          <p:nvSpPr>
            <p:cNvPr id="732" name="Google Shape;732;p8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33" name="Google Shape;733;p8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34" name="Google Shape;734;p8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35" name="Google Shape;735;p8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  <p:sp>
          <p:nvSpPr>
            <p:cNvPr id="736" name="Google Shape;736;p8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37" name="Google Shape;737;p8"/>
            <p:cNvSpPr/>
            <p:nvPr/>
          </p:nvSpPr>
          <p:spPr>
            <a:xfrm rot="-5400000">
              <a:off x="10068575" y="4865925"/>
              <a:ext cx="1003200" cy="1913100"/>
            </a:xfrm>
            <a:prstGeom prst="trapezoid">
              <a:avLst>
                <a:gd fmla="val 19525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38" name="Google Shape;738;p8"/>
            <p:cNvSpPr/>
            <p:nvPr/>
          </p:nvSpPr>
          <p:spPr>
            <a:xfrm>
              <a:off x="8939750" y="5504925"/>
              <a:ext cx="731700" cy="635100"/>
            </a:xfrm>
            <a:prstGeom prst="rect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rgbClr val="FFFFFF"/>
                </a:solidFill>
                <a:latin typeface="Barriecito"/>
                <a:ea typeface="Barriecito"/>
                <a:cs typeface="Barriecito"/>
                <a:sym typeface="Barriecito"/>
              </a:endParaRPr>
            </a:p>
          </p:txBody>
        </p:sp>
        <p:sp>
          <p:nvSpPr>
            <p:cNvPr id="739" name="Google Shape;739;p8"/>
            <p:cNvSpPr txBox="1"/>
            <p:nvPr/>
          </p:nvSpPr>
          <p:spPr>
            <a:xfrm>
              <a:off x="9789125" y="5622375"/>
              <a:ext cx="1769700" cy="400200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3960000" dist="38100">
                <a:srgbClr val="000000"/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300">
                  <a:solidFill>
                    <a:schemeClr val="dk2"/>
                  </a:solidFill>
                  <a:latin typeface="Ranchers"/>
                  <a:ea typeface="Ranchers"/>
                  <a:cs typeface="Ranchers"/>
                  <a:sym typeface="Ranchers"/>
                </a:rPr>
                <a:t>INFO</a:t>
              </a:r>
              <a:endParaRPr sz="2300">
                <a:solidFill>
                  <a:schemeClr val="dk2"/>
                </a:solidFill>
                <a:latin typeface="Ranchers"/>
                <a:ea typeface="Ranchers"/>
                <a:cs typeface="Ranchers"/>
                <a:sym typeface="Ranchers"/>
              </a:endParaRPr>
            </a:p>
          </p:txBody>
        </p:sp>
      </p:grpSp>
      <p:sp>
        <p:nvSpPr>
          <p:cNvPr id="740" name="Google Shape;740;p8"/>
          <p:cNvSpPr txBox="1"/>
          <p:nvPr>
            <p:ph idx="1" type="body"/>
          </p:nvPr>
        </p:nvSpPr>
        <p:spPr>
          <a:xfrm>
            <a:off x="1249950" y="1968350"/>
            <a:ext cx="8024400" cy="4094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ochi Hand"/>
              <a:buChar char="●"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indent="-3492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2pPr>
            <a:lvl3pPr indent="-3492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3pPr>
            <a:lvl4pPr indent="-3492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4pPr>
            <a:lvl5pPr indent="-3492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5pPr>
            <a:lvl6pPr indent="-3492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6pPr>
            <a:lvl7pPr indent="-3492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●"/>
              <a:defRPr sz="1900">
                <a:latin typeface="Gochi Hand"/>
                <a:ea typeface="Gochi Hand"/>
                <a:cs typeface="Gochi Hand"/>
                <a:sym typeface="Gochi Hand"/>
              </a:defRPr>
            </a:lvl7pPr>
            <a:lvl8pPr indent="-3492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○"/>
              <a:defRPr sz="1900">
                <a:latin typeface="Gochi Hand"/>
                <a:ea typeface="Gochi Hand"/>
                <a:cs typeface="Gochi Hand"/>
                <a:sym typeface="Gochi Hand"/>
              </a:defRPr>
            </a:lvl8pPr>
            <a:lvl9pPr indent="-3492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Gochi Hand"/>
              <a:buChar char="■"/>
              <a:defRPr sz="1900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grpSp>
        <p:nvGrpSpPr>
          <p:cNvPr id="741" name="Google Shape;741;p8"/>
          <p:cNvGrpSpPr/>
          <p:nvPr/>
        </p:nvGrpSpPr>
        <p:grpSpPr>
          <a:xfrm flipH="1" rot="-1067895">
            <a:off x="927274" y="4793679"/>
            <a:ext cx="576933" cy="1053355"/>
            <a:chOff x="5930618" y="1536098"/>
            <a:chExt cx="1609023" cy="2932306"/>
          </a:xfrm>
        </p:grpSpPr>
        <p:grpSp>
          <p:nvGrpSpPr>
            <p:cNvPr id="742" name="Google Shape;742;p8"/>
            <p:cNvGrpSpPr/>
            <p:nvPr/>
          </p:nvGrpSpPr>
          <p:grpSpPr>
            <a:xfrm>
              <a:off x="5930618" y="1536098"/>
              <a:ext cx="1609023" cy="2932306"/>
              <a:chOff x="6208295" y="550435"/>
              <a:chExt cx="1609023" cy="2932306"/>
            </a:xfrm>
          </p:grpSpPr>
          <p:sp>
            <p:nvSpPr>
              <p:cNvPr id="743" name="Google Shape;743;p8"/>
              <p:cNvSpPr/>
              <p:nvPr/>
            </p:nvSpPr>
            <p:spPr>
              <a:xfrm rot="10800000">
                <a:off x="6225940" y="2188143"/>
                <a:ext cx="1560898" cy="1286577"/>
              </a:xfrm>
              <a:custGeom>
                <a:rect b="b" l="l" r="r" t="t"/>
                <a:pathLst>
                  <a:path extrusionOk="0" h="1286577" w="1560898">
                    <a:moveTo>
                      <a:pt x="1560898" y="1286577"/>
                    </a:moveTo>
                    <a:lnTo>
                      <a:pt x="11230" y="1286577"/>
                    </a:lnTo>
                    <a:lnTo>
                      <a:pt x="11230" y="539014"/>
                    </a:lnTo>
                    <a:lnTo>
                      <a:pt x="0" y="539014"/>
                    </a:lnTo>
                    <a:lnTo>
                      <a:pt x="774834" y="0"/>
                    </a:lnTo>
                    <a:lnTo>
                      <a:pt x="1545058" y="535807"/>
                    </a:lnTo>
                    <a:lnTo>
                      <a:pt x="1560898" y="535807"/>
                    </a:lnTo>
                    <a:close/>
                  </a:path>
                </a:pathLst>
              </a:custGeom>
              <a:solidFill>
                <a:srgbClr val="F7D38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4" name="Google Shape;744;p8"/>
              <p:cNvSpPr/>
              <p:nvPr/>
            </p:nvSpPr>
            <p:spPr>
              <a:xfrm rot="10800000">
                <a:off x="6989543" y="2200976"/>
                <a:ext cx="766816" cy="1280999"/>
              </a:xfrm>
              <a:custGeom>
                <a:rect b="b" l="l" r="r" t="t"/>
                <a:pathLst>
                  <a:path extrusionOk="0" h="1280999" w="766816">
                    <a:moveTo>
                      <a:pt x="766816" y="1280999"/>
                    </a:moveTo>
                    <a:lnTo>
                      <a:pt x="11230" y="1280999"/>
                    </a:lnTo>
                    <a:lnTo>
                      <a:pt x="11230" y="533436"/>
                    </a:lnTo>
                    <a:lnTo>
                      <a:pt x="0" y="533436"/>
                    </a:lnTo>
                    <a:lnTo>
                      <a:pt x="766816" y="0"/>
                    </a:ln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5" name="Google Shape;745;p8"/>
              <p:cNvSpPr/>
              <p:nvPr/>
            </p:nvSpPr>
            <p:spPr>
              <a:xfrm>
                <a:off x="6227545" y="582329"/>
                <a:ext cx="1544855" cy="2375474"/>
              </a:xfrm>
              <a:custGeom>
                <a:rect b="b" l="l" r="r" t="t"/>
                <a:pathLst>
                  <a:path extrusionOk="0" h="2346147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2346147"/>
                    </a:lnTo>
                    <a:lnTo>
                      <a:pt x="1271992" y="1987617"/>
                    </a:lnTo>
                    <a:lnTo>
                      <a:pt x="1016906" y="2343752"/>
                    </a:lnTo>
                    <a:lnTo>
                      <a:pt x="755493" y="1987617"/>
                    </a:lnTo>
                    <a:lnTo>
                      <a:pt x="494081" y="2300439"/>
                    </a:lnTo>
                    <a:lnTo>
                      <a:pt x="238995" y="1987617"/>
                    </a:lnTo>
                    <a:lnTo>
                      <a:pt x="0" y="2302833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FB43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6" name="Google Shape;746;p8"/>
              <p:cNvSpPr/>
              <p:nvPr/>
            </p:nvSpPr>
            <p:spPr>
              <a:xfrm>
                <a:off x="6501911" y="580726"/>
                <a:ext cx="1013174" cy="2375012"/>
              </a:xfrm>
              <a:custGeom>
                <a:rect b="b" l="l" r="r" t="t"/>
                <a:pathLst>
                  <a:path extrusionOk="0" h="2375012" w="1013174">
                    <a:moveTo>
                      <a:pt x="618189" y="0"/>
                    </a:moveTo>
                    <a:lnTo>
                      <a:pt x="722641" y="0"/>
                    </a:lnTo>
                    <a:cubicBezTo>
                      <a:pt x="798062" y="0"/>
                      <a:pt x="869913" y="15489"/>
                      <a:pt x="935264" y="43499"/>
                    </a:cubicBezTo>
                    <a:lnTo>
                      <a:pt x="1013174" y="86351"/>
                    </a:lnTo>
                    <a:lnTo>
                      <a:pt x="976198" y="2042175"/>
                    </a:lnTo>
                    <a:lnTo>
                      <a:pt x="740937" y="2375012"/>
                    </a:lnTo>
                    <a:lnTo>
                      <a:pt x="661003" y="2264663"/>
                    </a:lnTo>
                    <a:close/>
                    <a:moveTo>
                      <a:pt x="270276" y="0"/>
                    </a:moveTo>
                    <a:lnTo>
                      <a:pt x="345974" y="0"/>
                    </a:lnTo>
                    <a:lnTo>
                      <a:pt x="386192" y="2127303"/>
                    </a:lnTo>
                    <a:lnTo>
                      <a:pt x="218112" y="2331121"/>
                    </a:lnTo>
                    <a:lnTo>
                      <a:pt x="0" y="2060074"/>
                    </a:lnTo>
                    <a:lnTo>
                      <a:pt x="37919" y="54353"/>
                    </a:lnTo>
                    <a:lnTo>
                      <a:pt x="57653" y="43499"/>
                    </a:lnTo>
                    <a:cubicBezTo>
                      <a:pt x="123005" y="15489"/>
                      <a:pt x="194855" y="0"/>
                      <a:pt x="270276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7" name="Google Shape;747;p8"/>
              <p:cNvSpPr/>
              <p:nvPr/>
            </p:nvSpPr>
            <p:spPr>
              <a:xfrm>
                <a:off x="6230753" y="556661"/>
                <a:ext cx="1544855" cy="555056"/>
              </a:xfrm>
              <a:custGeom>
                <a:rect b="b" l="l" r="r" t="t"/>
                <a:pathLst>
                  <a:path extrusionOk="0" h="555056" w="1544855">
                    <a:moveTo>
                      <a:pt x="546245" y="0"/>
                    </a:moveTo>
                    <a:lnTo>
                      <a:pt x="998610" y="0"/>
                    </a:lnTo>
                    <a:cubicBezTo>
                      <a:pt x="1300293" y="0"/>
                      <a:pt x="1544855" y="244562"/>
                      <a:pt x="1544855" y="546245"/>
                    </a:cubicBezTo>
                    <a:lnTo>
                      <a:pt x="1544855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E3607D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8" name="Google Shape;748;p8"/>
              <p:cNvSpPr/>
              <p:nvPr/>
            </p:nvSpPr>
            <p:spPr>
              <a:xfrm>
                <a:off x="6765353" y="3234088"/>
                <a:ext cx="499017" cy="248653"/>
              </a:xfrm>
              <a:custGeom>
                <a:rect b="b" l="l" r="r" t="t"/>
                <a:pathLst>
                  <a:path extrusionOk="0" h="248653" w="499017">
                    <a:moveTo>
                      <a:pt x="249058" y="0"/>
                    </a:moveTo>
                    <a:cubicBezTo>
                      <a:pt x="311852" y="0"/>
                      <a:pt x="371674" y="12726"/>
                      <a:pt x="426085" y="35740"/>
                    </a:cubicBezTo>
                    <a:lnTo>
                      <a:pt x="499017" y="75327"/>
                    </a:lnTo>
                    <a:lnTo>
                      <a:pt x="249860" y="248653"/>
                    </a:lnTo>
                    <a:lnTo>
                      <a:pt x="0" y="74838"/>
                    </a:lnTo>
                    <a:lnTo>
                      <a:pt x="72032" y="35740"/>
                    </a:lnTo>
                    <a:cubicBezTo>
                      <a:pt x="126443" y="12726"/>
                      <a:pt x="186264" y="0"/>
                      <a:pt x="2490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9" name="Google Shape;749;p8"/>
              <p:cNvSpPr/>
              <p:nvPr/>
            </p:nvSpPr>
            <p:spPr>
              <a:xfrm>
                <a:off x="6208295" y="1063591"/>
                <a:ext cx="1597800" cy="375300"/>
              </a:xfrm>
              <a:prstGeom prst="roundRect">
                <a:avLst>
                  <a:gd fmla="val 16667" name="adj"/>
                </a:avLst>
              </a:prstGeom>
              <a:solidFill>
                <a:srgbClr val="A8BFD6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0" name="Google Shape;750;p8"/>
              <p:cNvSpPr/>
              <p:nvPr/>
            </p:nvSpPr>
            <p:spPr>
              <a:xfrm flipH="1">
                <a:off x="6994360" y="550435"/>
                <a:ext cx="774832" cy="512039"/>
              </a:xfrm>
              <a:custGeom>
                <a:rect b="b" l="l" r="r" t="t"/>
                <a:pathLst>
                  <a:path extrusionOk="0" h="555056" w="774832">
                    <a:moveTo>
                      <a:pt x="546245" y="0"/>
                    </a:moveTo>
                    <a:lnTo>
                      <a:pt x="774832" y="0"/>
                    </a:lnTo>
                    <a:lnTo>
                      <a:pt x="774832" y="555056"/>
                    </a:lnTo>
                    <a:lnTo>
                      <a:pt x="0" y="555056"/>
                    </a:lnTo>
                    <a:lnTo>
                      <a:pt x="0" y="546245"/>
                    </a:lnTo>
                    <a:cubicBezTo>
                      <a:pt x="0" y="244562"/>
                      <a:pt x="244562" y="0"/>
                      <a:pt x="54624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1" name="Google Shape;751;p8"/>
              <p:cNvSpPr/>
              <p:nvPr/>
            </p:nvSpPr>
            <p:spPr>
              <a:xfrm flipH="1">
                <a:off x="6993134" y="1066800"/>
                <a:ext cx="824184" cy="375385"/>
              </a:xfrm>
              <a:custGeom>
                <a:rect b="b" l="l" r="r" t="t"/>
                <a:pathLst>
                  <a:path extrusionOk="0" h="375385" w="792485">
                    <a:moveTo>
                      <a:pt x="62565" y="0"/>
                    </a:moveTo>
                    <a:lnTo>
                      <a:pt x="792485" y="0"/>
                    </a:lnTo>
                    <a:lnTo>
                      <a:pt x="792485" y="375385"/>
                    </a:lnTo>
                    <a:lnTo>
                      <a:pt x="62565" y="375385"/>
                    </a:lnTo>
                    <a:cubicBezTo>
                      <a:pt x="28011" y="375385"/>
                      <a:pt x="0" y="347374"/>
                      <a:pt x="0" y="312820"/>
                    </a:cubicBezTo>
                    <a:lnTo>
                      <a:pt x="0" y="62565"/>
                    </a:lnTo>
                    <a:cubicBezTo>
                      <a:pt x="0" y="28011"/>
                      <a:pt x="28011" y="0"/>
                      <a:pt x="62565" y="0"/>
                    </a:cubicBezTo>
                    <a:close/>
                  </a:path>
                </a:pathLst>
              </a:custGeom>
              <a:solidFill>
                <a:srgbClr val="FFFFFF">
                  <a:alpha val="2745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52" name="Google Shape;752;p8"/>
            <p:cNvSpPr/>
            <p:nvPr/>
          </p:nvSpPr>
          <p:spPr>
            <a:xfrm>
              <a:off x="7382576" y="3113772"/>
              <a:ext cx="67500" cy="540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3" name="Google Shape;753;p8"/>
            <p:cNvSpPr/>
            <p:nvPr/>
          </p:nvSpPr>
          <p:spPr>
            <a:xfrm>
              <a:off x="7376159" y="2890787"/>
              <a:ext cx="67500" cy="144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8"/>
            <p:cNvSpPr/>
            <p:nvPr/>
          </p:nvSpPr>
          <p:spPr>
            <a:xfrm>
              <a:off x="6731266" y="2457649"/>
              <a:ext cx="67500" cy="432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8"/>
            <p:cNvSpPr/>
            <p:nvPr/>
          </p:nvSpPr>
          <p:spPr>
            <a:xfrm>
              <a:off x="6734474" y="2956560"/>
              <a:ext cx="67500" cy="1080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8"/>
            <p:cNvSpPr/>
            <p:nvPr/>
          </p:nvSpPr>
          <p:spPr>
            <a:xfrm rot="3200062">
              <a:off x="7093647" y="3970895"/>
              <a:ext cx="67320" cy="324003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8"/>
            <p:cNvSpPr/>
            <p:nvPr/>
          </p:nvSpPr>
          <p:spPr>
            <a:xfrm rot="5400000">
              <a:off x="6680505" y="1450126"/>
              <a:ext cx="97200" cy="1595700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8"/>
            <p:cNvSpPr/>
            <p:nvPr/>
          </p:nvSpPr>
          <p:spPr>
            <a:xfrm rot="3484535">
              <a:off x="6838763" y="4268957"/>
              <a:ext cx="67511" cy="107961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9" name="Google Shape;759;p8"/>
            <p:cNvSpPr/>
            <p:nvPr/>
          </p:nvSpPr>
          <p:spPr>
            <a:xfrm rot="-1504720">
              <a:off x="7344127" y="1872139"/>
              <a:ext cx="67239" cy="108035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0" name="Google Shape;760;p8"/>
            <p:cNvSpPr/>
            <p:nvPr/>
          </p:nvSpPr>
          <p:spPr>
            <a:xfrm rot="-3012820">
              <a:off x="7177533" y="1614475"/>
              <a:ext cx="114388" cy="226856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3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61" name="Google Shape;761;p8"/>
          <p:cNvSpPr/>
          <p:nvPr/>
        </p:nvSpPr>
        <p:spPr>
          <a:xfrm flipH="1">
            <a:off x="1345668" y="5808625"/>
            <a:ext cx="844600" cy="407150"/>
          </a:xfrm>
          <a:custGeom>
            <a:rect b="b" l="l" r="r" t="t"/>
            <a:pathLst>
              <a:path extrusionOk="0" h="16286" w="33784">
                <a:moveTo>
                  <a:pt x="33784" y="0"/>
                </a:moveTo>
                <a:cubicBezTo>
                  <a:pt x="32358" y="155"/>
                  <a:pt x="25586" y="-388"/>
                  <a:pt x="25229" y="932"/>
                </a:cubicBezTo>
                <a:cubicBezTo>
                  <a:pt x="24873" y="2252"/>
                  <a:pt x="33280" y="6679"/>
                  <a:pt x="31645" y="7921"/>
                </a:cubicBezTo>
                <a:cubicBezTo>
                  <a:pt x="30010" y="9164"/>
                  <a:pt x="16570" y="7048"/>
                  <a:pt x="15417" y="8387"/>
                </a:cubicBezTo>
                <a:cubicBezTo>
                  <a:pt x="14264" y="9727"/>
                  <a:pt x="27296" y="14869"/>
                  <a:pt x="24726" y="15958"/>
                </a:cubicBezTo>
                <a:cubicBezTo>
                  <a:pt x="22157" y="17047"/>
                  <a:pt x="4121" y="15092"/>
                  <a:pt x="0" y="14919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2" name="Google Shape;762;p8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8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4" name="Google Shape;764;p8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8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8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8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768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9" name="Google Shape;769;p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70" name="Google Shape;770;p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71" name="Google Shape;771;p9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2" name="Google Shape;772;p9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773" name="Google Shape;773;p9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774" name="Google Shape;774;p9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5" name="Google Shape;775;p9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6" name="Google Shape;776;p9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7" name="Google Shape;777;p9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8" name="Google Shape;778;p9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726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415650" y="555375"/>
            <a:ext cx="9490200" cy="5977200"/>
          </a:xfrm>
          <a:prstGeom prst="roundRect">
            <a:avLst>
              <a:gd fmla="val 8857" name="adj"/>
            </a:avLst>
          </a:prstGeom>
          <a:solidFill>
            <a:srgbClr val="000000">
              <a:alpha val="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anchers"/>
              <a:buNone/>
              <a:defRPr sz="37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15650" y="1509658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ochi Hand"/>
              <a:buChar char="●"/>
              <a:defRPr sz="24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ochi Hand"/>
              <a:buChar char="○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ochi Hand"/>
              <a:buChar char="■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ochi Hand"/>
              <a:buChar char="●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ochi Hand"/>
              <a:buChar char="○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ochi Hand"/>
              <a:buChar char="■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ochi Hand"/>
              <a:buChar char="●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ochi Hand"/>
              <a:buChar char="○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Gochi Hand"/>
              <a:buChar char="■"/>
              <a:defRPr sz="19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1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2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10"/>
          <p:cNvSpPr txBox="1"/>
          <p:nvPr/>
        </p:nvSpPr>
        <p:spPr>
          <a:xfrm>
            <a:off x="1398375" y="524375"/>
            <a:ext cx="18681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784" name="Google Shape;784;p10"/>
          <p:cNvSpPr/>
          <p:nvPr/>
        </p:nvSpPr>
        <p:spPr>
          <a:xfrm>
            <a:off x="3782131" y="2207700"/>
            <a:ext cx="957949" cy="138425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Ranchers"/>
              </a:rPr>
              <a:t>O</a:t>
            </a:r>
          </a:p>
        </p:txBody>
      </p:sp>
      <p:sp>
        <p:nvSpPr>
          <p:cNvPr id="785" name="Google Shape;785;p10"/>
          <p:cNvSpPr/>
          <p:nvPr/>
        </p:nvSpPr>
        <p:spPr>
          <a:xfrm>
            <a:off x="4802606" y="2236500"/>
            <a:ext cx="915154" cy="136614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Ranchers"/>
              </a:rPr>
              <a:t>U</a:t>
            </a:r>
          </a:p>
        </p:txBody>
      </p:sp>
      <p:sp>
        <p:nvSpPr>
          <p:cNvPr id="786" name="Google Shape;786;p10"/>
          <p:cNvSpPr/>
          <p:nvPr/>
        </p:nvSpPr>
        <p:spPr>
          <a:xfrm>
            <a:off x="5842143" y="2236500"/>
            <a:ext cx="925030" cy="136614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3"/>
                </a:solidFill>
                <a:latin typeface="Ranchers"/>
              </a:rPr>
              <a:t>R</a:t>
            </a:r>
          </a:p>
        </p:txBody>
      </p:sp>
      <p:sp>
        <p:nvSpPr>
          <p:cNvPr id="787" name="Google Shape;787;p10"/>
          <p:cNvSpPr/>
          <p:nvPr/>
        </p:nvSpPr>
        <p:spPr>
          <a:xfrm>
            <a:off x="4535968" y="3763475"/>
            <a:ext cx="1334874" cy="134639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Ranchers"/>
              </a:rPr>
              <a:t>W</a:t>
            </a:r>
          </a:p>
        </p:txBody>
      </p:sp>
      <p:sp>
        <p:nvSpPr>
          <p:cNvPr id="788" name="Google Shape;788;p10"/>
          <p:cNvSpPr/>
          <p:nvPr/>
        </p:nvSpPr>
        <p:spPr>
          <a:xfrm>
            <a:off x="5943556" y="3763475"/>
            <a:ext cx="609005" cy="135627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Ranchers"/>
              </a:rPr>
              <a:t>E</a:t>
            </a:r>
          </a:p>
        </p:txBody>
      </p:sp>
      <p:sp>
        <p:nvSpPr>
          <p:cNvPr id="789" name="Google Shape;789;p10"/>
          <p:cNvSpPr/>
          <p:nvPr/>
        </p:nvSpPr>
        <p:spPr>
          <a:xfrm>
            <a:off x="6692456" y="3763475"/>
            <a:ext cx="609005" cy="135627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6"/>
                </a:solidFill>
                <a:latin typeface="Ranchers"/>
              </a:rPr>
              <a:t>E</a:t>
            </a:r>
          </a:p>
        </p:txBody>
      </p:sp>
      <p:sp>
        <p:nvSpPr>
          <p:cNvPr id="790" name="Google Shape;790;p10"/>
          <p:cNvSpPr/>
          <p:nvPr/>
        </p:nvSpPr>
        <p:spPr>
          <a:xfrm>
            <a:off x="7441356" y="3760175"/>
            <a:ext cx="911862" cy="134804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1"/>
                </a:solidFill>
                <a:latin typeface="Ranchers"/>
              </a:rPr>
              <a:t>K</a:t>
            </a:r>
          </a:p>
        </p:txBody>
      </p:sp>
      <p:sp>
        <p:nvSpPr>
          <p:cNvPr id="791" name="Google Shape;791;p10"/>
          <p:cNvSpPr/>
          <p:nvPr/>
        </p:nvSpPr>
        <p:spPr>
          <a:xfrm>
            <a:off x="8355756" y="3767588"/>
            <a:ext cx="371987" cy="140235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Ranchers"/>
              </a:rPr>
              <a:t>!</a:t>
            </a:r>
          </a:p>
        </p:txBody>
      </p:sp>
      <p:sp>
        <p:nvSpPr>
          <p:cNvPr id="792" name="Google Shape;792;p10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10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10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10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10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10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1"/>
          <p:cNvSpPr/>
          <p:nvPr/>
        </p:nvSpPr>
        <p:spPr>
          <a:xfrm>
            <a:off x="5313100" y="2637125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11"/>
          <p:cNvSpPr/>
          <p:nvPr/>
        </p:nvSpPr>
        <p:spPr>
          <a:xfrm>
            <a:off x="5313100" y="3311788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11"/>
          <p:cNvSpPr/>
          <p:nvPr/>
        </p:nvSpPr>
        <p:spPr>
          <a:xfrm>
            <a:off x="5313100" y="3986450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11"/>
          <p:cNvSpPr/>
          <p:nvPr/>
        </p:nvSpPr>
        <p:spPr>
          <a:xfrm>
            <a:off x="5313100" y="46611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11"/>
          <p:cNvSpPr/>
          <p:nvPr/>
        </p:nvSpPr>
        <p:spPr>
          <a:xfrm>
            <a:off x="5313100" y="53469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11"/>
          <p:cNvSpPr txBox="1"/>
          <p:nvPr>
            <p:ph idx="1" type="body"/>
          </p:nvPr>
        </p:nvSpPr>
        <p:spPr>
          <a:xfrm>
            <a:off x="1152475" y="2296725"/>
            <a:ext cx="3926100" cy="24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can add some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Or a To Do list. Add hyperlinks to your tasks!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Move the check mark when complete!</a:t>
            </a:r>
            <a:endParaRPr/>
          </a:p>
        </p:txBody>
      </p:sp>
      <p:sp>
        <p:nvSpPr>
          <p:cNvPr id="808" name="Google Shape;808;p11"/>
          <p:cNvSpPr/>
          <p:nvPr/>
        </p:nvSpPr>
        <p:spPr>
          <a:xfrm>
            <a:off x="4571127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9" name="Google Shape;809;p11"/>
          <p:cNvSpPr/>
          <p:nvPr/>
        </p:nvSpPr>
        <p:spPr>
          <a:xfrm>
            <a:off x="4571127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0" name="Google Shape;810;p11"/>
          <p:cNvSpPr/>
          <p:nvPr/>
        </p:nvSpPr>
        <p:spPr>
          <a:xfrm>
            <a:off x="4571127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1" name="Google Shape;811;p11"/>
          <p:cNvSpPr/>
          <p:nvPr/>
        </p:nvSpPr>
        <p:spPr>
          <a:xfrm>
            <a:off x="5355214" y="340702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2" name="Google Shape;812;p11"/>
          <p:cNvSpPr/>
          <p:nvPr/>
        </p:nvSpPr>
        <p:spPr>
          <a:xfrm>
            <a:off x="5355202" y="2677713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3" name="Google Shape;813;p11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Reading</a:t>
            </a:r>
            <a:endParaRPr/>
          </a:p>
        </p:txBody>
      </p:sp>
      <p:sp>
        <p:nvSpPr>
          <p:cNvPr id="814" name="Google Shape;814;p11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Writing</a:t>
            </a:r>
            <a:endParaRPr/>
          </a:p>
        </p:txBody>
      </p:sp>
      <p:sp>
        <p:nvSpPr>
          <p:cNvPr id="815" name="Google Shape;815;p11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Math</a:t>
            </a:r>
            <a:endParaRPr/>
          </a:p>
        </p:txBody>
      </p:sp>
      <p:sp>
        <p:nvSpPr>
          <p:cNvPr id="816" name="Google Shape;816;p11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  <p:sp>
        <p:nvSpPr>
          <p:cNvPr id="817" name="Google Shape;817;p11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  <p:grpSp>
        <p:nvGrpSpPr>
          <p:cNvPr id="818" name="Google Shape;818;p11"/>
          <p:cNvGrpSpPr/>
          <p:nvPr/>
        </p:nvGrpSpPr>
        <p:grpSpPr>
          <a:xfrm>
            <a:off x="1228675" y="1390865"/>
            <a:ext cx="3642814" cy="827529"/>
            <a:chOff x="1127406" y="1146994"/>
            <a:chExt cx="6303537" cy="1431958"/>
          </a:xfrm>
        </p:grpSpPr>
        <p:sp>
          <p:nvSpPr>
            <p:cNvPr id="819" name="Google Shape;819;p11"/>
            <p:cNvSpPr/>
            <p:nvPr/>
          </p:nvSpPr>
          <p:spPr>
            <a:xfrm>
              <a:off x="1127406" y="1165900"/>
              <a:ext cx="1055060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1"/>
                  </a:solidFill>
                  <a:latin typeface="Ranchers"/>
                </a:rPr>
                <a:t>M</a:t>
              </a:r>
            </a:p>
          </p:txBody>
        </p:sp>
        <p:sp>
          <p:nvSpPr>
            <p:cNvPr id="820" name="Google Shape;820;p11"/>
            <p:cNvSpPr/>
            <p:nvPr/>
          </p:nvSpPr>
          <p:spPr>
            <a:xfrm>
              <a:off x="2279737" y="1194700"/>
              <a:ext cx="957949" cy="138425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2"/>
                  </a:solidFill>
                  <a:latin typeface="Ranchers"/>
                </a:rPr>
                <a:t>O</a:t>
              </a:r>
            </a:p>
          </p:txBody>
        </p:sp>
        <p:sp>
          <p:nvSpPr>
            <p:cNvPr id="821" name="Google Shape;821;p11"/>
            <p:cNvSpPr/>
            <p:nvPr/>
          </p:nvSpPr>
          <p:spPr>
            <a:xfrm>
              <a:off x="3319275" y="1194700"/>
              <a:ext cx="892110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3"/>
                  </a:solidFill>
                  <a:latin typeface="Ranchers"/>
                </a:rPr>
                <a:t>N</a:t>
              </a:r>
            </a:p>
          </p:txBody>
        </p:sp>
        <p:sp>
          <p:nvSpPr>
            <p:cNvPr id="822" name="Google Shape;822;p11"/>
            <p:cNvSpPr/>
            <p:nvPr/>
          </p:nvSpPr>
          <p:spPr>
            <a:xfrm>
              <a:off x="4353402" y="1146994"/>
              <a:ext cx="972762" cy="138425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4"/>
                  </a:solidFill>
                  <a:latin typeface="Ranchers"/>
                </a:rPr>
                <a:t>D</a:t>
              </a:r>
            </a:p>
          </p:txBody>
        </p:sp>
        <p:sp>
          <p:nvSpPr>
            <p:cNvPr id="823" name="Google Shape;823;p11"/>
            <p:cNvSpPr/>
            <p:nvPr/>
          </p:nvSpPr>
          <p:spPr>
            <a:xfrm>
              <a:off x="5429299" y="1179888"/>
              <a:ext cx="892110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5"/>
                  </a:solidFill>
                  <a:latin typeface="Ranchers"/>
                </a:rPr>
                <a:t>A</a:t>
              </a:r>
            </a:p>
          </p:txBody>
        </p:sp>
        <p:sp>
          <p:nvSpPr>
            <p:cNvPr id="824" name="Google Shape;824;p11"/>
            <p:cNvSpPr/>
            <p:nvPr/>
          </p:nvSpPr>
          <p:spPr>
            <a:xfrm>
              <a:off x="6178199" y="1179888"/>
              <a:ext cx="915154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6"/>
                  </a:solidFill>
                  <a:latin typeface="Ranchers"/>
                </a:rPr>
                <a:t>Y</a:t>
              </a:r>
            </a:p>
          </p:txBody>
        </p:sp>
        <p:sp>
          <p:nvSpPr>
            <p:cNvPr id="825" name="Google Shape;825;p11"/>
            <p:cNvSpPr/>
            <p:nvPr/>
          </p:nvSpPr>
          <p:spPr>
            <a:xfrm>
              <a:off x="7058956" y="1172888"/>
              <a:ext cx="371987" cy="1402358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lt1"/>
                  </a:solidFill>
                  <a:latin typeface="Ranchers"/>
                </a:rPr>
                <a:t>!</a:t>
              </a:r>
            </a:p>
          </p:txBody>
        </p:sp>
      </p:grpSp>
      <p:sp>
        <p:nvSpPr>
          <p:cNvPr id="826" name="Google Shape;826;p11">
            <a:hlinkClick action="ppaction://hlinkshowjump?jump=previousslide"/>
          </p:cNvPr>
          <p:cNvSpPr/>
          <p:nvPr/>
        </p:nvSpPr>
        <p:spPr>
          <a:xfrm flipH="1" rot="10800000">
            <a:off x="747205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6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11">
            <a:hlinkClick action="ppaction://hlinkshowjump?jump=nextslide"/>
          </p:cNvPr>
          <p:cNvSpPr/>
          <p:nvPr/>
        </p:nvSpPr>
        <p:spPr>
          <a:xfrm rot="10800000">
            <a:off x="822060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11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11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11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11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2" name="Google Shape;832;p11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11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7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12"/>
          <p:cNvSpPr/>
          <p:nvPr/>
        </p:nvSpPr>
        <p:spPr>
          <a:xfrm>
            <a:off x="5313100" y="2637125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12"/>
          <p:cNvSpPr/>
          <p:nvPr/>
        </p:nvSpPr>
        <p:spPr>
          <a:xfrm>
            <a:off x="5313100" y="3311788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12"/>
          <p:cNvSpPr/>
          <p:nvPr/>
        </p:nvSpPr>
        <p:spPr>
          <a:xfrm>
            <a:off x="5313100" y="3986450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12"/>
          <p:cNvSpPr/>
          <p:nvPr/>
        </p:nvSpPr>
        <p:spPr>
          <a:xfrm>
            <a:off x="5313100" y="46611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12"/>
          <p:cNvSpPr/>
          <p:nvPr/>
        </p:nvSpPr>
        <p:spPr>
          <a:xfrm>
            <a:off x="5313100" y="53469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12"/>
          <p:cNvSpPr/>
          <p:nvPr/>
        </p:nvSpPr>
        <p:spPr>
          <a:xfrm>
            <a:off x="4639777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4" name="Google Shape;844;p12"/>
          <p:cNvSpPr/>
          <p:nvPr/>
        </p:nvSpPr>
        <p:spPr>
          <a:xfrm>
            <a:off x="5423252" y="46923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5" name="Google Shape;845;p12"/>
          <p:cNvSpPr/>
          <p:nvPr/>
        </p:nvSpPr>
        <p:spPr>
          <a:xfrm>
            <a:off x="5423252" y="4049700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6" name="Google Shape;846;p12"/>
          <p:cNvSpPr/>
          <p:nvPr/>
        </p:nvSpPr>
        <p:spPr>
          <a:xfrm>
            <a:off x="5355214" y="340702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Google Shape;847;p12"/>
          <p:cNvSpPr/>
          <p:nvPr/>
        </p:nvSpPr>
        <p:spPr>
          <a:xfrm>
            <a:off x="5355202" y="2677713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48" name="Google Shape;848;p12"/>
          <p:cNvGrpSpPr/>
          <p:nvPr/>
        </p:nvGrpSpPr>
        <p:grpSpPr>
          <a:xfrm>
            <a:off x="1228675" y="1420566"/>
            <a:ext cx="3866446" cy="818744"/>
            <a:chOff x="1127406" y="1165900"/>
            <a:chExt cx="6690510" cy="1416758"/>
          </a:xfrm>
        </p:grpSpPr>
        <p:sp>
          <p:nvSpPr>
            <p:cNvPr id="849" name="Google Shape;849;p12"/>
            <p:cNvSpPr/>
            <p:nvPr/>
          </p:nvSpPr>
          <p:spPr>
            <a:xfrm>
              <a:off x="1127406" y="1165900"/>
              <a:ext cx="653446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1"/>
                  </a:solidFill>
                  <a:latin typeface="Ranchers"/>
                </a:rPr>
                <a:t>T</a:t>
              </a:r>
            </a:p>
          </p:txBody>
        </p:sp>
        <p:sp>
          <p:nvSpPr>
            <p:cNvPr id="850" name="Google Shape;850;p12"/>
            <p:cNvSpPr/>
            <p:nvPr/>
          </p:nvSpPr>
          <p:spPr>
            <a:xfrm>
              <a:off x="1884167" y="1194700"/>
              <a:ext cx="915154" cy="1366147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2"/>
                  </a:solidFill>
                  <a:latin typeface="Ranchers"/>
                </a:rPr>
                <a:t>U</a:t>
              </a:r>
            </a:p>
          </p:txBody>
        </p:sp>
        <p:sp>
          <p:nvSpPr>
            <p:cNvPr id="851" name="Google Shape;851;p12"/>
            <p:cNvSpPr/>
            <p:nvPr/>
          </p:nvSpPr>
          <p:spPr>
            <a:xfrm>
              <a:off x="2923705" y="1194700"/>
              <a:ext cx="609005" cy="1356271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3"/>
                  </a:solidFill>
                  <a:latin typeface="Ranchers"/>
                </a:rPr>
                <a:t>E</a:t>
              </a:r>
            </a:p>
          </p:txBody>
        </p:sp>
        <p:sp>
          <p:nvSpPr>
            <p:cNvPr id="852" name="Google Shape;852;p12"/>
            <p:cNvSpPr/>
            <p:nvPr/>
          </p:nvSpPr>
          <p:spPr>
            <a:xfrm>
              <a:off x="3716873" y="1184825"/>
              <a:ext cx="730806" cy="138425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4"/>
                  </a:solidFill>
                  <a:latin typeface="Ranchers"/>
                </a:rPr>
                <a:t>S</a:t>
              </a:r>
            </a:p>
          </p:txBody>
        </p:sp>
        <p:sp>
          <p:nvSpPr>
            <p:cNvPr id="853" name="Google Shape;853;p12"/>
            <p:cNvSpPr/>
            <p:nvPr/>
          </p:nvSpPr>
          <p:spPr>
            <a:xfrm>
              <a:off x="4638159" y="1179888"/>
              <a:ext cx="972762" cy="138425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5"/>
                  </a:solidFill>
                  <a:latin typeface="Ranchers"/>
                </a:rPr>
                <a:t>D</a:t>
              </a:r>
            </a:p>
          </p:txBody>
        </p:sp>
        <p:sp>
          <p:nvSpPr>
            <p:cNvPr id="854" name="Google Shape;854;p12"/>
            <p:cNvSpPr/>
            <p:nvPr/>
          </p:nvSpPr>
          <p:spPr>
            <a:xfrm>
              <a:off x="5650772" y="1179888"/>
              <a:ext cx="892110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6"/>
                  </a:solidFill>
                  <a:latin typeface="Ranchers"/>
                </a:rPr>
                <a:t>A</a:t>
              </a:r>
            </a:p>
          </p:txBody>
        </p:sp>
        <p:sp>
          <p:nvSpPr>
            <p:cNvPr id="855" name="Google Shape;855;p12"/>
            <p:cNvSpPr/>
            <p:nvPr/>
          </p:nvSpPr>
          <p:spPr>
            <a:xfrm>
              <a:off x="6531529" y="1172888"/>
              <a:ext cx="915154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lt1"/>
                  </a:solidFill>
                  <a:latin typeface="Ranchers"/>
                </a:rPr>
                <a:t>Y</a:t>
              </a:r>
            </a:p>
          </p:txBody>
        </p:sp>
        <p:sp>
          <p:nvSpPr>
            <p:cNvPr id="856" name="Google Shape;856;p12"/>
            <p:cNvSpPr/>
            <p:nvPr/>
          </p:nvSpPr>
          <p:spPr>
            <a:xfrm>
              <a:off x="7445929" y="1180300"/>
              <a:ext cx="371987" cy="1402358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lt2"/>
                  </a:solidFill>
                  <a:latin typeface="Ranchers"/>
                </a:rPr>
                <a:t>!</a:t>
              </a:r>
            </a:p>
          </p:txBody>
        </p:sp>
      </p:grpSp>
      <p:sp>
        <p:nvSpPr>
          <p:cNvPr id="857" name="Google Shape;857;p12"/>
          <p:cNvSpPr txBox="1"/>
          <p:nvPr>
            <p:ph idx="1" type="body"/>
          </p:nvPr>
        </p:nvSpPr>
        <p:spPr>
          <a:xfrm>
            <a:off x="1152475" y="2296725"/>
            <a:ext cx="3926100" cy="2872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add some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 a To Do list.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Move the check mark when complete!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12">
            <a:hlinkClick action="ppaction://hlinkshowjump?jump=previousslide"/>
          </p:cNvPr>
          <p:cNvSpPr/>
          <p:nvPr/>
        </p:nvSpPr>
        <p:spPr>
          <a:xfrm flipH="1" rot="10800000">
            <a:off x="747205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6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9" name="Google Shape;859;p12">
            <a:hlinkClick action="ppaction://hlinkshowjump?jump=nextslide"/>
          </p:cNvPr>
          <p:cNvSpPr/>
          <p:nvPr/>
        </p:nvSpPr>
        <p:spPr>
          <a:xfrm rot="10800000">
            <a:off x="822060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0" name="Google Shape;860;p12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12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12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3" name="Google Shape;863;p12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4" name="Google Shape;864;p12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p12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6" name="Google Shape;866;p12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Reading</a:t>
            </a:r>
            <a:endParaRPr/>
          </a:p>
        </p:txBody>
      </p:sp>
      <p:sp>
        <p:nvSpPr>
          <p:cNvPr id="867" name="Google Shape;867;p12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Writing</a:t>
            </a:r>
            <a:endParaRPr/>
          </a:p>
        </p:txBody>
      </p:sp>
      <p:sp>
        <p:nvSpPr>
          <p:cNvPr id="868" name="Google Shape;868;p12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Math</a:t>
            </a:r>
            <a:endParaRPr/>
          </a:p>
        </p:txBody>
      </p:sp>
      <p:sp>
        <p:nvSpPr>
          <p:cNvPr id="869" name="Google Shape;869;p12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  <p:sp>
        <p:nvSpPr>
          <p:cNvPr id="870" name="Google Shape;870;p12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4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13"/>
          <p:cNvSpPr/>
          <p:nvPr/>
        </p:nvSpPr>
        <p:spPr>
          <a:xfrm>
            <a:off x="5313100" y="2637125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13"/>
          <p:cNvSpPr/>
          <p:nvPr/>
        </p:nvSpPr>
        <p:spPr>
          <a:xfrm>
            <a:off x="5313100" y="3311788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13"/>
          <p:cNvSpPr/>
          <p:nvPr/>
        </p:nvSpPr>
        <p:spPr>
          <a:xfrm>
            <a:off x="5313100" y="3986450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13"/>
          <p:cNvSpPr/>
          <p:nvPr/>
        </p:nvSpPr>
        <p:spPr>
          <a:xfrm>
            <a:off x="5313100" y="46611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13"/>
          <p:cNvSpPr/>
          <p:nvPr/>
        </p:nvSpPr>
        <p:spPr>
          <a:xfrm>
            <a:off x="5313100" y="53469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13"/>
          <p:cNvSpPr/>
          <p:nvPr/>
        </p:nvSpPr>
        <p:spPr>
          <a:xfrm>
            <a:off x="4526183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1" name="Google Shape;881;p13"/>
          <p:cNvSpPr/>
          <p:nvPr/>
        </p:nvSpPr>
        <p:spPr>
          <a:xfrm>
            <a:off x="4526183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2" name="Google Shape;882;p13"/>
          <p:cNvSpPr/>
          <p:nvPr/>
        </p:nvSpPr>
        <p:spPr>
          <a:xfrm>
            <a:off x="4526183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3" name="Google Shape;883;p13"/>
          <p:cNvSpPr/>
          <p:nvPr/>
        </p:nvSpPr>
        <p:spPr>
          <a:xfrm>
            <a:off x="4526183" y="54331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13"/>
          <p:cNvSpPr/>
          <p:nvPr/>
        </p:nvSpPr>
        <p:spPr>
          <a:xfrm>
            <a:off x="5355202" y="2677713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5" name="Google Shape;885;p13"/>
          <p:cNvGrpSpPr/>
          <p:nvPr/>
        </p:nvGrpSpPr>
        <p:grpSpPr>
          <a:xfrm>
            <a:off x="1183950" y="1407766"/>
            <a:ext cx="5279429" cy="836691"/>
            <a:chOff x="1183950" y="1407766"/>
            <a:chExt cx="5279429" cy="836691"/>
          </a:xfrm>
        </p:grpSpPr>
        <p:grpSp>
          <p:nvGrpSpPr>
            <p:cNvPr id="886" name="Google Shape;886;p13"/>
            <p:cNvGrpSpPr/>
            <p:nvPr/>
          </p:nvGrpSpPr>
          <p:grpSpPr>
            <a:xfrm>
              <a:off x="1183950" y="1407766"/>
              <a:ext cx="4548025" cy="816603"/>
              <a:chOff x="1127406" y="1165900"/>
              <a:chExt cx="7869917" cy="1413052"/>
            </a:xfrm>
          </p:grpSpPr>
          <p:sp>
            <p:nvSpPr>
              <p:cNvPr id="887" name="Google Shape;887;p13"/>
              <p:cNvSpPr/>
              <p:nvPr/>
            </p:nvSpPr>
            <p:spPr>
              <a:xfrm>
                <a:off x="1127406" y="1165900"/>
                <a:ext cx="1334874" cy="134639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1"/>
                    </a:solidFill>
                    <a:latin typeface="Ranchers"/>
                  </a:rPr>
                  <a:t>W</a:t>
                </a:r>
              </a:p>
            </p:txBody>
          </p:sp>
          <p:sp>
            <p:nvSpPr>
              <p:cNvPr id="888" name="Google Shape;888;p13"/>
              <p:cNvSpPr/>
              <p:nvPr/>
            </p:nvSpPr>
            <p:spPr>
              <a:xfrm>
                <a:off x="2543451" y="1194700"/>
                <a:ext cx="609005" cy="135627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2"/>
                    </a:solidFill>
                    <a:latin typeface="Ranchers"/>
                  </a:rPr>
                  <a:t>E</a:t>
                </a:r>
              </a:p>
            </p:txBody>
          </p:sp>
          <p:sp>
            <p:nvSpPr>
              <p:cNvPr id="889" name="Google Shape;889;p13"/>
              <p:cNvSpPr/>
              <p:nvPr/>
            </p:nvSpPr>
            <p:spPr>
              <a:xfrm>
                <a:off x="3319275" y="1194700"/>
                <a:ext cx="972762" cy="1384252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3"/>
                    </a:solidFill>
                    <a:latin typeface="Ranchers"/>
                  </a:rPr>
                  <a:t>D</a:t>
                </a:r>
              </a:p>
            </p:txBody>
          </p:sp>
          <p:sp>
            <p:nvSpPr>
              <p:cNvPr id="890" name="Google Shape;890;p13"/>
              <p:cNvSpPr/>
              <p:nvPr/>
            </p:nvSpPr>
            <p:spPr>
              <a:xfrm>
                <a:off x="4376157" y="1184825"/>
                <a:ext cx="892110" cy="134639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4"/>
                    </a:solidFill>
                    <a:latin typeface="Ranchers"/>
                  </a:rPr>
                  <a:t>N</a:t>
                </a:r>
              </a:p>
            </p:txBody>
          </p:sp>
          <p:sp>
            <p:nvSpPr>
              <p:cNvPr id="891" name="Google Shape;891;p13"/>
              <p:cNvSpPr/>
              <p:nvPr/>
            </p:nvSpPr>
            <p:spPr>
              <a:xfrm>
                <a:off x="5429299" y="1179888"/>
                <a:ext cx="609005" cy="135627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5"/>
                    </a:solidFill>
                    <a:latin typeface="Ranchers"/>
                  </a:rPr>
                  <a:t>E</a:t>
                </a:r>
              </a:p>
            </p:txBody>
          </p:sp>
          <p:sp>
            <p:nvSpPr>
              <p:cNvPr id="892" name="Google Shape;892;p13"/>
              <p:cNvSpPr/>
              <p:nvPr/>
            </p:nvSpPr>
            <p:spPr>
              <a:xfrm>
                <a:off x="6178199" y="1179888"/>
                <a:ext cx="730806" cy="1384252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6"/>
                    </a:solidFill>
                    <a:latin typeface="Ranchers"/>
                  </a:rPr>
                  <a:t>S</a:t>
                </a:r>
              </a:p>
            </p:txBody>
          </p:sp>
          <p:sp>
            <p:nvSpPr>
              <p:cNvPr id="893" name="Google Shape;893;p13"/>
              <p:cNvSpPr/>
              <p:nvPr/>
            </p:nvSpPr>
            <p:spPr>
              <a:xfrm>
                <a:off x="7058956" y="1172888"/>
                <a:ext cx="972762" cy="1384252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lt1"/>
                    </a:solidFill>
                    <a:latin typeface="Ranchers"/>
                  </a:rPr>
                  <a:t>D</a:t>
                </a:r>
              </a:p>
            </p:txBody>
          </p:sp>
          <p:sp>
            <p:nvSpPr>
              <p:cNvPr id="894" name="Google Shape;894;p13"/>
              <p:cNvSpPr/>
              <p:nvPr/>
            </p:nvSpPr>
            <p:spPr>
              <a:xfrm>
                <a:off x="8105212" y="1180300"/>
                <a:ext cx="892110" cy="134639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lt2"/>
                    </a:solidFill>
                    <a:latin typeface="Ranchers"/>
                  </a:rPr>
                  <a:t>A</a:t>
                </a:r>
              </a:p>
            </p:txBody>
          </p:sp>
        </p:grpSp>
        <p:sp>
          <p:nvSpPr>
            <p:cNvPr id="895" name="Google Shape;895;p13"/>
            <p:cNvSpPr/>
            <p:nvPr/>
          </p:nvSpPr>
          <p:spPr>
            <a:xfrm>
              <a:off x="5640900" y="1439741"/>
              <a:ext cx="528867" cy="77808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1"/>
                  </a:solidFill>
                  <a:latin typeface="Ranchers"/>
                </a:rPr>
                <a:t>Y</a:t>
              </a:r>
            </a:p>
          </p:txBody>
        </p:sp>
        <p:sp>
          <p:nvSpPr>
            <p:cNvPr id="896" name="Google Shape;896;p13"/>
            <p:cNvSpPr/>
            <p:nvPr/>
          </p:nvSpPr>
          <p:spPr>
            <a:xfrm>
              <a:off x="6248408" y="1434034"/>
              <a:ext cx="214971" cy="81042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2"/>
                  </a:solidFill>
                  <a:latin typeface="Ranchers"/>
                </a:rPr>
                <a:t>!</a:t>
              </a:r>
            </a:p>
          </p:txBody>
        </p:sp>
      </p:grpSp>
      <p:sp>
        <p:nvSpPr>
          <p:cNvPr id="897" name="Google Shape;897;p13"/>
          <p:cNvSpPr txBox="1"/>
          <p:nvPr>
            <p:ph idx="1" type="body"/>
          </p:nvPr>
        </p:nvSpPr>
        <p:spPr>
          <a:xfrm>
            <a:off x="1152475" y="2296725"/>
            <a:ext cx="3926100" cy="2673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add some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 a To Do list.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Move the check mark when complete!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13">
            <a:hlinkClick action="ppaction://hlinkshowjump?jump=previousslide"/>
          </p:cNvPr>
          <p:cNvSpPr/>
          <p:nvPr/>
        </p:nvSpPr>
        <p:spPr>
          <a:xfrm flipH="1" rot="10800000">
            <a:off x="747205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6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9" name="Google Shape;899;p13">
            <a:hlinkClick action="ppaction://hlinkshowjump?jump=nextslide"/>
          </p:cNvPr>
          <p:cNvSpPr/>
          <p:nvPr/>
        </p:nvSpPr>
        <p:spPr>
          <a:xfrm rot="10800000">
            <a:off x="822060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0" name="Google Shape;900;p13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13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13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13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13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13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13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Reading</a:t>
            </a:r>
            <a:endParaRPr/>
          </a:p>
        </p:txBody>
      </p:sp>
      <p:sp>
        <p:nvSpPr>
          <p:cNvPr id="907" name="Google Shape;907;p13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Writing</a:t>
            </a:r>
            <a:endParaRPr/>
          </a:p>
        </p:txBody>
      </p:sp>
      <p:sp>
        <p:nvSpPr>
          <p:cNvPr id="908" name="Google Shape;908;p13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Math</a:t>
            </a:r>
            <a:endParaRPr/>
          </a:p>
        </p:txBody>
      </p:sp>
      <p:sp>
        <p:nvSpPr>
          <p:cNvPr id="909" name="Google Shape;909;p13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  <p:sp>
        <p:nvSpPr>
          <p:cNvPr id="910" name="Google Shape;910;p13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4"/>
          <p:cNvSpPr/>
          <p:nvPr/>
        </p:nvSpPr>
        <p:spPr>
          <a:xfrm>
            <a:off x="5313100" y="2637125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6" name="Google Shape;916;p14"/>
          <p:cNvSpPr/>
          <p:nvPr/>
        </p:nvSpPr>
        <p:spPr>
          <a:xfrm>
            <a:off x="5313100" y="3311788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7" name="Google Shape;917;p14"/>
          <p:cNvSpPr/>
          <p:nvPr/>
        </p:nvSpPr>
        <p:spPr>
          <a:xfrm>
            <a:off x="5313100" y="3986450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8" name="Google Shape;918;p14"/>
          <p:cNvSpPr/>
          <p:nvPr/>
        </p:nvSpPr>
        <p:spPr>
          <a:xfrm>
            <a:off x="5313100" y="46611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9" name="Google Shape;919;p14"/>
          <p:cNvSpPr/>
          <p:nvPr/>
        </p:nvSpPr>
        <p:spPr>
          <a:xfrm>
            <a:off x="5313100" y="53469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14"/>
          <p:cNvSpPr/>
          <p:nvPr/>
        </p:nvSpPr>
        <p:spPr>
          <a:xfrm>
            <a:off x="5423252" y="53982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1" name="Google Shape;921;p14"/>
          <p:cNvSpPr/>
          <p:nvPr/>
        </p:nvSpPr>
        <p:spPr>
          <a:xfrm>
            <a:off x="5423252" y="46923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Google Shape;922;p14"/>
          <p:cNvSpPr/>
          <p:nvPr/>
        </p:nvSpPr>
        <p:spPr>
          <a:xfrm>
            <a:off x="5423252" y="4049700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Google Shape;923;p14"/>
          <p:cNvSpPr/>
          <p:nvPr/>
        </p:nvSpPr>
        <p:spPr>
          <a:xfrm>
            <a:off x="5355214" y="340702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4" name="Google Shape;924;p14"/>
          <p:cNvSpPr/>
          <p:nvPr/>
        </p:nvSpPr>
        <p:spPr>
          <a:xfrm>
            <a:off x="5355202" y="2677713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5" name="Google Shape;925;p14"/>
          <p:cNvSpPr txBox="1"/>
          <p:nvPr>
            <p:ph idx="1" type="body"/>
          </p:nvPr>
        </p:nvSpPr>
        <p:spPr>
          <a:xfrm>
            <a:off x="1152475" y="2296725"/>
            <a:ext cx="3926100" cy="2927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add some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 a To Do list.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Move the check mark when complete!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6" name="Google Shape;926;p14"/>
          <p:cNvGrpSpPr/>
          <p:nvPr/>
        </p:nvGrpSpPr>
        <p:grpSpPr>
          <a:xfrm>
            <a:off x="1252000" y="1407278"/>
            <a:ext cx="4680796" cy="810422"/>
            <a:chOff x="1252000" y="1407278"/>
            <a:chExt cx="4680796" cy="810422"/>
          </a:xfrm>
        </p:grpSpPr>
        <p:grpSp>
          <p:nvGrpSpPr>
            <p:cNvPr id="927" name="Google Shape;927;p14"/>
            <p:cNvGrpSpPr/>
            <p:nvPr/>
          </p:nvGrpSpPr>
          <p:grpSpPr>
            <a:xfrm>
              <a:off x="1252000" y="1407278"/>
              <a:ext cx="4408942" cy="808043"/>
              <a:chOff x="1127406" y="1165900"/>
              <a:chExt cx="7629247" cy="1398240"/>
            </a:xfrm>
          </p:grpSpPr>
          <p:sp>
            <p:nvSpPr>
              <p:cNvPr id="928" name="Google Shape;928;p14"/>
              <p:cNvSpPr/>
              <p:nvPr/>
            </p:nvSpPr>
            <p:spPr>
              <a:xfrm>
                <a:off x="1127406" y="1165900"/>
                <a:ext cx="653446" cy="134639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1"/>
                    </a:solidFill>
                    <a:latin typeface="Ranchers"/>
                  </a:rPr>
                  <a:t>T</a:t>
                </a:r>
              </a:p>
            </p:txBody>
          </p:sp>
          <p:sp>
            <p:nvSpPr>
              <p:cNvPr id="929" name="Google Shape;929;p14"/>
              <p:cNvSpPr/>
              <p:nvPr/>
            </p:nvSpPr>
            <p:spPr>
              <a:xfrm>
                <a:off x="1884167" y="1194700"/>
                <a:ext cx="790061" cy="134639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2"/>
                    </a:solidFill>
                    <a:latin typeface="Ranchers"/>
                  </a:rPr>
                  <a:t>H</a:t>
                </a:r>
              </a:p>
            </p:txBody>
          </p:sp>
          <p:sp>
            <p:nvSpPr>
              <p:cNvPr id="930" name="Google Shape;930;p14"/>
              <p:cNvSpPr/>
              <p:nvPr/>
            </p:nvSpPr>
            <p:spPr>
              <a:xfrm>
                <a:off x="2923705" y="1194700"/>
                <a:ext cx="915154" cy="1366147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3"/>
                    </a:solidFill>
                    <a:latin typeface="Ranchers"/>
                  </a:rPr>
                  <a:t>U</a:t>
                </a:r>
              </a:p>
            </p:txBody>
          </p:sp>
          <p:sp>
            <p:nvSpPr>
              <p:cNvPr id="931" name="Google Shape;931;p14"/>
              <p:cNvSpPr/>
              <p:nvPr/>
            </p:nvSpPr>
            <p:spPr>
              <a:xfrm>
                <a:off x="3980586" y="1184825"/>
                <a:ext cx="925030" cy="1366147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4"/>
                    </a:solidFill>
                    <a:latin typeface="Ranchers"/>
                  </a:rPr>
                  <a:t>R</a:t>
                </a:r>
              </a:p>
            </p:txBody>
          </p:sp>
          <p:sp>
            <p:nvSpPr>
              <p:cNvPr id="932" name="Google Shape;932;p14"/>
              <p:cNvSpPr/>
              <p:nvPr/>
            </p:nvSpPr>
            <p:spPr>
              <a:xfrm>
                <a:off x="5033729" y="1179888"/>
                <a:ext cx="730806" cy="1384252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5"/>
                    </a:solidFill>
                    <a:latin typeface="Ranchers"/>
                  </a:rPr>
                  <a:t>S</a:t>
                </a:r>
              </a:p>
            </p:txBody>
          </p:sp>
          <p:sp>
            <p:nvSpPr>
              <p:cNvPr id="933" name="Google Shape;933;p14"/>
              <p:cNvSpPr/>
              <p:nvPr/>
            </p:nvSpPr>
            <p:spPr>
              <a:xfrm>
                <a:off x="5914486" y="1179888"/>
                <a:ext cx="972762" cy="1384252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accent6"/>
                    </a:solidFill>
                    <a:latin typeface="Ranchers"/>
                  </a:rPr>
                  <a:t>D</a:t>
                </a:r>
              </a:p>
            </p:txBody>
          </p:sp>
          <p:sp>
            <p:nvSpPr>
              <p:cNvPr id="934" name="Google Shape;934;p14"/>
              <p:cNvSpPr/>
              <p:nvPr/>
            </p:nvSpPr>
            <p:spPr>
              <a:xfrm>
                <a:off x="6927099" y="1172888"/>
                <a:ext cx="892110" cy="134639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lt1"/>
                    </a:solidFill>
                    <a:latin typeface="Ranchers"/>
                  </a:rPr>
                  <a:t>A</a:t>
                </a:r>
              </a:p>
            </p:txBody>
          </p:sp>
          <p:sp>
            <p:nvSpPr>
              <p:cNvPr id="935" name="Google Shape;935;p14"/>
              <p:cNvSpPr/>
              <p:nvPr/>
            </p:nvSpPr>
            <p:spPr>
              <a:xfrm>
                <a:off x="7841499" y="1180300"/>
                <a:ext cx="915154" cy="1346395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solidFill>
                      <a:schemeClr val="lt2"/>
                    </a:solidFill>
                    <a:latin typeface="Ranchers"/>
                  </a:rPr>
                  <a:t>Y</a:t>
                </a:r>
              </a:p>
            </p:txBody>
          </p:sp>
        </p:grpSp>
        <p:sp>
          <p:nvSpPr>
            <p:cNvPr id="936" name="Google Shape;936;p14"/>
            <p:cNvSpPr/>
            <p:nvPr/>
          </p:nvSpPr>
          <p:spPr>
            <a:xfrm>
              <a:off x="5717825" y="1407278"/>
              <a:ext cx="214971" cy="81042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1"/>
                  </a:solidFill>
                  <a:latin typeface="Ranchers"/>
                </a:rPr>
                <a:t>!</a:t>
              </a:r>
            </a:p>
          </p:txBody>
        </p:sp>
      </p:grpSp>
      <p:sp>
        <p:nvSpPr>
          <p:cNvPr id="937" name="Google Shape;937;p14">
            <a:hlinkClick action="ppaction://hlinkshowjump?jump=previousslide"/>
          </p:cNvPr>
          <p:cNvSpPr/>
          <p:nvPr/>
        </p:nvSpPr>
        <p:spPr>
          <a:xfrm flipH="1" rot="10800000">
            <a:off x="747205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6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8" name="Google Shape;938;p14">
            <a:hlinkClick action="ppaction://hlinkshowjump?jump=nextslide"/>
          </p:cNvPr>
          <p:cNvSpPr/>
          <p:nvPr/>
        </p:nvSpPr>
        <p:spPr>
          <a:xfrm rot="10800000">
            <a:off x="822060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9" name="Google Shape;939;p14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14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14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14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14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14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14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Reading</a:t>
            </a:r>
            <a:endParaRPr/>
          </a:p>
        </p:txBody>
      </p:sp>
      <p:sp>
        <p:nvSpPr>
          <p:cNvPr id="946" name="Google Shape;946;p14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Writing</a:t>
            </a:r>
            <a:endParaRPr/>
          </a:p>
        </p:txBody>
      </p:sp>
      <p:sp>
        <p:nvSpPr>
          <p:cNvPr id="947" name="Google Shape;947;p14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Math</a:t>
            </a:r>
            <a:endParaRPr/>
          </a:p>
        </p:txBody>
      </p:sp>
      <p:sp>
        <p:nvSpPr>
          <p:cNvPr id="948" name="Google Shape;948;p14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  <p:sp>
        <p:nvSpPr>
          <p:cNvPr id="949" name="Google Shape;949;p14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3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p15"/>
          <p:cNvSpPr/>
          <p:nvPr/>
        </p:nvSpPr>
        <p:spPr>
          <a:xfrm>
            <a:off x="5313100" y="2637125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5" name="Google Shape;955;p15"/>
          <p:cNvSpPr/>
          <p:nvPr/>
        </p:nvSpPr>
        <p:spPr>
          <a:xfrm>
            <a:off x="5313100" y="3311788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15"/>
          <p:cNvSpPr/>
          <p:nvPr/>
        </p:nvSpPr>
        <p:spPr>
          <a:xfrm>
            <a:off x="5313100" y="3986450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15"/>
          <p:cNvSpPr/>
          <p:nvPr/>
        </p:nvSpPr>
        <p:spPr>
          <a:xfrm>
            <a:off x="5313100" y="46611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15"/>
          <p:cNvSpPr/>
          <p:nvPr/>
        </p:nvSpPr>
        <p:spPr>
          <a:xfrm>
            <a:off x="5313100" y="5346913"/>
            <a:ext cx="563400" cy="5634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15"/>
          <p:cNvSpPr/>
          <p:nvPr/>
        </p:nvSpPr>
        <p:spPr>
          <a:xfrm>
            <a:off x="5423252" y="53982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0" name="Google Shape;960;p15"/>
          <p:cNvSpPr/>
          <p:nvPr/>
        </p:nvSpPr>
        <p:spPr>
          <a:xfrm>
            <a:off x="5423252" y="469237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1" name="Google Shape;961;p15"/>
          <p:cNvSpPr/>
          <p:nvPr/>
        </p:nvSpPr>
        <p:spPr>
          <a:xfrm>
            <a:off x="5423252" y="4049700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2" name="Google Shape;962;p15"/>
          <p:cNvSpPr/>
          <p:nvPr/>
        </p:nvSpPr>
        <p:spPr>
          <a:xfrm>
            <a:off x="5355214" y="3407025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3" name="Google Shape;963;p15"/>
          <p:cNvSpPr/>
          <p:nvPr/>
        </p:nvSpPr>
        <p:spPr>
          <a:xfrm>
            <a:off x="5355202" y="2677713"/>
            <a:ext cx="438806" cy="477153"/>
          </a:xfrm>
          <a:custGeom>
            <a:rect b="b" l="l" r="r" t="t"/>
            <a:pathLst>
              <a:path extrusionOk="0" h="1871189" w="1132403">
                <a:moveTo>
                  <a:pt x="0" y="932567"/>
                </a:moveTo>
                <a:lnTo>
                  <a:pt x="272504" y="569229"/>
                </a:lnTo>
                <a:lnTo>
                  <a:pt x="436006" y="1235348"/>
                </a:lnTo>
                <a:lnTo>
                  <a:pt x="654008" y="0"/>
                </a:lnTo>
                <a:lnTo>
                  <a:pt x="1132403" y="242225"/>
                </a:lnTo>
                <a:lnTo>
                  <a:pt x="472339" y="1871189"/>
                </a:lnTo>
                <a:lnTo>
                  <a:pt x="0" y="932567"/>
                </a:lnTo>
                <a:close/>
              </a:path>
            </a:pathLst>
          </a:custGeom>
          <a:solidFill>
            <a:schemeClr val="accent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4" name="Google Shape;964;p15"/>
          <p:cNvSpPr txBox="1"/>
          <p:nvPr>
            <p:ph idx="1" type="body"/>
          </p:nvPr>
        </p:nvSpPr>
        <p:spPr>
          <a:xfrm>
            <a:off x="1152475" y="2296725"/>
            <a:ext cx="3926100" cy="2872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add some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 a To Do list.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Move the check mark when complete!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65" name="Google Shape;965;p15"/>
          <p:cNvGrpSpPr/>
          <p:nvPr/>
        </p:nvGrpSpPr>
        <p:grpSpPr>
          <a:xfrm>
            <a:off x="1183975" y="1401791"/>
            <a:ext cx="3414214" cy="814461"/>
            <a:chOff x="1127406" y="1165900"/>
            <a:chExt cx="5907967" cy="1409345"/>
          </a:xfrm>
        </p:grpSpPr>
        <p:sp>
          <p:nvSpPr>
            <p:cNvPr id="966" name="Google Shape;966;p15"/>
            <p:cNvSpPr/>
            <p:nvPr/>
          </p:nvSpPr>
          <p:spPr>
            <a:xfrm>
              <a:off x="1127406" y="1165900"/>
              <a:ext cx="604067" cy="1352979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1"/>
                  </a:solidFill>
                  <a:latin typeface="Ranchers"/>
                </a:rPr>
                <a:t>F</a:t>
              </a:r>
            </a:p>
          </p:txBody>
        </p:sp>
        <p:sp>
          <p:nvSpPr>
            <p:cNvPr id="967" name="Google Shape;967;p15"/>
            <p:cNvSpPr/>
            <p:nvPr/>
          </p:nvSpPr>
          <p:spPr>
            <a:xfrm>
              <a:off x="1884167" y="1194700"/>
              <a:ext cx="925030" cy="1366147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2"/>
                  </a:solidFill>
                  <a:latin typeface="Ranchers"/>
                </a:rPr>
                <a:t>R</a:t>
              </a:r>
            </a:p>
          </p:txBody>
        </p:sp>
        <p:sp>
          <p:nvSpPr>
            <p:cNvPr id="968" name="Google Shape;968;p15"/>
            <p:cNvSpPr/>
            <p:nvPr/>
          </p:nvSpPr>
          <p:spPr>
            <a:xfrm>
              <a:off x="2923705" y="1194700"/>
              <a:ext cx="513540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3"/>
                  </a:solidFill>
                  <a:latin typeface="Ranchers"/>
                </a:rPr>
                <a:t>I</a:t>
              </a:r>
            </a:p>
          </p:txBody>
        </p:sp>
        <p:sp>
          <p:nvSpPr>
            <p:cNvPr id="969" name="Google Shape;969;p15"/>
            <p:cNvSpPr/>
            <p:nvPr/>
          </p:nvSpPr>
          <p:spPr>
            <a:xfrm>
              <a:off x="3716873" y="1184825"/>
              <a:ext cx="972762" cy="1384252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4"/>
                  </a:solidFill>
                  <a:latin typeface="Ranchers"/>
                </a:rPr>
                <a:t>D</a:t>
              </a:r>
            </a:p>
          </p:txBody>
        </p:sp>
        <p:sp>
          <p:nvSpPr>
            <p:cNvPr id="970" name="Google Shape;970;p15"/>
            <p:cNvSpPr/>
            <p:nvPr/>
          </p:nvSpPr>
          <p:spPr>
            <a:xfrm>
              <a:off x="4770015" y="1179888"/>
              <a:ext cx="892110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5"/>
                  </a:solidFill>
                  <a:latin typeface="Ranchers"/>
                </a:rPr>
                <a:t>A</a:t>
              </a:r>
            </a:p>
          </p:txBody>
        </p:sp>
        <p:sp>
          <p:nvSpPr>
            <p:cNvPr id="971" name="Google Shape;971;p15"/>
            <p:cNvSpPr/>
            <p:nvPr/>
          </p:nvSpPr>
          <p:spPr>
            <a:xfrm>
              <a:off x="5650772" y="1179888"/>
              <a:ext cx="915154" cy="13463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accent6"/>
                  </a:solidFill>
                  <a:latin typeface="Ranchers"/>
                </a:rPr>
                <a:t>Y</a:t>
              </a:r>
            </a:p>
          </p:txBody>
        </p:sp>
        <p:sp>
          <p:nvSpPr>
            <p:cNvPr id="972" name="Google Shape;972;p15"/>
            <p:cNvSpPr/>
            <p:nvPr/>
          </p:nvSpPr>
          <p:spPr>
            <a:xfrm>
              <a:off x="6663386" y="1172888"/>
              <a:ext cx="371987" cy="1402358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 cap="flat" cmpd="sng" w="2857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solidFill>
                    <a:schemeClr val="lt1"/>
                  </a:solidFill>
                  <a:latin typeface="Ranchers"/>
                </a:rPr>
                <a:t>!</a:t>
              </a:r>
            </a:p>
          </p:txBody>
        </p:sp>
      </p:grpSp>
      <p:sp>
        <p:nvSpPr>
          <p:cNvPr id="973" name="Google Shape;973;p15">
            <a:hlinkClick action="ppaction://hlinkshowjump?jump=previousslide"/>
          </p:cNvPr>
          <p:cNvSpPr/>
          <p:nvPr/>
        </p:nvSpPr>
        <p:spPr>
          <a:xfrm flipH="1" rot="10800000">
            <a:off x="747205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6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15">
            <a:hlinkClick action="ppaction://hlinkshowjump?jump=nextslide"/>
          </p:cNvPr>
          <p:cNvSpPr/>
          <p:nvPr/>
        </p:nvSpPr>
        <p:spPr>
          <a:xfrm rot="10800000">
            <a:off x="822060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5" name="Google Shape;975;p15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6" name="Google Shape;976;p15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15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15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15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15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15"/>
          <p:cNvSpPr txBox="1"/>
          <p:nvPr>
            <p:ph idx="2" type="subTitle"/>
          </p:nvPr>
        </p:nvSpPr>
        <p:spPr>
          <a:xfrm>
            <a:off x="5994450" y="27212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Reading</a:t>
            </a:r>
            <a:endParaRPr/>
          </a:p>
        </p:txBody>
      </p:sp>
      <p:sp>
        <p:nvSpPr>
          <p:cNvPr id="982" name="Google Shape;982;p15"/>
          <p:cNvSpPr txBox="1"/>
          <p:nvPr>
            <p:ph idx="3" type="subTitle"/>
          </p:nvPr>
        </p:nvSpPr>
        <p:spPr>
          <a:xfrm>
            <a:off x="5994450" y="33689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Writing</a:t>
            </a:r>
            <a:endParaRPr/>
          </a:p>
        </p:txBody>
      </p:sp>
      <p:sp>
        <p:nvSpPr>
          <p:cNvPr id="983" name="Google Shape;983;p15"/>
          <p:cNvSpPr txBox="1"/>
          <p:nvPr>
            <p:ph idx="4" type="subTitle"/>
          </p:nvPr>
        </p:nvSpPr>
        <p:spPr>
          <a:xfrm>
            <a:off x="5994450" y="40166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Math</a:t>
            </a:r>
            <a:endParaRPr/>
          </a:p>
        </p:txBody>
      </p:sp>
      <p:sp>
        <p:nvSpPr>
          <p:cNvPr id="984" name="Google Shape;984;p15"/>
          <p:cNvSpPr txBox="1"/>
          <p:nvPr>
            <p:ph idx="5" type="subTitle"/>
          </p:nvPr>
        </p:nvSpPr>
        <p:spPr>
          <a:xfrm>
            <a:off x="5994450" y="46643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  <p:sp>
        <p:nvSpPr>
          <p:cNvPr id="985" name="Google Shape;985;p15"/>
          <p:cNvSpPr txBox="1"/>
          <p:nvPr>
            <p:ph idx="6" type="subTitle"/>
          </p:nvPr>
        </p:nvSpPr>
        <p:spPr>
          <a:xfrm>
            <a:off x="5994450" y="5312025"/>
            <a:ext cx="2945400" cy="56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Something else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6"/>
          <p:cNvSpPr txBox="1"/>
          <p:nvPr>
            <p:ph idx="1" type="body"/>
          </p:nvPr>
        </p:nvSpPr>
        <p:spPr>
          <a:xfrm>
            <a:off x="1152475" y="2436225"/>
            <a:ext cx="8169300" cy="3462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Donec quam felis, ultricies nec, pellentesque eu, pretium quis, sem. Nulla consequat massa quis enim. </a:t>
            </a:r>
            <a:endParaRPr/>
          </a:p>
        </p:txBody>
      </p:sp>
      <p:sp>
        <p:nvSpPr>
          <p:cNvPr id="991" name="Google Shape;991;p16">
            <a:hlinkClick action="ppaction://hlinkshowjump?jump=previousslide"/>
          </p:cNvPr>
          <p:cNvSpPr/>
          <p:nvPr/>
        </p:nvSpPr>
        <p:spPr>
          <a:xfrm flipH="1" rot="10800000">
            <a:off x="747205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6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2" name="Google Shape;992;p16">
            <a:hlinkClick action="ppaction://hlinkshowjump?jump=nextslide"/>
          </p:cNvPr>
          <p:cNvSpPr/>
          <p:nvPr/>
        </p:nvSpPr>
        <p:spPr>
          <a:xfrm rot="10800000">
            <a:off x="8220609" y="1390880"/>
            <a:ext cx="613028" cy="384241"/>
          </a:xfrm>
          <a:custGeom>
            <a:rect b="b" l="l" r="r" t="t"/>
            <a:pathLst>
              <a:path extrusionOk="0" h="1191445" w="1900861">
                <a:moveTo>
                  <a:pt x="640914" y="4905"/>
                </a:moveTo>
                <a:cubicBezTo>
                  <a:pt x="514181" y="56240"/>
                  <a:pt x="-24031" y="447667"/>
                  <a:pt x="834" y="644985"/>
                </a:cubicBezTo>
                <a:cubicBezTo>
                  <a:pt x="25699" y="842303"/>
                  <a:pt x="648132" y="1153519"/>
                  <a:pt x="790105" y="1188812"/>
                </a:cubicBezTo>
                <a:cubicBezTo>
                  <a:pt x="932078" y="1224105"/>
                  <a:pt x="685832" y="893638"/>
                  <a:pt x="852670" y="856741"/>
                </a:cubicBezTo>
                <a:cubicBezTo>
                  <a:pt x="1019508" y="819844"/>
                  <a:pt x="1638733" y="1097372"/>
                  <a:pt x="1791133" y="967431"/>
                </a:cubicBezTo>
                <a:cubicBezTo>
                  <a:pt x="1943533" y="837490"/>
                  <a:pt x="1938721" y="182170"/>
                  <a:pt x="1767070" y="77094"/>
                </a:cubicBezTo>
                <a:cubicBezTo>
                  <a:pt x="1595420" y="-27982"/>
                  <a:pt x="944110" y="352216"/>
                  <a:pt x="761230" y="336976"/>
                </a:cubicBezTo>
                <a:cubicBezTo>
                  <a:pt x="578350" y="321736"/>
                  <a:pt x="767647" y="-46430"/>
                  <a:pt x="640914" y="4905"/>
                </a:cubicBezTo>
                <a:close/>
              </a:path>
            </a:pathLst>
          </a:cu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3" name="Google Shape;993;p16">
            <a:hlinkClick action="ppaction://hlinksldjump" r:id="rId3"/>
          </p:cNvPr>
          <p:cNvSpPr/>
          <p:nvPr/>
        </p:nvSpPr>
        <p:spPr>
          <a:xfrm>
            <a:off x="9771525" y="1284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16">
            <a:hlinkClick action="ppaction://hlinksldjump" r:id="rId4"/>
          </p:cNvPr>
          <p:cNvSpPr/>
          <p:nvPr/>
        </p:nvSpPr>
        <p:spPr>
          <a:xfrm>
            <a:off x="9771525" y="2123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5" name="Google Shape;995;p16">
            <a:hlinkClick action="ppaction://hlinksldjump" r:id="rId5"/>
          </p:cNvPr>
          <p:cNvSpPr/>
          <p:nvPr/>
        </p:nvSpPr>
        <p:spPr>
          <a:xfrm>
            <a:off x="9771525" y="29613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Google Shape;996;p16">
            <a:hlinkClick action="ppaction://hlinksldjump" r:id="rId6"/>
          </p:cNvPr>
          <p:cNvSpPr/>
          <p:nvPr/>
        </p:nvSpPr>
        <p:spPr>
          <a:xfrm>
            <a:off x="9771525" y="37995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16">
            <a:hlinkClick action="ppaction://hlinksldjump" r:id="rId7"/>
          </p:cNvPr>
          <p:cNvSpPr/>
          <p:nvPr/>
        </p:nvSpPr>
        <p:spPr>
          <a:xfrm>
            <a:off x="9771525" y="47139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16">
            <a:hlinkClick action="ppaction://hlinksldjump" r:id="rId8"/>
          </p:cNvPr>
          <p:cNvSpPr/>
          <p:nvPr/>
        </p:nvSpPr>
        <p:spPr>
          <a:xfrm>
            <a:off x="9771525" y="5552150"/>
            <a:ext cx="1942200" cy="7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16"/>
          <p:cNvSpPr/>
          <p:nvPr/>
        </p:nvSpPr>
        <p:spPr>
          <a:xfrm>
            <a:off x="1228675" y="1432592"/>
            <a:ext cx="296774" cy="7780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Ranchers"/>
              </a:rPr>
              <a:t>I</a:t>
            </a:r>
          </a:p>
        </p:txBody>
      </p:sp>
      <p:sp>
        <p:nvSpPr>
          <p:cNvPr id="1000" name="Google Shape;1000;p16"/>
          <p:cNvSpPr/>
          <p:nvPr/>
        </p:nvSpPr>
        <p:spPr>
          <a:xfrm>
            <a:off x="1642905" y="1432592"/>
            <a:ext cx="515550" cy="7780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Ranchers"/>
              </a:rPr>
              <a:t>N</a:t>
            </a:r>
          </a:p>
        </p:txBody>
      </p:sp>
      <p:sp>
        <p:nvSpPr>
          <p:cNvPr id="1001" name="Google Shape;1001;p16"/>
          <p:cNvSpPr/>
          <p:nvPr/>
        </p:nvSpPr>
        <p:spPr>
          <a:xfrm>
            <a:off x="2275911" y="1430690"/>
            <a:ext cx="349090" cy="78188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3"/>
                </a:solidFill>
                <a:latin typeface="Ranchers"/>
              </a:rPr>
              <a:t>F</a:t>
            </a:r>
          </a:p>
        </p:txBody>
      </p:sp>
      <p:sp>
        <p:nvSpPr>
          <p:cNvPr id="1002" name="Google Shape;1002;p16"/>
          <p:cNvSpPr/>
          <p:nvPr/>
        </p:nvSpPr>
        <p:spPr>
          <a:xfrm>
            <a:off x="2666257" y="1421653"/>
            <a:ext cx="553598" cy="79995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Ranchers"/>
              </a:rPr>
              <a:t>O</a:t>
            </a:r>
          </a:p>
        </p:txBody>
      </p:sp>
      <p:sp>
        <p:nvSpPr>
          <p:cNvPr id="1003" name="Google Shape;1003;p16"/>
          <p:cNvSpPr/>
          <p:nvPr/>
        </p:nvSpPr>
        <p:spPr>
          <a:xfrm>
            <a:off x="3261110" y="1426885"/>
            <a:ext cx="534574" cy="78949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Ranchers"/>
              </a:rPr>
              <a:t>R</a:t>
            </a:r>
          </a:p>
        </p:txBody>
      </p:sp>
      <p:sp>
        <p:nvSpPr>
          <p:cNvPr id="1004" name="Google Shape;1004;p16"/>
          <p:cNvSpPr/>
          <p:nvPr/>
        </p:nvSpPr>
        <p:spPr>
          <a:xfrm>
            <a:off x="3836940" y="1432592"/>
            <a:ext cx="609719" cy="7780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6"/>
                </a:solidFill>
                <a:latin typeface="Ranchers"/>
              </a:rPr>
              <a:t>M</a:t>
            </a:r>
          </a:p>
        </p:txBody>
      </p:sp>
      <p:sp>
        <p:nvSpPr>
          <p:cNvPr id="1005" name="Google Shape;1005;p16"/>
          <p:cNvSpPr/>
          <p:nvPr/>
        </p:nvSpPr>
        <p:spPr>
          <a:xfrm>
            <a:off x="4487915" y="1432592"/>
            <a:ext cx="515550" cy="7780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1"/>
                </a:solidFill>
                <a:latin typeface="Ranchers"/>
              </a:rPr>
              <a:t>A</a:t>
            </a:r>
          </a:p>
        </p:txBody>
      </p:sp>
      <p:sp>
        <p:nvSpPr>
          <p:cNvPr id="1006" name="Google Shape;1006;p16"/>
          <p:cNvSpPr/>
          <p:nvPr/>
        </p:nvSpPr>
        <p:spPr>
          <a:xfrm>
            <a:off x="4968521" y="1432592"/>
            <a:ext cx="377626" cy="7780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Ranchers"/>
              </a:rPr>
              <a:t>T</a:t>
            </a:r>
          </a:p>
        </p:txBody>
      </p:sp>
      <p:sp>
        <p:nvSpPr>
          <p:cNvPr id="1007" name="Google Shape;1007;p16"/>
          <p:cNvSpPr/>
          <p:nvPr/>
        </p:nvSpPr>
        <p:spPr>
          <a:xfrm>
            <a:off x="5768403" y="1421653"/>
            <a:ext cx="553598" cy="79995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Ranchers"/>
              </a:rPr>
              <a:t>O</a:t>
            </a:r>
          </a:p>
        </p:txBody>
      </p:sp>
      <p:sp>
        <p:nvSpPr>
          <p:cNvPr id="1008" name="Google Shape;1008;p16"/>
          <p:cNvSpPr/>
          <p:nvPr/>
        </p:nvSpPr>
        <p:spPr>
          <a:xfrm>
            <a:off x="6363256" y="1432592"/>
            <a:ext cx="515550" cy="7780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3"/>
                </a:solidFill>
                <a:latin typeface="Ranchers"/>
              </a:rPr>
              <a:t>N</a:t>
            </a:r>
          </a:p>
        </p:txBody>
      </p:sp>
      <p:sp>
        <p:nvSpPr>
          <p:cNvPr id="1009" name="Google Shape;1009;p16"/>
          <p:cNvSpPr/>
          <p:nvPr/>
        </p:nvSpPr>
        <p:spPr>
          <a:xfrm>
            <a:off x="5377725" y="1436966"/>
            <a:ext cx="296774" cy="7780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Ranchers"/>
              </a:rPr>
              <a:t>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E69138"/>
      </a:lt1>
      <a:dk2>
        <a:srgbClr val="FFFFFF"/>
      </a:dk2>
      <a:lt2>
        <a:srgbClr val="F5D203"/>
      </a:lt2>
      <a:accent1>
        <a:srgbClr val="88C100"/>
      </a:accent1>
      <a:accent2>
        <a:srgbClr val="CCD420"/>
      </a:accent2>
      <a:accent3>
        <a:srgbClr val="63CAC3"/>
      </a:accent3>
      <a:accent4>
        <a:srgbClr val="01819A"/>
      </a:accent4>
      <a:accent5>
        <a:srgbClr val="A46FDB"/>
      </a:accent5>
      <a:accent6>
        <a:srgbClr val="F77C7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