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3743900" cy="44996100"/>
  <p:notesSz cx="6858000" cy="9144000"/>
  <p:embeddedFontLst>
    <p:embeddedFont>
      <p:font typeface="Poppins" panose="020B0604020202020204" charset="0"/>
      <p:regular r:id="rId3"/>
    </p:embeddedFon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(MS)" panose="020B0604020202020204" charset="0"/>
      <p:regular r:id="rId8"/>
    </p:embeddedFont>
    <p:embeddedFont>
      <p:font typeface="Open Sans 1 Bold" panose="020B0604020202020204" charset="0"/>
      <p:regular r:id="rId9"/>
    </p:embeddedFont>
    <p:embeddedFont>
      <p:font typeface="Calibri (MS) Bold" panose="020B0604020202020204" charset="0"/>
      <p:regular r:id="rId10"/>
    </p:embeddedFont>
    <p:embeddedFont>
      <p:font typeface="Gloucester MT Extra Condensed" panose="02030808020601010101" pitchFamily="18" charset="0"/>
      <p:regular r:id="rId11"/>
    </p:embeddedFont>
    <p:embeddedFont>
      <p:font typeface="League Gothic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" d="100"/>
          <a:sy n="10" d="100"/>
        </p:scale>
        <p:origin x="228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9" Type="http://schemas.openxmlformats.org/officeDocument/2006/relationships/image" Target="../media/image34.png"/><Relationship Id="rId21" Type="http://schemas.openxmlformats.org/officeDocument/2006/relationships/image" Target="../media/image16.png"/><Relationship Id="rId34" Type="http://schemas.openxmlformats.org/officeDocument/2006/relationships/image" Target="../media/image29.png"/><Relationship Id="rId42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29" Type="http://schemas.openxmlformats.org/officeDocument/2006/relationships/image" Target="../media/image24.png"/><Relationship Id="rId41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37" Type="http://schemas.openxmlformats.org/officeDocument/2006/relationships/image" Target="../media/image32.png"/><Relationship Id="rId40" Type="http://schemas.openxmlformats.org/officeDocument/2006/relationships/image" Target="../media/image35.png"/><Relationship Id="rId45" Type="http://schemas.openxmlformats.org/officeDocument/2006/relationships/image" Target="../media/image44.sv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image" Target="../media/image23.png"/><Relationship Id="rId36" Type="http://schemas.openxmlformats.org/officeDocument/2006/relationships/image" Target="../media/image31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31" Type="http://schemas.openxmlformats.org/officeDocument/2006/relationships/image" Target="../media/image26.png"/><Relationship Id="rId44" Type="http://schemas.openxmlformats.org/officeDocument/2006/relationships/image" Target="../media/image39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35" Type="http://schemas.openxmlformats.org/officeDocument/2006/relationships/image" Target="../media/image30.png"/><Relationship Id="rId43" Type="http://schemas.openxmlformats.org/officeDocument/2006/relationships/image" Target="../media/image38.png"/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38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upo 95"/>
          <p:cNvGrpSpPr/>
          <p:nvPr/>
        </p:nvGrpSpPr>
        <p:grpSpPr>
          <a:xfrm>
            <a:off x="0" y="32564113"/>
            <a:ext cx="33747075" cy="1207978"/>
            <a:chOff x="0" y="32564113"/>
            <a:chExt cx="33747075" cy="120797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32576146"/>
              <a:ext cx="33747075" cy="1191182"/>
              <a:chOff x="0" y="0"/>
              <a:chExt cx="2709333" cy="9563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709333" cy="95632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95632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95632"/>
                    </a:lnTo>
                    <a:lnTo>
                      <a:pt x="0" y="95632"/>
                    </a:lnTo>
                    <a:close/>
                  </a:path>
                </a:pathLst>
              </a:custGeom>
              <a:solidFill>
                <a:srgbClr val="C92C61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180975"/>
                <a:ext cx="2709333" cy="2766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6728"/>
                  </a:lnSpc>
                </a:pPr>
                <a:endParaRPr/>
              </a:p>
            </p:txBody>
          </p:sp>
        </p:grpSp>
        <p:sp>
          <p:nvSpPr>
            <p:cNvPr id="93" name="Retângulo 92"/>
            <p:cNvSpPr/>
            <p:nvPr/>
          </p:nvSpPr>
          <p:spPr>
            <a:xfrm>
              <a:off x="16221173" y="32564113"/>
              <a:ext cx="1301555" cy="120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5" name="Grupo 94"/>
          <p:cNvGrpSpPr/>
          <p:nvPr/>
        </p:nvGrpSpPr>
        <p:grpSpPr>
          <a:xfrm>
            <a:off x="0" y="21873020"/>
            <a:ext cx="33747075" cy="1220621"/>
            <a:chOff x="0" y="21873020"/>
            <a:chExt cx="33747075" cy="1220621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21902459"/>
              <a:ext cx="33747075" cy="1191182"/>
              <a:chOff x="0" y="0"/>
              <a:chExt cx="2709333" cy="9563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709333" cy="95632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95632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95632"/>
                    </a:lnTo>
                    <a:lnTo>
                      <a:pt x="0" y="95632"/>
                    </a:lnTo>
                    <a:close/>
                  </a:path>
                </a:pathLst>
              </a:custGeom>
              <a:solidFill>
                <a:srgbClr val="C92C61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180975"/>
                <a:ext cx="2709333" cy="2766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6728"/>
                  </a:lnSpc>
                </a:pPr>
                <a:endParaRPr/>
              </a:p>
            </p:txBody>
          </p:sp>
        </p:grpSp>
        <p:sp>
          <p:nvSpPr>
            <p:cNvPr id="92" name="Retângulo 91"/>
            <p:cNvSpPr/>
            <p:nvPr/>
          </p:nvSpPr>
          <p:spPr>
            <a:xfrm>
              <a:off x="16221173" y="21873020"/>
              <a:ext cx="1301555" cy="120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4" name="Grupo 93"/>
          <p:cNvGrpSpPr/>
          <p:nvPr/>
        </p:nvGrpSpPr>
        <p:grpSpPr>
          <a:xfrm>
            <a:off x="0" y="10072697"/>
            <a:ext cx="33747075" cy="1207978"/>
            <a:chOff x="0" y="10072697"/>
            <a:chExt cx="33747075" cy="120797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10089493"/>
              <a:ext cx="33747075" cy="1191182"/>
              <a:chOff x="0" y="0"/>
              <a:chExt cx="2757327" cy="9563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757327" cy="95632"/>
              </a:xfrm>
              <a:custGeom>
                <a:avLst/>
                <a:gdLst/>
                <a:ahLst/>
                <a:cxnLst/>
                <a:rect l="l" t="t" r="r" b="b"/>
                <a:pathLst>
                  <a:path w="2757327" h="95632">
                    <a:moveTo>
                      <a:pt x="0" y="0"/>
                    </a:moveTo>
                    <a:lnTo>
                      <a:pt x="2757327" y="0"/>
                    </a:lnTo>
                    <a:lnTo>
                      <a:pt x="2757327" y="95632"/>
                    </a:lnTo>
                    <a:lnTo>
                      <a:pt x="0" y="95632"/>
                    </a:lnTo>
                    <a:close/>
                  </a:path>
                </a:pathLst>
              </a:custGeom>
              <a:solidFill>
                <a:srgbClr val="C92C61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180975"/>
                <a:ext cx="2757327" cy="2766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6728"/>
                  </a:lnSpc>
                </a:pPr>
                <a:endParaRPr/>
              </a:p>
            </p:txBody>
          </p:sp>
        </p:grpSp>
        <p:sp>
          <p:nvSpPr>
            <p:cNvPr id="91" name="Retângulo 90"/>
            <p:cNvSpPr/>
            <p:nvPr/>
          </p:nvSpPr>
          <p:spPr>
            <a:xfrm>
              <a:off x="16221173" y="10072697"/>
              <a:ext cx="1301555" cy="120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extBox 2"/>
          <p:cNvSpPr txBox="1"/>
          <p:nvPr/>
        </p:nvSpPr>
        <p:spPr>
          <a:xfrm>
            <a:off x="0" y="3854219"/>
            <a:ext cx="33747075" cy="332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b="1">
                <a:solidFill>
                  <a:srgbClr val="751A4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TITULO TITULO TITULO TITULO TITULO TITULO TITULO </a:t>
            </a:r>
          </a:p>
          <a:p>
            <a:pPr algn="ctr">
              <a:lnSpc>
                <a:spcPts val="12599"/>
              </a:lnSpc>
            </a:pPr>
            <a:r>
              <a:rPr lang="en-US" sz="9000" b="1">
                <a:solidFill>
                  <a:srgbClr val="751A4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(Tamanho sugerido: 90 pt a 96 pt | Negrito | Caixa Alta | Centralizado)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100120" y="0"/>
            <a:ext cx="12763062" cy="3642617"/>
            <a:chOff x="0" y="0"/>
            <a:chExt cx="17017417" cy="48568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12070" cy="4856823"/>
            </a:xfrm>
            <a:custGeom>
              <a:avLst/>
              <a:gdLst/>
              <a:ahLst/>
              <a:cxnLst/>
              <a:rect l="l" t="t" r="r" b="b"/>
              <a:pathLst>
                <a:path w="5912070" h="4856823">
                  <a:moveTo>
                    <a:pt x="0" y="0"/>
                  </a:moveTo>
                  <a:lnTo>
                    <a:pt x="5912070" y="0"/>
                  </a:lnTo>
                  <a:lnTo>
                    <a:pt x="5912070" y="4856823"/>
                  </a:lnTo>
                  <a:lnTo>
                    <a:pt x="0" y="48568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9779" t="-44699" r="-48329" b="-96452"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5199790" y="889272"/>
              <a:ext cx="11817626" cy="35053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057"/>
                </a:lnSpc>
                <a:spcBef>
                  <a:spcPct val="0"/>
                </a:spcBef>
              </a:pPr>
              <a:r>
                <a:rPr lang="en-US" sz="5041" b="1" u="none" strike="noStrike" spc="-277">
                  <a:solidFill>
                    <a:srgbClr val="751A44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I Congresso Internacional de Avaliação na Perspectiva da Educação Inclusiva</a:t>
              </a:r>
            </a:p>
          </p:txBody>
        </p:sp>
      </p:grpSp>
      <p:sp>
        <p:nvSpPr>
          <p:cNvPr id="79" name="Forma livre 78"/>
          <p:cNvSpPr/>
          <p:nvPr/>
        </p:nvSpPr>
        <p:spPr>
          <a:xfrm>
            <a:off x="-26418" y="-91479"/>
            <a:ext cx="7424962" cy="8513298"/>
          </a:xfrm>
          <a:custGeom>
            <a:avLst/>
            <a:gdLst>
              <a:gd name="connsiteX0" fmla="*/ 0 w 7424962"/>
              <a:gd name="connsiteY0" fmla="*/ 0 h 8652270"/>
              <a:gd name="connsiteX1" fmla="*/ 7424962 w 7424962"/>
              <a:gd name="connsiteY1" fmla="*/ 0 h 8652270"/>
              <a:gd name="connsiteX2" fmla="*/ 7424962 w 7424962"/>
              <a:gd name="connsiteY2" fmla="*/ 8652270 h 8652270"/>
              <a:gd name="connsiteX3" fmla="*/ 0 w 7424962"/>
              <a:gd name="connsiteY3" fmla="*/ 8652270 h 8652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4962" h="8652270">
                <a:moveTo>
                  <a:pt x="0" y="0"/>
                </a:moveTo>
                <a:lnTo>
                  <a:pt x="7424962" y="0"/>
                </a:lnTo>
                <a:lnTo>
                  <a:pt x="7424962" y="8652270"/>
                </a:lnTo>
                <a:lnTo>
                  <a:pt x="0" y="86522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 l="-31064" t="-13356"/>
            </a:stretch>
          </a:blipFill>
        </p:spPr>
      </p:sp>
      <p:sp>
        <p:nvSpPr>
          <p:cNvPr id="77" name="Forma livre 76"/>
          <p:cNvSpPr/>
          <p:nvPr/>
        </p:nvSpPr>
        <p:spPr>
          <a:xfrm rot="2233145" flipV="1">
            <a:off x="27432945" y="-1273439"/>
            <a:ext cx="8044044" cy="4923721"/>
          </a:xfrm>
          <a:custGeom>
            <a:avLst/>
            <a:gdLst>
              <a:gd name="connsiteX0" fmla="*/ 0 w 7707608"/>
              <a:gd name="connsiteY0" fmla="*/ 826929 h 4661878"/>
              <a:gd name="connsiteX1" fmla="*/ 4778979 w 7707608"/>
              <a:gd name="connsiteY1" fmla="*/ 4661878 h 4661878"/>
              <a:gd name="connsiteX2" fmla="*/ 7707608 w 7707608"/>
              <a:gd name="connsiteY2" fmla="*/ 1012323 h 4661878"/>
              <a:gd name="connsiteX3" fmla="*/ 7707608 w 7707608"/>
              <a:gd name="connsiteY3" fmla="*/ 0 h 4661878"/>
              <a:gd name="connsiteX4" fmla="*/ 0 w 7707608"/>
              <a:gd name="connsiteY4" fmla="*/ 0 h 4661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07608" h="4661878">
                <a:moveTo>
                  <a:pt x="0" y="826929"/>
                </a:moveTo>
                <a:lnTo>
                  <a:pt x="4778979" y="4661878"/>
                </a:lnTo>
                <a:lnTo>
                  <a:pt x="7707608" y="1012323"/>
                </a:lnTo>
                <a:lnTo>
                  <a:pt x="7707608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9000"/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 l="-22570" t="1519" r="-241160" b="-109441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8750897" y="21837650"/>
            <a:ext cx="4681561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CONCLUSÃO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25627" y="7416569"/>
            <a:ext cx="30509763" cy="2594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40"/>
              </a:lnSpc>
            </a:pPr>
            <a:r>
              <a:rPr lang="en-US" sz="3600">
                <a:solidFill>
                  <a:srgbClr val="751A44"/>
                </a:solidFill>
                <a:latin typeface="Calibri (MS)"/>
                <a:ea typeface="Calibri (MS)"/>
                <a:cs typeface="Calibri (MS)"/>
                <a:sym typeface="Calibri (MS)"/>
              </a:rPr>
              <a:t>NOME DO/A PRIMEIRO/A AUTOR/A1 </a:t>
            </a:r>
          </a:p>
          <a:p>
            <a:pPr algn="r">
              <a:lnSpc>
                <a:spcPts val="5040"/>
              </a:lnSpc>
            </a:pPr>
            <a:r>
              <a:rPr lang="en-US" sz="3600">
                <a:solidFill>
                  <a:srgbClr val="751A44"/>
                </a:solidFill>
                <a:latin typeface="Calibri (MS)"/>
                <a:ea typeface="Calibri (MS)"/>
                <a:cs typeface="Calibri (MS)"/>
                <a:sym typeface="Calibri (MS)"/>
              </a:rPr>
              <a:t>NOME DO/A SEGUNDO/A AUTOR/A2 </a:t>
            </a:r>
          </a:p>
          <a:p>
            <a:pPr algn="r">
              <a:lnSpc>
                <a:spcPts val="5040"/>
              </a:lnSpc>
            </a:pPr>
            <a:r>
              <a:rPr lang="en-US" sz="3600">
                <a:solidFill>
                  <a:srgbClr val="751A44"/>
                </a:solidFill>
                <a:latin typeface="Calibri (MS)"/>
                <a:ea typeface="Calibri (MS)"/>
                <a:cs typeface="Calibri (MS)"/>
                <a:sym typeface="Calibri (MS)"/>
              </a:rPr>
              <a:t>NOME DO/A TERCEIRO/A AUTOR/A3</a:t>
            </a:r>
          </a:p>
          <a:p>
            <a:pPr algn="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751A44"/>
                </a:solidFill>
                <a:latin typeface="Calibri (MS)"/>
                <a:ea typeface="Calibri (MS)"/>
                <a:cs typeface="Calibri (MS)"/>
                <a:sym typeface="Calibri (MS)"/>
              </a:rPr>
              <a:t>(Tamanho sugerido: 28 pt a 36 pt | Alinhado à direita)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7304" y="10026650"/>
            <a:ext cx="5094684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INTRODUÇÃO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7304" y="21837650"/>
            <a:ext cx="7540892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DESENVOLVIMENTO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066637" y="10036175"/>
            <a:ext cx="9416913" cy="133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799"/>
              </a:lnSpc>
              <a:spcBef>
                <a:spcPct val="0"/>
              </a:spcBef>
            </a:pPr>
            <a:r>
              <a:rPr lang="en-US" sz="6999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RESULTADOS ESPERADOS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37304" y="32515175"/>
            <a:ext cx="5778118" cy="133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METODOLOGIA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8522956" y="32480250"/>
            <a:ext cx="4996016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REFERÊNCIAS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4688101" y="41621392"/>
            <a:ext cx="24370872" cy="3287310"/>
            <a:chOff x="0" y="0"/>
            <a:chExt cx="32494497" cy="4383080"/>
          </a:xfrm>
        </p:grpSpPr>
        <p:sp>
          <p:nvSpPr>
            <p:cNvPr id="27" name="Freeform 27"/>
            <p:cNvSpPr/>
            <p:nvPr/>
          </p:nvSpPr>
          <p:spPr>
            <a:xfrm>
              <a:off x="7075772" y="3219244"/>
              <a:ext cx="890413" cy="893017"/>
            </a:xfrm>
            <a:custGeom>
              <a:avLst/>
              <a:gdLst/>
              <a:ahLst/>
              <a:cxnLst/>
              <a:rect l="l" t="t" r="r" b="b"/>
              <a:pathLst>
                <a:path w="890413" h="893017">
                  <a:moveTo>
                    <a:pt x="0" y="0"/>
                  </a:moveTo>
                  <a:lnTo>
                    <a:pt x="890413" y="0"/>
                  </a:lnTo>
                  <a:lnTo>
                    <a:pt x="890413" y="893017"/>
                  </a:lnTo>
                  <a:lnTo>
                    <a:pt x="0" y="8930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4651" r="-4651"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9199037" y="3219244"/>
              <a:ext cx="1338407" cy="944272"/>
            </a:xfrm>
            <a:custGeom>
              <a:avLst/>
              <a:gdLst/>
              <a:ahLst/>
              <a:cxnLst/>
              <a:rect l="l" t="t" r="r" b="b"/>
              <a:pathLst>
                <a:path w="1338407" h="944272">
                  <a:moveTo>
                    <a:pt x="0" y="0"/>
                  </a:moveTo>
                  <a:lnTo>
                    <a:pt x="1338408" y="0"/>
                  </a:lnTo>
                  <a:lnTo>
                    <a:pt x="1338408" y="944272"/>
                  </a:lnTo>
                  <a:lnTo>
                    <a:pt x="0" y="944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19850" b="-21888"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10663952" y="3339481"/>
              <a:ext cx="1302609" cy="807712"/>
            </a:xfrm>
            <a:custGeom>
              <a:avLst/>
              <a:gdLst/>
              <a:ahLst/>
              <a:cxnLst/>
              <a:rect l="l" t="t" r="r" b="b"/>
              <a:pathLst>
                <a:path w="1302609" h="807712">
                  <a:moveTo>
                    <a:pt x="0" y="0"/>
                  </a:moveTo>
                  <a:lnTo>
                    <a:pt x="1302609" y="0"/>
                  </a:lnTo>
                  <a:lnTo>
                    <a:pt x="1302609" y="807712"/>
                  </a:lnTo>
                  <a:lnTo>
                    <a:pt x="0" y="807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4651" r="-4651"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7966185" y="3142152"/>
              <a:ext cx="1162799" cy="1059147"/>
            </a:xfrm>
            <a:custGeom>
              <a:avLst/>
              <a:gdLst/>
              <a:ahLst/>
              <a:cxnLst/>
              <a:rect l="l" t="t" r="r" b="b"/>
              <a:pathLst>
                <a:path w="1162799" h="1059147">
                  <a:moveTo>
                    <a:pt x="0" y="0"/>
                  </a:moveTo>
                  <a:lnTo>
                    <a:pt x="1162799" y="0"/>
                  </a:lnTo>
                  <a:lnTo>
                    <a:pt x="1162799" y="1059146"/>
                  </a:lnTo>
                  <a:lnTo>
                    <a:pt x="0" y="1059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4651" r="-4651"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15024566" y="3400369"/>
              <a:ext cx="1915334" cy="678348"/>
            </a:xfrm>
            <a:custGeom>
              <a:avLst/>
              <a:gdLst/>
              <a:ahLst/>
              <a:cxnLst/>
              <a:rect l="l" t="t" r="r" b="b"/>
              <a:pathLst>
                <a:path w="1915334" h="678348">
                  <a:moveTo>
                    <a:pt x="0" y="0"/>
                  </a:moveTo>
                  <a:lnTo>
                    <a:pt x="1915334" y="0"/>
                  </a:lnTo>
                  <a:lnTo>
                    <a:pt x="1915334" y="678348"/>
                  </a:lnTo>
                  <a:lnTo>
                    <a:pt x="0" y="678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17093954" y="3321726"/>
              <a:ext cx="1277737" cy="773532"/>
            </a:xfrm>
            <a:custGeom>
              <a:avLst/>
              <a:gdLst/>
              <a:ahLst/>
              <a:cxnLst/>
              <a:rect l="l" t="t" r="r" b="b"/>
              <a:pathLst>
                <a:path w="1277737" h="773532">
                  <a:moveTo>
                    <a:pt x="0" y="0"/>
                  </a:moveTo>
                  <a:lnTo>
                    <a:pt x="1277737" y="0"/>
                  </a:lnTo>
                  <a:lnTo>
                    <a:pt x="1277737" y="773532"/>
                  </a:lnTo>
                  <a:lnTo>
                    <a:pt x="0" y="773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>
              <a:off x="22124974" y="3350738"/>
              <a:ext cx="1745833" cy="909104"/>
            </a:xfrm>
            <a:custGeom>
              <a:avLst/>
              <a:gdLst/>
              <a:ahLst/>
              <a:cxnLst/>
              <a:rect l="l" t="t" r="r" b="b"/>
              <a:pathLst>
                <a:path w="1745833" h="909104">
                  <a:moveTo>
                    <a:pt x="0" y="0"/>
                  </a:moveTo>
                  <a:lnTo>
                    <a:pt x="1745833" y="0"/>
                  </a:lnTo>
                  <a:lnTo>
                    <a:pt x="1745833" y="909104"/>
                  </a:lnTo>
                  <a:lnTo>
                    <a:pt x="0" y="90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1336" r="-2308"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23985526" y="3418071"/>
              <a:ext cx="1061907" cy="774439"/>
            </a:xfrm>
            <a:custGeom>
              <a:avLst/>
              <a:gdLst/>
              <a:ahLst/>
              <a:cxnLst/>
              <a:rect l="l" t="t" r="r" b="b"/>
              <a:pathLst>
                <a:path w="1061907" h="774439">
                  <a:moveTo>
                    <a:pt x="0" y="0"/>
                  </a:moveTo>
                  <a:lnTo>
                    <a:pt x="1061907" y="0"/>
                  </a:lnTo>
                  <a:lnTo>
                    <a:pt x="1061907" y="774438"/>
                  </a:lnTo>
                  <a:lnTo>
                    <a:pt x="0" y="774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t="-12679" b="-23830"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26226534" y="3438741"/>
              <a:ext cx="978848" cy="848969"/>
            </a:xfrm>
            <a:custGeom>
              <a:avLst/>
              <a:gdLst/>
              <a:ahLst/>
              <a:cxnLst/>
              <a:rect l="l" t="t" r="r" b="b"/>
              <a:pathLst>
                <a:path w="978848" h="848969">
                  <a:moveTo>
                    <a:pt x="0" y="0"/>
                  </a:moveTo>
                  <a:lnTo>
                    <a:pt x="978848" y="0"/>
                  </a:lnTo>
                  <a:lnTo>
                    <a:pt x="978848" y="848969"/>
                  </a:lnTo>
                  <a:lnTo>
                    <a:pt x="0" y="8489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5047433" y="3438741"/>
              <a:ext cx="944339" cy="944339"/>
            </a:xfrm>
            <a:custGeom>
              <a:avLst/>
              <a:gdLst/>
              <a:ahLst/>
              <a:cxnLst/>
              <a:rect l="l" t="t" r="r" b="b"/>
              <a:pathLst>
                <a:path w="944339" h="944339">
                  <a:moveTo>
                    <a:pt x="0" y="0"/>
                  </a:moveTo>
                  <a:lnTo>
                    <a:pt x="944339" y="0"/>
                  </a:lnTo>
                  <a:lnTo>
                    <a:pt x="944339" y="944339"/>
                  </a:lnTo>
                  <a:lnTo>
                    <a:pt x="0" y="944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18612338" y="3256003"/>
              <a:ext cx="967079" cy="967079"/>
            </a:xfrm>
            <a:custGeom>
              <a:avLst/>
              <a:gdLst/>
              <a:ahLst/>
              <a:cxnLst/>
              <a:rect l="l" t="t" r="r" b="b"/>
              <a:pathLst>
                <a:path w="967079" h="967079">
                  <a:moveTo>
                    <a:pt x="0" y="0"/>
                  </a:moveTo>
                  <a:lnTo>
                    <a:pt x="967079" y="0"/>
                  </a:lnTo>
                  <a:lnTo>
                    <a:pt x="967079" y="967079"/>
                  </a:lnTo>
                  <a:lnTo>
                    <a:pt x="0" y="9670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0791456" y="3350738"/>
              <a:ext cx="1135697" cy="836157"/>
            </a:xfrm>
            <a:custGeom>
              <a:avLst/>
              <a:gdLst/>
              <a:ahLst/>
              <a:cxnLst/>
              <a:rect l="l" t="t" r="r" b="b"/>
              <a:pathLst>
                <a:path w="1135697" h="836157">
                  <a:moveTo>
                    <a:pt x="0" y="0"/>
                  </a:moveTo>
                  <a:lnTo>
                    <a:pt x="1135697" y="0"/>
                  </a:lnTo>
                  <a:lnTo>
                    <a:pt x="1135697" y="836157"/>
                  </a:lnTo>
                  <a:lnTo>
                    <a:pt x="0" y="836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19534819" y="3219244"/>
              <a:ext cx="1015990" cy="1040598"/>
            </a:xfrm>
            <a:custGeom>
              <a:avLst/>
              <a:gdLst/>
              <a:ahLst/>
              <a:cxnLst/>
              <a:rect l="l" t="t" r="r" b="b"/>
              <a:pathLst>
                <a:path w="1015990" h="1040598">
                  <a:moveTo>
                    <a:pt x="0" y="0"/>
                  </a:moveTo>
                  <a:lnTo>
                    <a:pt x="1015990" y="0"/>
                  </a:lnTo>
                  <a:lnTo>
                    <a:pt x="1015990" y="1040598"/>
                  </a:lnTo>
                  <a:lnTo>
                    <a:pt x="0" y="10405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5289114" y="3376380"/>
              <a:ext cx="1543831" cy="578921"/>
            </a:xfrm>
            <a:custGeom>
              <a:avLst/>
              <a:gdLst/>
              <a:ahLst/>
              <a:cxnLst/>
              <a:rect l="l" t="t" r="r" b="b"/>
              <a:pathLst>
                <a:path w="1543831" h="578921">
                  <a:moveTo>
                    <a:pt x="0" y="0"/>
                  </a:moveTo>
                  <a:lnTo>
                    <a:pt x="1543832" y="0"/>
                  </a:lnTo>
                  <a:lnTo>
                    <a:pt x="1543832" y="578922"/>
                  </a:lnTo>
                  <a:lnTo>
                    <a:pt x="0" y="578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-7032" r="-7032"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11966561" y="3339481"/>
              <a:ext cx="2921925" cy="897741"/>
            </a:xfrm>
            <a:custGeom>
              <a:avLst/>
              <a:gdLst/>
              <a:ahLst/>
              <a:cxnLst/>
              <a:rect l="l" t="t" r="r" b="b"/>
              <a:pathLst>
                <a:path w="2921925" h="897741">
                  <a:moveTo>
                    <a:pt x="0" y="0"/>
                  </a:moveTo>
                  <a:lnTo>
                    <a:pt x="2921926" y="0"/>
                  </a:lnTo>
                  <a:lnTo>
                    <a:pt x="2921926" y="897741"/>
                  </a:lnTo>
                  <a:lnTo>
                    <a:pt x="0" y="897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>
              <a:off x="28396878" y="1873661"/>
              <a:ext cx="2284328" cy="645328"/>
            </a:xfrm>
            <a:custGeom>
              <a:avLst/>
              <a:gdLst/>
              <a:ahLst/>
              <a:cxnLst/>
              <a:rect l="l" t="t" r="r" b="b"/>
              <a:pathLst>
                <a:path w="2284328" h="645328">
                  <a:moveTo>
                    <a:pt x="0" y="0"/>
                  </a:moveTo>
                  <a:lnTo>
                    <a:pt x="2284328" y="0"/>
                  </a:lnTo>
                  <a:lnTo>
                    <a:pt x="2284328" y="645328"/>
                  </a:lnTo>
                  <a:lnTo>
                    <a:pt x="0" y="645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>
              <a:off x="30811828" y="1654369"/>
              <a:ext cx="1682669" cy="783294"/>
            </a:xfrm>
            <a:custGeom>
              <a:avLst/>
              <a:gdLst/>
              <a:ahLst/>
              <a:cxnLst/>
              <a:rect l="l" t="t" r="r" b="b"/>
              <a:pathLst>
                <a:path w="1682669" h="783294">
                  <a:moveTo>
                    <a:pt x="0" y="0"/>
                  </a:moveTo>
                  <a:lnTo>
                    <a:pt x="1682669" y="0"/>
                  </a:lnTo>
                  <a:lnTo>
                    <a:pt x="1682669" y="783294"/>
                  </a:lnTo>
                  <a:lnTo>
                    <a:pt x="0" y="783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</p:sp>
        <p:sp>
          <p:nvSpPr>
            <p:cNvPr id="44" name="Freeform 44"/>
            <p:cNvSpPr/>
            <p:nvPr/>
          </p:nvSpPr>
          <p:spPr>
            <a:xfrm>
              <a:off x="15971709" y="1611310"/>
              <a:ext cx="1515722" cy="1117577"/>
            </a:xfrm>
            <a:custGeom>
              <a:avLst/>
              <a:gdLst/>
              <a:ahLst/>
              <a:cxnLst/>
              <a:rect l="l" t="t" r="r" b="b"/>
              <a:pathLst>
                <a:path w="1515722" h="1117577">
                  <a:moveTo>
                    <a:pt x="0" y="0"/>
                  </a:moveTo>
                  <a:lnTo>
                    <a:pt x="1515722" y="0"/>
                  </a:lnTo>
                  <a:lnTo>
                    <a:pt x="1515722" y="1117577"/>
                  </a:lnTo>
                  <a:lnTo>
                    <a:pt x="0" y="1117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 l="-20137" t="-46020" r="-19779" b="-43742"/>
              </a:stretch>
            </a:blipFill>
          </p:spPr>
        </p:sp>
        <p:sp>
          <p:nvSpPr>
            <p:cNvPr id="45" name="Freeform 45"/>
            <p:cNvSpPr/>
            <p:nvPr/>
          </p:nvSpPr>
          <p:spPr>
            <a:xfrm>
              <a:off x="11769132" y="1610815"/>
              <a:ext cx="1923073" cy="1118072"/>
            </a:xfrm>
            <a:custGeom>
              <a:avLst/>
              <a:gdLst/>
              <a:ahLst/>
              <a:cxnLst/>
              <a:rect l="l" t="t" r="r" b="b"/>
              <a:pathLst>
                <a:path w="1923073" h="1118072">
                  <a:moveTo>
                    <a:pt x="0" y="0"/>
                  </a:moveTo>
                  <a:lnTo>
                    <a:pt x="1923072" y="0"/>
                  </a:lnTo>
                  <a:lnTo>
                    <a:pt x="1923072" y="1118072"/>
                  </a:lnTo>
                  <a:lnTo>
                    <a:pt x="0" y="11180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 l="-6495" t="-6525" r="-7004" b="-37904"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>
              <a:off x="13704955" y="1444471"/>
              <a:ext cx="1007971" cy="1284416"/>
            </a:xfrm>
            <a:custGeom>
              <a:avLst/>
              <a:gdLst/>
              <a:ahLst/>
              <a:cxnLst/>
              <a:rect l="l" t="t" r="r" b="b"/>
              <a:pathLst>
                <a:path w="1007971" h="1284416">
                  <a:moveTo>
                    <a:pt x="0" y="0"/>
                  </a:moveTo>
                  <a:lnTo>
                    <a:pt x="1007971" y="0"/>
                  </a:lnTo>
                  <a:lnTo>
                    <a:pt x="1007971" y="1284416"/>
                  </a:lnTo>
                  <a:lnTo>
                    <a:pt x="0" y="12844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 l="-19202" t="-12118" r="-20860" b="-13710"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>
              <a:off x="14823314" y="1529287"/>
              <a:ext cx="1160349" cy="1160349"/>
            </a:xfrm>
            <a:custGeom>
              <a:avLst/>
              <a:gdLst/>
              <a:ahLst/>
              <a:cxnLst/>
              <a:rect l="l" t="t" r="r" b="b"/>
              <a:pathLst>
                <a:path w="1160349" h="1160349">
                  <a:moveTo>
                    <a:pt x="0" y="0"/>
                  </a:moveTo>
                  <a:lnTo>
                    <a:pt x="1160349" y="0"/>
                  </a:lnTo>
                  <a:lnTo>
                    <a:pt x="1160349" y="1160350"/>
                  </a:lnTo>
                  <a:lnTo>
                    <a:pt x="0" y="1160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>
              <a:off x="1219153" y="1604400"/>
              <a:ext cx="1575198" cy="987706"/>
            </a:xfrm>
            <a:custGeom>
              <a:avLst/>
              <a:gdLst/>
              <a:ahLst/>
              <a:cxnLst/>
              <a:rect l="l" t="t" r="r" b="b"/>
              <a:pathLst>
                <a:path w="1575198" h="987706">
                  <a:moveTo>
                    <a:pt x="0" y="0"/>
                  </a:moveTo>
                  <a:lnTo>
                    <a:pt x="1575198" y="0"/>
                  </a:lnTo>
                  <a:lnTo>
                    <a:pt x="1575198" y="987706"/>
                  </a:lnTo>
                  <a:lnTo>
                    <a:pt x="0" y="987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 l="-9389" t="-46908" r="-9777" b="-53564"/>
              </a:stretch>
            </a:blipFill>
          </p:spPr>
        </p:sp>
        <p:sp>
          <p:nvSpPr>
            <p:cNvPr id="49" name="Freeform 49"/>
            <p:cNvSpPr/>
            <p:nvPr/>
          </p:nvSpPr>
          <p:spPr>
            <a:xfrm>
              <a:off x="4088693" y="1490037"/>
              <a:ext cx="1142759" cy="1238850"/>
            </a:xfrm>
            <a:custGeom>
              <a:avLst/>
              <a:gdLst/>
              <a:ahLst/>
              <a:cxnLst/>
              <a:rect l="l" t="t" r="r" b="b"/>
              <a:pathLst>
                <a:path w="1142759" h="1238850">
                  <a:moveTo>
                    <a:pt x="0" y="0"/>
                  </a:moveTo>
                  <a:lnTo>
                    <a:pt x="1142759" y="0"/>
                  </a:lnTo>
                  <a:lnTo>
                    <a:pt x="1142759" y="1238850"/>
                  </a:lnTo>
                  <a:lnTo>
                    <a:pt x="0" y="1238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 l="-9111" t="-10769" r="-10972"/>
              </a:stretch>
            </a:blipFill>
          </p:spPr>
        </p:sp>
        <p:sp>
          <p:nvSpPr>
            <p:cNvPr id="50" name="Freeform 50"/>
            <p:cNvSpPr/>
            <p:nvPr/>
          </p:nvSpPr>
          <p:spPr>
            <a:xfrm>
              <a:off x="2883325" y="1517469"/>
              <a:ext cx="1116394" cy="1116394"/>
            </a:xfrm>
            <a:custGeom>
              <a:avLst/>
              <a:gdLst/>
              <a:ahLst/>
              <a:cxnLst/>
              <a:rect l="l" t="t" r="r" b="b"/>
              <a:pathLst>
                <a:path w="1116394" h="1116394">
                  <a:moveTo>
                    <a:pt x="0" y="0"/>
                  </a:moveTo>
                  <a:lnTo>
                    <a:pt x="1116394" y="0"/>
                  </a:lnTo>
                  <a:lnTo>
                    <a:pt x="1116394" y="1116394"/>
                  </a:lnTo>
                  <a:lnTo>
                    <a:pt x="0" y="11163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</p:sp>
        <p:sp>
          <p:nvSpPr>
            <p:cNvPr id="51" name="Freeform 51"/>
            <p:cNvSpPr/>
            <p:nvPr/>
          </p:nvSpPr>
          <p:spPr>
            <a:xfrm>
              <a:off x="5320426" y="1553665"/>
              <a:ext cx="1134565" cy="1089177"/>
            </a:xfrm>
            <a:custGeom>
              <a:avLst/>
              <a:gdLst/>
              <a:ahLst/>
              <a:cxnLst/>
              <a:rect l="l" t="t" r="r" b="b"/>
              <a:pathLst>
                <a:path w="1134565" h="1089177">
                  <a:moveTo>
                    <a:pt x="0" y="0"/>
                  </a:moveTo>
                  <a:lnTo>
                    <a:pt x="1134565" y="0"/>
                  </a:lnTo>
                  <a:lnTo>
                    <a:pt x="1134565" y="1089177"/>
                  </a:lnTo>
                  <a:lnTo>
                    <a:pt x="0" y="10891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 l="-17511" t="-13737" r="-16776" b="-14780"/>
              </a:stretch>
            </a:blipFill>
          </p:spPr>
        </p:sp>
        <p:sp>
          <p:nvSpPr>
            <p:cNvPr id="52" name="Freeform 52"/>
            <p:cNvSpPr/>
            <p:nvPr/>
          </p:nvSpPr>
          <p:spPr>
            <a:xfrm>
              <a:off x="0" y="1531733"/>
              <a:ext cx="1129760" cy="1129760"/>
            </a:xfrm>
            <a:custGeom>
              <a:avLst/>
              <a:gdLst/>
              <a:ahLst/>
              <a:cxnLst/>
              <a:rect l="l" t="t" r="r" b="b"/>
              <a:pathLst>
                <a:path w="1129760" h="1129760">
                  <a:moveTo>
                    <a:pt x="0" y="0"/>
                  </a:moveTo>
                  <a:lnTo>
                    <a:pt x="1129760" y="0"/>
                  </a:lnTo>
                  <a:lnTo>
                    <a:pt x="1129760" y="1129760"/>
                  </a:lnTo>
                  <a:lnTo>
                    <a:pt x="0" y="1129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/>
              <a:stretch>
                <a:fillRect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>
              <a:off x="8028906" y="1531733"/>
              <a:ext cx="1201709" cy="1133040"/>
            </a:xfrm>
            <a:custGeom>
              <a:avLst/>
              <a:gdLst/>
              <a:ahLst/>
              <a:cxnLst/>
              <a:rect l="l" t="t" r="r" b="b"/>
              <a:pathLst>
                <a:path w="1201709" h="1133040">
                  <a:moveTo>
                    <a:pt x="0" y="0"/>
                  </a:moveTo>
                  <a:lnTo>
                    <a:pt x="1201709" y="0"/>
                  </a:lnTo>
                  <a:lnTo>
                    <a:pt x="1201709" y="1133040"/>
                  </a:lnTo>
                  <a:lnTo>
                    <a:pt x="0" y="1133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/>
              <a:stretch>
                <a:fillRect/>
              </a:stretch>
            </a:blipFill>
          </p:spPr>
        </p:sp>
        <p:sp>
          <p:nvSpPr>
            <p:cNvPr id="54" name="Freeform 54"/>
            <p:cNvSpPr/>
            <p:nvPr/>
          </p:nvSpPr>
          <p:spPr>
            <a:xfrm>
              <a:off x="9319589" y="1585061"/>
              <a:ext cx="1245697" cy="1143826"/>
            </a:xfrm>
            <a:custGeom>
              <a:avLst/>
              <a:gdLst/>
              <a:ahLst/>
              <a:cxnLst/>
              <a:rect l="l" t="t" r="r" b="b"/>
              <a:pathLst>
                <a:path w="1245697" h="1143826">
                  <a:moveTo>
                    <a:pt x="0" y="0"/>
                  </a:moveTo>
                  <a:lnTo>
                    <a:pt x="1245697" y="0"/>
                  </a:lnTo>
                  <a:lnTo>
                    <a:pt x="1245697" y="1143826"/>
                  </a:lnTo>
                  <a:lnTo>
                    <a:pt x="0" y="1143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 l="-13839" t="-18987" r="-13857" b="-20081"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>
              <a:off x="10654260" y="1608198"/>
              <a:ext cx="1113717" cy="1097553"/>
            </a:xfrm>
            <a:custGeom>
              <a:avLst/>
              <a:gdLst/>
              <a:ahLst/>
              <a:cxnLst/>
              <a:rect l="l" t="t" r="r" b="b"/>
              <a:pathLst>
                <a:path w="1113717" h="1097553">
                  <a:moveTo>
                    <a:pt x="0" y="0"/>
                  </a:moveTo>
                  <a:lnTo>
                    <a:pt x="1113717" y="0"/>
                  </a:lnTo>
                  <a:lnTo>
                    <a:pt x="1113717" y="1097552"/>
                  </a:lnTo>
                  <a:lnTo>
                    <a:pt x="0" y="1097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/>
              <a:stretch>
                <a:fillRect l="-17702" t="-18125" r="-18583" b="-18784"/>
              </a:stretch>
            </a:blipFill>
          </p:spPr>
        </p:sp>
        <p:sp>
          <p:nvSpPr>
            <p:cNvPr id="56" name="Freeform 56"/>
            <p:cNvSpPr/>
            <p:nvPr/>
          </p:nvSpPr>
          <p:spPr>
            <a:xfrm>
              <a:off x="6543965" y="1713390"/>
              <a:ext cx="1395967" cy="792144"/>
            </a:xfrm>
            <a:custGeom>
              <a:avLst/>
              <a:gdLst/>
              <a:ahLst/>
              <a:cxnLst/>
              <a:rect l="l" t="t" r="r" b="b"/>
              <a:pathLst>
                <a:path w="1395967" h="792144">
                  <a:moveTo>
                    <a:pt x="0" y="0"/>
                  </a:moveTo>
                  <a:lnTo>
                    <a:pt x="1395967" y="0"/>
                  </a:lnTo>
                  <a:lnTo>
                    <a:pt x="1395967" y="792144"/>
                  </a:lnTo>
                  <a:lnTo>
                    <a:pt x="0" y="792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/>
              <a:stretch>
                <a:fillRect l="-4815" r="-4891"/>
              </a:stretch>
            </a:blipFill>
          </p:spPr>
        </p:sp>
        <p:sp>
          <p:nvSpPr>
            <p:cNvPr id="57" name="Freeform 57"/>
            <p:cNvSpPr/>
            <p:nvPr/>
          </p:nvSpPr>
          <p:spPr>
            <a:xfrm>
              <a:off x="22244525" y="1762319"/>
              <a:ext cx="2085072" cy="700270"/>
            </a:xfrm>
            <a:custGeom>
              <a:avLst/>
              <a:gdLst/>
              <a:ahLst/>
              <a:cxnLst/>
              <a:rect l="l" t="t" r="r" b="b"/>
              <a:pathLst>
                <a:path w="2085072" h="700270">
                  <a:moveTo>
                    <a:pt x="0" y="0"/>
                  </a:moveTo>
                  <a:lnTo>
                    <a:pt x="2085072" y="0"/>
                  </a:lnTo>
                  <a:lnTo>
                    <a:pt x="2085072" y="700269"/>
                  </a:lnTo>
                  <a:lnTo>
                    <a:pt x="0" y="700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>
              <a:off x="20874249" y="1553665"/>
              <a:ext cx="1260037" cy="1033231"/>
            </a:xfrm>
            <a:custGeom>
              <a:avLst/>
              <a:gdLst/>
              <a:ahLst/>
              <a:cxnLst/>
              <a:rect l="l" t="t" r="r" b="b"/>
              <a:pathLst>
                <a:path w="1260037" h="1033231">
                  <a:moveTo>
                    <a:pt x="0" y="0"/>
                  </a:moveTo>
                  <a:lnTo>
                    <a:pt x="1260037" y="0"/>
                  </a:lnTo>
                  <a:lnTo>
                    <a:pt x="1260037" y="1033231"/>
                  </a:lnTo>
                  <a:lnTo>
                    <a:pt x="0" y="1033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</p:sp>
        <p:sp>
          <p:nvSpPr>
            <p:cNvPr id="59" name="Freeform 59"/>
            <p:cNvSpPr/>
            <p:nvPr/>
          </p:nvSpPr>
          <p:spPr>
            <a:xfrm>
              <a:off x="24439836" y="1762319"/>
              <a:ext cx="1581074" cy="927330"/>
            </a:xfrm>
            <a:custGeom>
              <a:avLst/>
              <a:gdLst/>
              <a:ahLst/>
              <a:cxnLst/>
              <a:rect l="l" t="t" r="r" b="b"/>
              <a:pathLst>
                <a:path w="1581074" h="927330">
                  <a:moveTo>
                    <a:pt x="0" y="0"/>
                  </a:moveTo>
                  <a:lnTo>
                    <a:pt x="1581073" y="0"/>
                  </a:lnTo>
                  <a:lnTo>
                    <a:pt x="1581073" y="927330"/>
                  </a:lnTo>
                  <a:lnTo>
                    <a:pt x="0" y="927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 l="-6079" t="-11147" r="-3413" b="-12792"/>
              </a:stretch>
            </a:blipFill>
          </p:spPr>
        </p:sp>
        <p:sp>
          <p:nvSpPr>
            <p:cNvPr id="60" name="Freeform 60"/>
            <p:cNvSpPr/>
            <p:nvPr/>
          </p:nvSpPr>
          <p:spPr>
            <a:xfrm>
              <a:off x="26085021" y="1804399"/>
              <a:ext cx="1867158" cy="769739"/>
            </a:xfrm>
            <a:custGeom>
              <a:avLst/>
              <a:gdLst/>
              <a:ahLst/>
              <a:cxnLst/>
              <a:rect l="l" t="t" r="r" b="b"/>
              <a:pathLst>
                <a:path w="1867158" h="769739">
                  <a:moveTo>
                    <a:pt x="0" y="0"/>
                  </a:moveTo>
                  <a:lnTo>
                    <a:pt x="1867158" y="0"/>
                  </a:lnTo>
                  <a:lnTo>
                    <a:pt x="1867158" y="769740"/>
                  </a:lnTo>
                  <a:lnTo>
                    <a:pt x="0" y="7697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l="-4249" t="-113398" r="-2809" b="-95478"/>
              </a:stretch>
            </a:blipFill>
          </p:spPr>
        </p:sp>
        <p:sp>
          <p:nvSpPr>
            <p:cNvPr id="61" name="Freeform 61"/>
            <p:cNvSpPr/>
            <p:nvPr/>
          </p:nvSpPr>
          <p:spPr>
            <a:xfrm>
              <a:off x="17719045" y="1632759"/>
              <a:ext cx="2921925" cy="913102"/>
            </a:xfrm>
            <a:custGeom>
              <a:avLst/>
              <a:gdLst/>
              <a:ahLst/>
              <a:cxnLst/>
              <a:rect l="l" t="t" r="r" b="b"/>
              <a:pathLst>
                <a:path w="2921925" h="913102">
                  <a:moveTo>
                    <a:pt x="0" y="0"/>
                  </a:moveTo>
                  <a:lnTo>
                    <a:pt x="2921925" y="0"/>
                  </a:lnTo>
                  <a:lnTo>
                    <a:pt x="2921925" y="913102"/>
                  </a:lnTo>
                  <a:lnTo>
                    <a:pt x="0" y="913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/>
              <a:stretch>
                <a:fillRect/>
              </a:stretch>
            </a:blipFill>
          </p:spPr>
        </p:sp>
        <p:grpSp>
          <p:nvGrpSpPr>
            <p:cNvPr id="62" name="Group 62"/>
            <p:cNvGrpSpPr/>
            <p:nvPr/>
          </p:nvGrpSpPr>
          <p:grpSpPr>
            <a:xfrm>
              <a:off x="10461482" y="0"/>
              <a:ext cx="11571533" cy="1094553"/>
              <a:chOff x="0" y="0"/>
              <a:chExt cx="1577261" cy="149193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1577261" cy="149193"/>
              </a:xfrm>
              <a:custGeom>
                <a:avLst/>
                <a:gdLst/>
                <a:ahLst/>
                <a:cxnLst/>
                <a:rect l="l" t="t" r="r" b="b"/>
                <a:pathLst>
                  <a:path w="1577261" h="149193">
                    <a:moveTo>
                      <a:pt x="16386" y="0"/>
                    </a:moveTo>
                    <a:lnTo>
                      <a:pt x="1560875" y="0"/>
                    </a:lnTo>
                    <a:cubicBezTo>
                      <a:pt x="1569925" y="0"/>
                      <a:pt x="1577261" y="7336"/>
                      <a:pt x="1577261" y="16386"/>
                    </a:cubicBezTo>
                    <a:lnTo>
                      <a:pt x="1577261" y="132808"/>
                    </a:lnTo>
                    <a:cubicBezTo>
                      <a:pt x="1577261" y="141857"/>
                      <a:pt x="1569925" y="149193"/>
                      <a:pt x="1560875" y="149193"/>
                    </a:cubicBezTo>
                    <a:lnTo>
                      <a:pt x="16386" y="149193"/>
                    </a:lnTo>
                    <a:cubicBezTo>
                      <a:pt x="7336" y="149193"/>
                      <a:pt x="0" y="141857"/>
                      <a:pt x="0" y="132808"/>
                    </a:cubicBezTo>
                    <a:lnTo>
                      <a:pt x="0" y="16386"/>
                    </a:lnTo>
                    <a:cubicBezTo>
                      <a:pt x="0" y="7336"/>
                      <a:pt x="7336" y="0"/>
                      <a:pt x="16386" y="0"/>
                    </a:cubicBezTo>
                    <a:close/>
                  </a:path>
                </a:pathLst>
              </a:custGeom>
              <a:solidFill>
                <a:srgbClr val="751A44"/>
              </a:solidFill>
            </p:spPr>
          </p:sp>
          <p:sp>
            <p:nvSpPr>
              <p:cNvPr id="64" name="TextBox 64"/>
              <p:cNvSpPr txBox="1"/>
              <p:nvPr/>
            </p:nvSpPr>
            <p:spPr>
              <a:xfrm>
                <a:off x="0" y="0"/>
                <a:ext cx="1577261" cy="149193"/>
              </a:xfrm>
              <a:prstGeom prst="rect">
                <a:avLst/>
              </a:prstGeom>
            </p:spPr>
            <p:txBody>
              <a:bodyPr lIns="274860" tIns="274860" rIns="274860" bIns="274860" rtlCol="0" anchor="ctr"/>
              <a:lstStyle/>
              <a:p>
                <a:pPr algn="ctr">
                  <a:lnSpc>
                    <a:spcPts val="691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5" name="TextBox 65"/>
            <p:cNvSpPr txBox="1"/>
            <p:nvPr/>
          </p:nvSpPr>
          <p:spPr>
            <a:xfrm>
              <a:off x="10571452" y="149933"/>
              <a:ext cx="11351592" cy="8863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1"/>
                </a:lnSpc>
              </a:pPr>
              <a:r>
                <a:rPr lang="en-US" sz="4022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Organização</a:t>
              </a:r>
              <a:r>
                <a:rPr lang="en-US" sz="4022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, </a:t>
              </a:r>
              <a:r>
                <a:rPr lang="en-US" sz="4022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realização</a:t>
              </a:r>
              <a:r>
                <a:rPr lang="en-US" sz="4022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e </a:t>
              </a:r>
              <a:r>
                <a:rPr lang="en-US" sz="4022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apoio</a:t>
              </a:r>
              <a:endParaRPr lang="en-US" sz="4022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4055437" y="40213279"/>
            <a:ext cx="5636201" cy="1256754"/>
            <a:chOff x="0" y="-109919"/>
            <a:chExt cx="7514935" cy="1675672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7514935" cy="1450065"/>
            </a:xfrm>
            <a:custGeom>
              <a:avLst/>
              <a:gdLst/>
              <a:ahLst/>
              <a:cxnLst/>
              <a:rect l="l" t="t" r="r" b="b"/>
              <a:pathLst>
                <a:path w="7514935" h="1450065">
                  <a:moveTo>
                    <a:pt x="0" y="0"/>
                  </a:moveTo>
                  <a:lnTo>
                    <a:pt x="7514935" y="0"/>
                  </a:lnTo>
                  <a:lnTo>
                    <a:pt x="7514935" y="1450065"/>
                  </a:lnTo>
                  <a:lnTo>
                    <a:pt x="0" y="1450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4">
                <a:extLst>
                  <a:ext uri="{96DAC541-7B7A-43D3-8B79-37D633B846F1}">
                    <asvg:svgBlip xmlns="" xmlns:asvg="http://schemas.microsoft.com/office/drawing/2016/SVG/main" r:embed="rId45"/>
                  </a:ext>
                </a:extLst>
              </a:blip>
              <a:stretch>
                <a:fillRect t="-4651" b="-4651"/>
              </a:stretch>
            </a:blipFill>
          </p:spPr>
        </p:sp>
        <p:sp>
          <p:nvSpPr>
            <p:cNvPr id="68" name="TextBox 68"/>
            <p:cNvSpPr txBox="1"/>
            <p:nvPr/>
          </p:nvSpPr>
          <p:spPr>
            <a:xfrm>
              <a:off x="645415" y="-109919"/>
              <a:ext cx="6219874" cy="16756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9799"/>
                </a:lnSpc>
              </a:pPr>
              <a:r>
                <a:rPr lang="en-US" sz="6999" dirty="0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#</a:t>
              </a:r>
              <a:r>
                <a:rPr lang="en-US" sz="6999" dirty="0">
                  <a:solidFill>
                    <a:srgbClr val="FFFFFF"/>
                  </a:solidFill>
                  <a:latin typeface="Gloucester MT Extra Condensed" panose="02030808020601010101" pitchFamily="18" charset="0"/>
                  <a:ea typeface="League Gothic"/>
                  <a:cs typeface="League Gothic"/>
                  <a:sym typeface="League Gothic"/>
                </a:rPr>
                <a:t>ICONAPEI2026</a:t>
              </a:r>
            </a:p>
          </p:txBody>
        </p:sp>
      </p:grpSp>
      <p:sp>
        <p:nvSpPr>
          <p:cNvPr id="89" name="Forma livre 88"/>
          <p:cNvSpPr/>
          <p:nvPr/>
        </p:nvSpPr>
        <p:spPr>
          <a:xfrm rot="10800000">
            <a:off x="26318938" y="36582843"/>
            <a:ext cx="7424962" cy="8513298"/>
          </a:xfrm>
          <a:custGeom>
            <a:avLst/>
            <a:gdLst>
              <a:gd name="connsiteX0" fmla="*/ 0 w 7424962"/>
              <a:gd name="connsiteY0" fmla="*/ 0 h 8652270"/>
              <a:gd name="connsiteX1" fmla="*/ 7424962 w 7424962"/>
              <a:gd name="connsiteY1" fmla="*/ 0 h 8652270"/>
              <a:gd name="connsiteX2" fmla="*/ 7424962 w 7424962"/>
              <a:gd name="connsiteY2" fmla="*/ 8652270 h 8652270"/>
              <a:gd name="connsiteX3" fmla="*/ 0 w 7424962"/>
              <a:gd name="connsiteY3" fmla="*/ 8652270 h 8652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4962" h="8652270">
                <a:moveTo>
                  <a:pt x="0" y="0"/>
                </a:moveTo>
                <a:lnTo>
                  <a:pt x="7424962" y="0"/>
                </a:lnTo>
                <a:lnTo>
                  <a:pt x="7424962" y="8652270"/>
                </a:lnTo>
                <a:lnTo>
                  <a:pt x="0" y="865227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 l="-31064" t="-13356"/>
            </a:stretch>
          </a:blipFill>
        </p:spPr>
      </p:sp>
      <p:sp>
        <p:nvSpPr>
          <p:cNvPr id="90" name="Forma livre 89"/>
          <p:cNvSpPr/>
          <p:nvPr/>
        </p:nvSpPr>
        <p:spPr>
          <a:xfrm rot="13282675" flipV="1">
            <a:off x="-1704440" y="41653139"/>
            <a:ext cx="7116552" cy="4431762"/>
          </a:xfrm>
          <a:custGeom>
            <a:avLst/>
            <a:gdLst>
              <a:gd name="connsiteX0" fmla="*/ 0 w 7707608"/>
              <a:gd name="connsiteY0" fmla="*/ 826929 h 4661878"/>
              <a:gd name="connsiteX1" fmla="*/ 4778979 w 7707608"/>
              <a:gd name="connsiteY1" fmla="*/ 4661878 h 4661878"/>
              <a:gd name="connsiteX2" fmla="*/ 7707608 w 7707608"/>
              <a:gd name="connsiteY2" fmla="*/ 1012323 h 4661878"/>
              <a:gd name="connsiteX3" fmla="*/ 7707608 w 7707608"/>
              <a:gd name="connsiteY3" fmla="*/ 0 h 4661878"/>
              <a:gd name="connsiteX4" fmla="*/ 0 w 7707608"/>
              <a:gd name="connsiteY4" fmla="*/ 0 h 4661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07608" h="4661878">
                <a:moveTo>
                  <a:pt x="0" y="826929"/>
                </a:moveTo>
                <a:lnTo>
                  <a:pt x="4778979" y="4661878"/>
                </a:lnTo>
                <a:lnTo>
                  <a:pt x="7707608" y="1012323"/>
                </a:lnTo>
                <a:lnTo>
                  <a:pt x="7707608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9000"/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 l="-34030" r="-247264" b="-118758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74</Words>
  <Application>Microsoft Office PowerPoint</Application>
  <PresentationFormat>Personalizar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10" baseType="lpstr">
      <vt:lpstr>Poppins</vt:lpstr>
      <vt:lpstr>Calibri</vt:lpstr>
      <vt:lpstr>Calibri (MS)</vt:lpstr>
      <vt:lpstr>Open Sans 1 Bold</vt:lpstr>
      <vt:lpstr>Calibri (MS) Bold</vt:lpstr>
      <vt:lpstr>Gloucester MT Extra Condensed</vt:lpstr>
      <vt:lpstr>League Gothic</vt:lpstr>
      <vt:lpstr>Arial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Modalidade Poster</dc:title>
  <cp:lastModifiedBy>Sala do Amanhã</cp:lastModifiedBy>
  <cp:revision>9</cp:revision>
  <dcterms:created xsi:type="dcterms:W3CDTF">2006-08-16T00:00:00Z</dcterms:created>
  <dcterms:modified xsi:type="dcterms:W3CDTF">2026-07-31T18:55:51Z</dcterms:modified>
  <dc:identifier>DAHPjVYuk_U</dc:identifier>
</cp:coreProperties>
</file>